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94" r:id="rId4"/>
    <p:sldId id="324" r:id="rId5"/>
    <p:sldId id="326" r:id="rId6"/>
    <p:sldId id="327" r:id="rId7"/>
    <p:sldId id="328" r:id="rId8"/>
    <p:sldId id="325" r:id="rId9"/>
    <p:sldId id="329" r:id="rId10"/>
    <p:sldId id="257" r:id="rId11"/>
    <p:sldId id="323" r:id="rId1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Babin" initials="OB" lastIdx="1" clrIdx="0">
    <p:extLst>
      <p:ext uri="{19B8F6BF-5375-455C-9EA6-DF929625EA0E}">
        <p15:presenceInfo xmlns:p15="http://schemas.microsoft.com/office/powerpoint/2012/main" userId="195e7f81e81d6a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66"/>
    <a:srgbClr val="F1B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7DAC60-4302-40C5-B648-BA692F503B0C}" v="1" dt="2023-05-14T20:26:03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1" autoAdjust="0"/>
  </p:normalViewPr>
  <p:slideViewPr>
    <p:cSldViewPr>
      <p:cViewPr varScale="1">
        <p:scale>
          <a:sx n="104" d="100"/>
          <a:sy n="104" d="100"/>
        </p:scale>
        <p:origin x="85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Babin" userId="195e7f81e81d6afc" providerId="LiveId" clId="{6889ECFE-DED4-42EA-BFDF-2CF39BF4A008}"/>
    <pc:docChg chg="custSel addSld delSld modSld">
      <pc:chgData name="Olivier Babin" userId="195e7f81e81d6afc" providerId="LiveId" clId="{6889ECFE-DED4-42EA-BFDF-2CF39BF4A008}" dt="2022-11-07T17:48:17.242" v="1933" actId="1076"/>
      <pc:docMkLst>
        <pc:docMk/>
      </pc:docMkLst>
      <pc:sldChg chg="addSp delSp modSp mod">
        <pc:chgData name="Olivier Babin" userId="195e7f81e81d6afc" providerId="LiveId" clId="{6889ECFE-DED4-42EA-BFDF-2CF39BF4A008}" dt="2022-11-07T17:48:17.242" v="1933" actId="1076"/>
        <pc:sldMkLst>
          <pc:docMk/>
          <pc:sldMk cId="1653535775" sldId="257"/>
        </pc:sldMkLst>
        <pc:spChg chg="mod">
          <ac:chgData name="Olivier Babin" userId="195e7f81e81d6afc" providerId="LiveId" clId="{6889ECFE-DED4-42EA-BFDF-2CF39BF4A008}" dt="2022-11-07T17:47:50.930" v="1929" actId="1076"/>
          <ac:spMkLst>
            <pc:docMk/>
            <pc:sldMk cId="1653535775" sldId="257"/>
            <ac:spMk id="3" creationId="{12721325-1B24-43E4-9600-3917B9E05FC1}"/>
          </ac:spMkLst>
        </pc:spChg>
        <pc:spChg chg="mod">
          <ac:chgData name="Olivier Babin" userId="195e7f81e81d6afc" providerId="LiveId" clId="{6889ECFE-DED4-42EA-BFDF-2CF39BF4A008}" dt="2022-11-07T17:20:57.099" v="948" actId="27636"/>
          <ac:spMkLst>
            <pc:docMk/>
            <pc:sldMk cId="1653535775" sldId="257"/>
            <ac:spMk id="4" creationId="{575BF171-9689-4E31-BC97-C62AA905703D}"/>
          </ac:spMkLst>
        </pc:spChg>
        <pc:spChg chg="add mod">
          <ac:chgData name="Olivier Babin" userId="195e7f81e81d6afc" providerId="LiveId" clId="{6889ECFE-DED4-42EA-BFDF-2CF39BF4A008}" dt="2022-11-07T17:48:17.242" v="1933" actId="1076"/>
          <ac:spMkLst>
            <pc:docMk/>
            <pc:sldMk cId="1653535775" sldId="257"/>
            <ac:spMk id="9" creationId="{EDD76840-01A4-C824-F9E4-D2C5D1F3CE0C}"/>
          </ac:spMkLst>
        </pc:spChg>
        <pc:picChg chg="del">
          <ac:chgData name="Olivier Babin" userId="195e7f81e81d6afc" providerId="LiveId" clId="{6889ECFE-DED4-42EA-BFDF-2CF39BF4A008}" dt="2022-11-07T17:17:26.756" v="937" actId="478"/>
          <ac:picMkLst>
            <pc:docMk/>
            <pc:sldMk cId="1653535775" sldId="257"/>
            <ac:picMk id="5" creationId="{23D253FF-F467-F9AE-7984-856288E060DB}"/>
          </ac:picMkLst>
        </pc:picChg>
        <pc:picChg chg="del">
          <ac:chgData name="Olivier Babin" userId="195e7f81e81d6afc" providerId="LiveId" clId="{6889ECFE-DED4-42EA-BFDF-2CF39BF4A008}" dt="2022-11-07T17:17:25.868" v="936" actId="478"/>
          <ac:picMkLst>
            <pc:docMk/>
            <pc:sldMk cId="1653535775" sldId="257"/>
            <ac:picMk id="12" creationId="{2A927723-FB37-87B2-DA37-483B2FB350E3}"/>
          </ac:picMkLst>
        </pc:picChg>
        <pc:picChg chg="del">
          <ac:chgData name="Olivier Babin" userId="195e7f81e81d6afc" providerId="LiveId" clId="{6889ECFE-DED4-42EA-BFDF-2CF39BF4A008}" dt="2022-11-07T17:17:27.515" v="938" actId="478"/>
          <ac:picMkLst>
            <pc:docMk/>
            <pc:sldMk cId="1653535775" sldId="257"/>
            <ac:picMk id="14" creationId="{7168440B-C1D3-170B-4D38-8D99AE1EE667}"/>
          </ac:picMkLst>
        </pc:picChg>
        <pc:picChg chg="del">
          <ac:chgData name="Olivier Babin" userId="195e7f81e81d6afc" providerId="LiveId" clId="{6889ECFE-DED4-42EA-BFDF-2CF39BF4A008}" dt="2022-11-07T17:17:28.235" v="939" actId="478"/>
          <ac:picMkLst>
            <pc:docMk/>
            <pc:sldMk cId="1653535775" sldId="257"/>
            <ac:picMk id="18" creationId="{E39A1ABB-8245-A911-1EDE-759E4F8B85AC}"/>
          </ac:picMkLst>
        </pc:picChg>
        <pc:picChg chg="del">
          <ac:chgData name="Olivier Babin" userId="195e7f81e81d6afc" providerId="LiveId" clId="{6889ECFE-DED4-42EA-BFDF-2CF39BF4A008}" dt="2022-11-07T17:17:28.893" v="940" actId="478"/>
          <ac:picMkLst>
            <pc:docMk/>
            <pc:sldMk cId="1653535775" sldId="257"/>
            <ac:picMk id="20" creationId="{4E609D32-1746-79F7-C9FE-2EF20B3987A4}"/>
          </ac:picMkLst>
        </pc:picChg>
        <pc:cxnChg chg="mod">
          <ac:chgData name="Olivier Babin" userId="195e7f81e81d6afc" providerId="LiveId" clId="{6889ECFE-DED4-42EA-BFDF-2CF39BF4A008}" dt="2022-11-07T17:16:55.107" v="935" actId="14100"/>
          <ac:cxnSpMkLst>
            <pc:docMk/>
            <pc:sldMk cId="1653535775" sldId="257"/>
            <ac:cxnSpMk id="6" creationId="{00000000-0000-0000-0000-000000000000}"/>
          </ac:cxnSpMkLst>
        </pc:cxnChg>
      </pc:sldChg>
      <pc:sldChg chg="modSp mod">
        <pc:chgData name="Olivier Babin" userId="195e7f81e81d6afc" providerId="LiveId" clId="{6889ECFE-DED4-42EA-BFDF-2CF39BF4A008}" dt="2022-11-07T16:52:11.404" v="262" actId="20577"/>
        <pc:sldMkLst>
          <pc:docMk/>
          <pc:sldMk cId="3520593420" sldId="321"/>
        </pc:sldMkLst>
        <pc:spChg chg="mod">
          <ac:chgData name="Olivier Babin" userId="195e7f81e81d6afc" providerId="LiveId" clId="{6889ECFE-DED4-42EA-BFDF-2CF39BF4A008}" dt="2022-11-07T16:52:11.404" v="262" actId="20577"/>
          <ac:spMkLst>
            <pc:docMk/>
            <pc:sldMk cId="3520593420" sldId="321"/>
            <ac:spMk id="13" creationId="{1C04D3F2-4BE3-22E7-F9BA-994698AA1E9B}"/>
          </ac:spMkLst>
        </pc:spChg>
      </pc:sldChg>
      <pc:sldChg chg="del">
        <pc:chgData name="Olivier Babin" userId="195e7f81e81d6afc" providerId="LiveId" clId="{6889ECFE-DED4-42EA-BFDF-2CF39BF4A008}" dt="2022-11-07T17:44:24.436" v="1876" actId="47"/>
        <pc:sldMkLst>
          <pc:docMk/>
          <pc:sldMk cId="303568259" sldId="322"/>
        </pc:sldMkLst>
      </pc:sldChg>
      <pc:sldChg chg="modSp mod">
        <pc:chgData name="Olivier Babin" userId="195e7f81e81d6afc" providerId="LiveId" clId="{6889ECFE-DED4-42EA-BFDF-2CF39BF4A008}" dt="2022-11-07T16:52:43.252" v="263" actId="207"/>
        <pc:sldMkLst>
          <pc:docMk/>
          <pc:sldMk cId="1393415163" sldId="324"/>
        </pc:sldMkLst>
        <pc:spChg chg="mod">
          <ac:chgData name="Olivier Babin" userId="195e7f81e81d6afc" providerId="LiveId" clId="{6889ECFE-DED4-42EA-BFDF-2CF39BF4A008}" dt="2022-11-07T16:52:43.252" v="263" actId="207"/>
          <ac:spMkLst>
            <pc:docMk/>
            <pc:sldMk cId="1393415163" sldId="324"/>
            <ac:spMk id="4" creationId="{379D83DC-B9B8-4592-9F02-2510DB18AF1A}"/>
          </ac:spMkLst>
        </pc:spChg>
      </pc:sldChg>
      <pc:sldChg chg="modSp mod">
        <pc:chgData name="Olivier Babin" userId="195e7f81e81d6afc" providerId="LiveId" clId="{6889ECFE-DED4-42EA-BFDF-2CF39BF4A008}" dt="2022-11-07T17:45:44.121" v="1890" actId="20577"/>
        <pc:sldMkLst>
          <pc:docMk/>
          <pc:sldMk cId="3257113618" sldId="326"/>
        </pc:sldMkLst>
        <pc:spChg chg="mod">
          <ac:chgData name="Olivier Babin" userId="195e7f81e81d6afc" providerId="LiveId" clId="{6889ECFE-DED4-42EA-BFDF-2CF39BF4A008}" dt="2022-11-07T17:45:44.121" v="1890" actId="20577"/>
          <ac:spMkLst>
            <pc:docMk/>
            <pc:sldMk cId="3257113618" sldId="326"/>
            <ac:spMk id="3" creationId="{48CF605B-519F-46E6-000E-C5E492C50B74}"/>
          </ac:spMkLst>
        </pc:spChg>
      </pc:sldChg>
      <pc:sldChg chg="modSp mod">
        <pc:chgData name="Olivier Babin" userId="195e7f81e81d6afc" providerId="LiveId" clId="{6889ECFE-DED4-42EA-BFDF-2CF39BF4A008}" dt="2022-11-07T17:46:18.213" v="1917" actId="20577"/>
        <pc:sldMkLst>
          <pc:docMk/>
          <pc:sldMk cId="4229354985" sldId="327"/>
        </pc:sldMkLst>
        <pc:spChg chg="mod">
          <ac:chgData name="Olivier Babin" userId="195e7f81e81d6afc" providerId="LiveId" clId="{6889ECFE-DED4-42EA-BFDF-2CF39BF4A008}" dt="2022-11-07T17:46:18.213" v="1917" actId="20577"/>
          <ac:spMkLst>
            <pc:docMk/>
            <pc:sldMk cId="4229354985" sldId="327"/>
            <ac:spMk id="5" creationId="{A061FD6C-A86B-3EF1-A52B-7CC774FB192B}"/>
          </ac:spMkLst>
        </pc:spChg>
      </pc:sldChg>
      <pc:sldChg chg="addSp delSp modSp mod">
        <pc:chgData name="Olivier Babin" userId="195e7f81e81d6afc" providerId="LiveId" clId="{6889ECFE-DED4-42EA-BFDF-2CF39BF4A008}" dt="2022-11-07T17:12:30.415" v="859" actId="1076"/>
        <pc:sldMkLst>
          <pc:docMk/>
          <pc:sldMk cId="1736376248" sldId="328"/>
        </pc:sldMkLst>
        <pc:spChg chg="mod">
          <ac:chgData name="Olivier Babin" userId="195e7f81e81d6afc" providerId="LiveId" clId="{6889ECFE-DED4-42EA-BFDF-2CF39BF4A008}" dt="2022-11-07T16:48:09.639" v="144" actId="20577"/>
          <ac:spMkLst>
            <pc:docMk/>
            <pc:sldMk cId="1736376248" sldId="328"/>
            <ac:spMk id="2" creationId="{00000000-0000-0000-0000-000000000000}"/>
          </ac:spMkLst>
        </pc:spChg>
        <pc:spChg chg="del mod">
          <ac:chgData name="Olivier Babin" userId="195e7f81e81d6afc" providerId="LiveId" clId="{6889ECFE-DED4-42EA-BFDF-2CF39BF4A008}" dt="2022-11-07T16:41:42.673" v="2"/>
          <ac:spMkLst>
            <pc:docMk/>
            <pc:sldMk cId="1736376248" sldId="328"/>
            <ac:spMk id="5" creationId="{A061FD6C-A86B-3EF1-A52B-7CC774FB192B}"/>
          </ac:spMkLst>
        </pc:spChg>
        <pc:graphicFrameChg chg="add mod modGraphic">
          <ac:chgData name="Olivier Babin" userId="195e7f81e81d6afc" providerId="LiveId" clId="{6889ECFE-DED4-42EA-BFDF-2CF39BF4A008}" dt="2022-11-07T17:12:30.415" v="859" actId="1076"/>
          <ac:graphicFrameMkLst>
            <pc:docMk/>
            <pc:sldMk cId="1736376248" sldId="328"/>
            <ac:graphicFrameMk id="3" creationId="{88834923-86CC-8BF5-F520-B6F0A173D753}"/>
          </ac:graphicFrameMkLst>
        </pc:graphicFrameChg>
        <pc:cxnChg chg="mod">
          <ac:chgData name="Olivier Babin" userId="195e7f81e81d6afc" providerId="LiveId" clId="{6889ECFE-DED4-42EA-BFDF-2CF39BF4A008}" dt="2022-11-07T16:45:33.981" v="63" actId="14100"/>
          <ac:cxnSpMkLst>
            <pc:docMk/>
            <pc:sldMk cId="1736376248" sldId="328"/>
            <ac:cxnSpMk id="20" creationId="{00000000-0000-0000-0000-000000000000}"/>
          </ac:cxnSpMkLst>
        </pc:cxnChg>
      </pc:sldChg>
      <pc:sldChg chg="addSp delSp modSp mod">
        <pc:chgData name="Olivier Babin" userId="195e7f81e81d6afc" providerId="LiveId" clId="{6889ECFE-DED4-42EA-BFDF-2CF39BF4A008}" dt="2022-11-07T17:14:18.526" v="870" actId="115"/>
        <pc:sldMkLst>
          <pc:docMk/>
          <pc:sldMk cId="3385117645" sldId="329"/>
        </pc:sldMkLst>
        <pc:spChg chg="mod">
          <ac:chgData name="Olivier Babin" userId="195e7f81e81d6afc" providerId="LiveId" clId="{6889ECFE-DED4-42EA-BFDF-2CF39BF4A008}" dt="2022-11-07T16:56:38.315" v="324" actId="14100"/>
          <ac:spMkLst>
            <pc:docMk/>
            <pc:sldMk cId="3385117645" sldId="329"/>
            <ac:spMk id="2" creationId="{00000000-0000-0000-0000-000000000000}"/>
          </ac:spMkLst>
        </pc:spChg>
        <pc:spChg chg="add mod">
          <ac:chgData name="Olivier Babin" userId="195e7f81e81d6afc" providerId="LiveId" clId="{6889ECFE-DED4-42EA-BFDF-2CF39BF4A008}" dt="2022-11-07T17:14:18.526" v="870" actId="115"/>
          <ac:spMkLst>
            <pc:docMk/>
            <pc:sldMk cId="3385117645" sldId="329"/>
            <ac:spMk id="4" creationId="{B5FFA59B-0463-16F5-E9C8-A653EDD66B24}"/>
          </ac:spMkLst>
        </pc:spChg>
        <pc:picChg chg="del">
          <ac:chgData name="Olivier Babin" userId="195e7f81e81d6afc" providerId="LiveId" clId="{6889ECFE-DED4-42EA-BFDF-2CF39BF4A008}" dt="2022-11-07T16:56:28.158" v="299" actId="478"/>
          <ac:picMkLst>
            <pc:docMk/>
            <pc:sldMk cId="3385117645" sldId="329"/>
            <ac:picMk id="6" creationId="{7D76B043-3AD9-14B6-BEBB-DD9FF2906ADE}"/>
          </ac:picMkLst>
        </pc:picChg>
        <pc:picChg chg="del">
          <ac:chgData name="Olivier Babin" userId="195e7f81e81d6afc" providerId="LiveId" clId="{6889ECFE-DED4-42EA-BFDF-2CF39BF4A008}" dt="2022-11-07T16:56:26.955" v="298" actId="478"/>
          <ac:picMkLst>
            <pc:docMk/>
            <pc:sldMk cId="3385117645" sldId="329"/>
            <ac:picMk id="10" creationId="{16493D17-CAB2-8753-0371-CA0098CD16A0}"/>
          </ac:picMkLst>
        </pc:picChg>
        <pc:cxnChg chg="mod">
          <ac:chgData name="Olivier Babin" userId="195e7f81e81d6afc" providerId="LiveId" clId="{6889ECFE-DED4-42EA-BFDF-2CF39BF4A008}" dt="2022-11-07T16:56:41.422" v="325" actId="14100"/>
          <ac:cxnSpMkLst>
            <pc:docMk/>
            <pc:sldMk cId="3385117645" sldId="329"/>
            <ac:cxnSpMk id="20" creationId="{00000000-0000-0000-0000-000000000000}"/>
          </ac:cxnSpMkLst>
        </pc:cxnChg>
      </pc:sldChg>
      <pc:sldChg chg="new del">
        <pc:chgData name="Olivier Babin" userId="195e7f81e81d6afc" providerId="LiveId" clId="{6889ECFE-DED4-42EA-BFDF-2CF39BF4A008}" dt="2022-11-07T17:22:16.607" v="1097" actId="47"/>
        <pc:sldMkLst>
          <pc:docMk/>
          <pc:sldMk cId="3618013863" sldId="330"/>
        </pc:sldMkLst>
      </pc:sldChg>
    </pc:docChg>
  </pc:docChgLst>
  <pc:docChgLst>
    <pc:chgData name="Olivier Babin" userId="195e7f81e81d6afc" providerId="LiveId" clId="{DE7DAC60-4302-40C5-B648-BA692F503B0C}"/>
    <pc:docChg chg="custSel modSld">
      <pc:chgData name="Olivier Babin" userId="195e7f81e81d6afc" providerId="LiveId" clId="{DE7DAC60-4302-40C5-B648-BA692F503B0C}" dt="2023-05-14T20:40:54.222" v="425" actId="20577"/>
      <pc:docMkLst>
        <pc:docMk/>
      </pc:docMkLst>
      <pc:sldChg chg="modSp mod">
        <pc:chgData name="Olivier Babin" userId="195e7f81e81d6afc" providerId="LiveId" clId="{DE7DAC60-4302-40C5-B648-BA692F503B0C}" dt="2023-05-14T20:40:54.222" v="425" actId="20577"/>
        <pc:sldMkLst>
          <pc:docMk/>
          <pc:sldMk cId="1653535775" sldId="257"/>
        </pc:sldMkLst>
        <pc:spChg chg="mod">
          <ac:chgData name="Olivier Babin" userId="195e7f81e81d6afc" providerId="LiveId" clId="{DE7DAC60-4302-40C5-B648-BA692F503B0C}" dt="2023-05-14T20:40:54.222" v="425" actId="20577"/>
          <ac:spMkLst>
            <pc:docMk/>
            <pc:sldMk cId="1653535775" sldId="257"/>
            <ac:spMk id="9" creationId="{EDD76840-01A4-C824-F9E4-D2C5D1F3CE0C}"/>
          </ac:spMkLst>
        </pc:spChg>
      </pc:sldChg>
      <pc:sldChg chg="addSp delSp modSp mod">
        <pc:chgData name="Olivier Babin" userId="195e7f81e81d6afc" providerId="LiveId" clId="{DE7DAC60-4302-40C5-B648-BA692F503B0C}" dt="2023-05-14T20:39:18.175" v="297" actId="20577"/>
        <pc:sldMkLst>
          <pc:docMk/>
          <pc:sldMk cId="1736376248" sldId="328"/>
        </pc:sldMkLst>
        <pc:spChg chg="mod">
          <ac:chgData name="Olivier Babin" userId="195e7f81e81d6afc" providerId="LiveId" clId="{DE7DAC60-4302-40C5-B648-BA692F503B0C}" dt="2023-05-14T20:25:39.804" v="37" actId="20577"/>
          <ac:spMkLst>
            <pc:docMk/>
            <pc:sldMk cId="1736376248" sldId="328"/>
            <ac:spMk id="2" creationId="{00000000-0000-0000-0000-000000000000}"/>
          </ac:spMkLst>
        </pc:spChg>
        <pc:spChg chg="add mod">
          <ac:chgData name="Olivier Babin" userId="195e7f81e81d6afc" providerId="LiveId" clId="{DE7DAC60-4302-40C5-B648-BA692F503B0C}" dt="2023-05-14T20:39:18.175" v="297" actId="20577"/>
          <ac:spMkLst>
            <pc:docMk/>
            <pc:sldMk cId="1736376248" sldId="328"/>
            <ac:spMk id="5" creationId="{0F905550-C956-4407-689D-19A7B9715D39}"/>
          </ac:spMkLst>
        </pc:spChg>
        <pc:graphicFrameChg chg="del">
          <ac:chgData name="Olivier Babin" userId="195e7f81e81d6afc" providerId="LiveId" clId="{DE7DAC60-4302-40C5-B648-BA692F503B0C}" dt="2023-05-14T20:25:24.466" v="0" actId="478"/>
          <ac:graphicFrameMkLst>
            <pc:docMk/>
            <pc:sldMk cId="1736376248" sldId="328"/>
            <ac:graphicFrameMk id="3" creationId="{88834923-86CC-8BF5-F520-B6F0A173D753}"/>
          </ac:graphicFrameMkLst>
        </pc:graphicFrameChg>
        <pc:cxnChg chg="mod">
          <ac:chgData name="Olivier Babin" userId="195e7f81e81d6afc" providerId="LiveId" clId="{DE7DAC60-4302-40C5-B648-BA692F503B0C}" dt="2023-05-14T20:25:44.974" v="38" actId="14100"/>
          <ac:cxnSpMkLst>
            <pc:docMk/>
            <pc:sldMk cId="1736376248" sldId="328"/>
            <ac:cxnSpMk id="20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14/05/2023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14/05/2023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14/05/2023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14/05/2023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14/05/2023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14/05/2023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14/05/2023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14/05/2023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14/05/2023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14/05/2023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14/05/2023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14/05/2023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r="74734" b="28385"/>
          <a:stretch/>
        </p:blipFill>
        <p:spPr>
          <a:xfrm>
            <a:off x="13647" y="3668042"/>
            <a:ext cx="2542128" cy="1617357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 flipV="1">
            <a:off x="9130352" y="0"/>
            <a:ext cx="0" cy="5143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cxnSpLocks/>
          </p:cNvCxnSpPr>
          <p:nvPr/>
        </p:nvCxnSpPr>
        <p:spPr>
          <a:xfrm>
            <a:off x="690045" y="1635646"/>
            <a:ext cx="319941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DF59199-8F6C-EA5C-BAA4-3D5006D85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2" y="111914"/>
            <a:ext cx="3573591" cy="1191197"/>
          </a:xfrm>
          <a:prstGeom prst="rect">
            <a:avLst/>
          </a:prstGeom>
        </p:spPr>
      </p:pic>
      <p:pic>
        <p:nvPicPr>
          <p:cNvPr id="9" name="Graphique 8" descr="Papier graphique avec calculatrice, règle, surligneur et crayons">
            <a:extLst>
              <a:ext uri="{FF2B5EF4-FFF2-40B4-BE49-F238E27FC236}">
                <a16:creationId xmlns:a16="http://schemas.microsoft.com/office/drawing/2014/main" id="{C30C09F0-ED27-7710-B283-5F049C5A2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6477" y="555526"/>
            <a:ext cx="5143500" cy="51435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F40F69D-5462-BBBE-7E5B-E17F43C6C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8403" y="1784597"/>
            <a:ext cx="1819275" cy="2038350"/>
          </a:xfrm>
          <a:prstGeom prst="rect">
            <a:avLst/>
          </a:prstGeom>
        </p:spPr>
      </p:pic>
      <p:pic>
        <p:nvPicPr>
          <p:cNvPr id="12" name="Image 1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591423-C7BF-0873-AB7D-4A2CCEA884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5" y="0"/>
            <a:ext cx="977620" cy="135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1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>
            <a:cxnSpLocks/>
          </p:cNvCxnSpPr>
          <p:nvPr/>
        </p:nvCxnSpPr>
        <p:spPr>
          <a:xfrm>
            <a:off x="7308304" y="699542"/>
            <a:ext cx="122413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9130352" y="0"/>
            <a:ext cx="0" cy="5143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5BF171-9689-4E31-BC97-C62AA905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98" y="1225989"/>
            <a:ext cx="8427758" cy="3085595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fr-FR" sz="56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721325-1B24-43E4-9600-3917B9E05FC1}"/>
              </a:ext>
            </a:extLst>
          </p:cNvPr>
          <p:cNvSpPr txBox="1"/>
          <p:nvPr/>
        </p:nvSpPr>
        <p:spPr>
          <a:xfrm>
            <a:off x="248698" y="284043"/>
            <a:ext cx="684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Le circuit du cours particulier à domicile chez Cours Ado</a:t>
            </a:r>
          </a:p>
        </p:txBody>
      </p:sp>
      <p:pic>
        <p:nvPicPr>
          <p:cNvPr id="21" name="Image 2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8716020-6771-4C0D-B9BD-1B01A4019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7266"/>
            <a:ext cx="1773390" cy="59113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DD76840-01A4-C824-F9E4-D2C5D1F3CE0C}"/>
              </a:ext>
            </a:extLst>
          </p:cNvPr>
          <p:cNvSpPr txBox="1"/>
          <p:nvPr/>
        </p:nvSpPr>
        <p:spPr>
          <a:xfrm>
            <a:off x="323532" y="1225989"/>
            <a:ext cx="83529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contact avec la famille : diagnostic de la situation, évaluation de la motivation de l’élève et détermination des objectifs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Ordre de mission envoyé au professeur (avec la synthèse du 1</a:t>
            </a:r>
            <a:r>
              <a:rPr lang="fr-FR" baseline="30000" dirty="0"/>
              <a:t>er</a:t>
            </a:r>
            <a:r>
              <a:rPr lang="fr-FR" dirty="0"/>
              <a:t> contact) qui accepte ou refuse la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 la mission est acceptée, l’enseignant contacte la famille le jour même (pour se présenter à elle, établir un relationnel, poser les bases de l’accompagnement, reconfirmer les jours et horaires </a:t>
            </a:r>
            <a:r>
              <a:rPr lang="fr-FR"/>
              <a:t>des interventions)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cours donné, il a vocation à poser les bases des futurs cours en confirmant ou en infirmant le diagnostic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Bilan synthétique écrit à effectuer à l’issue de chaque cours via l’espace enseignant. Il est envoyé à la famille chaque fin de mois.</a:t>
            </a:r>
          </a:p>
        </p:txBody>
      </p:sp>
    </p:spTree>
    <p:extLst>
      <p:ext uri="{BB962C8B-B14F-4D97-AF65-F5344CB8AC3E}">
        <p14:creationId xmlns:p14="http://schemas.microsoft.com/office/powerpoint/2010/main" val="165353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>
            <a:cxnSpLocks/>
          </p:cNvCxnSpPr>
          <p:nvPr/>
        </p:nvCxnSpPr>
        <p:spPr>
          <a:xfrm>
            <a:off x="4788024" y="339502"/>
            <a:ext cx="388843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9130352" y="0"/>
            <a:ext cx="0" cy="5143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2721325-1B24-43E4-9600-3917B9E05FC1}"/>
              </a:ext>
            </a:extLst>
          </p:cNvPr>
          <p:cNvSpPr txBox="1"/>
          <p:nvPr/>
        </p:nvSpPr>
        <p:spPr>
          <a:xfrm>
            <a:off x="223300" y="63609"/>
            <a:ext cx="6580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Votre contact</a:t>
            </a:r>
          </a:p>
        </p:txBody>
      </p:sp>
      <p:pic>
        <p:nvPicPr>
          <p:cNvPr id="21" name="Image 2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8716020-6771-4C0D-B9BD-1B01A4019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7266"/>
            <a:ext cx="1773390" cy="59113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C2059E0-8197-7D9B-2E93-14880CF8CA4F}"/>
              </a:ext>
            </a:extLst>
          </p:cNvPr>
          <p:cNvSpPr txBox="1"/>
          <p:nvPr/>
        </p:nvSpPr>
        <p:spPr>
          <a:xfrm>
            <a:off x="-828600" y="1722641"/>
            <a:ext cx="6696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Olivier BABIN</a:t>
            </a:r>
          </a:p>
          <a:p>
            <a:pPr algn="ctr"/>
            <a:r>
              <a:rPr lang="fr-FR" sz="3200" dirty="0"/>
              <a:t>06 50 12 84 10</a:t>
            </a:r>
          </a:p>
          <a:p>
            <a:pPr algn="ctr"/>
            <a:r>
              <a:rPr lang="fr-FR" sz="3200" dirty="0"/>
              <a:t>obabin@cours-ado.com</a:t>
            </a:r>
          </a:p>
        </p:txBody>
      </p:sp>
      <p:pic>
        <p:nvPicPr>
          <p:cNvPr id="7" name="Image 6" descr="Une image contenant texte, personne, posant&#10;&#10;Description générée automatiquement">
            <a:extLst>
              <a:ext uri="{FF2B5EF4-FFF2-40B4-BE49-F238E27FC236}">
                <a16:creationId xmlns:a16="http://schemas.microsoft.com/office/drawing/2014/main" id="{FC1B8844-E0EE-4F12-50A5-659115D6F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16" y="678347"/>
            <a:ext cx="3658247" cy="365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5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176" y="197831"/>
            <a:ext cx="3161714" cy="1003422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Qui sommes-nous?</a:t>
            </a:r>
          </a:p>
        </p:txBody>
      </p:sp>
      <p:cxnSp>
        <p:nvCxnSpPr>
          <p:cNvPr id="20" name="Connecteur droit 19"/>
          <p:cNvCxnSpPr>
            <a:cxnSpLocks/>
            <a:stCxn id="2" idx="3"/>
          </p:cNvCxnSpPr>
          <p:nvPr/>
        </p:nvCxnSpPr>
        <p:spPr>
          <a:xfrm>
            <a:off x="3563890" y="699542"/>
            <a:ext cx="49685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9130352" y="0"/>
            <a:ext cx="0" cy="5143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626A372-5F4F-FBA1-8365-0E5CEED54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7266"/>
            <a:ext cx="1773390" cy="59113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C04D3F2-4BE3-22E7-F9BA-994698AA1E9B}"/>
              </a:ext>
            </a:extLst>
          </p:cNvPr>
          <p:cNvSpPr txBox="1"/>
          <p:nvPr/>
        </p:nvSpPr>
        <p:spPr>
          <a:xfrm>
            <a:off x="467544" y="1201253"/>
            <a:ext cx="79928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Depuis 1993 </a:t>
            </a:r>
            <a:r>
              <a:rPr lang="fr-FR" sz="1600" b="1" dirty="0"/>
              <a:t>Cours Ado </a:t>
            </a:r>
            <a:r>
              <a:rPr lang="fr-FR" sz="1600" dirty="0"/>
              <a:t>est spécialisée dans le soutien scolaire à domicile et met ses compétences et sa passion de l’enseignement au service des familles dans toutes les matières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mathématiques,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physique-chimie,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français,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anglais,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S.E.S,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philosophie,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histoire-géographie,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espagnol,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SVT…</a:t>
            </a:r>
          </a:p>
        </p:txBody>
      </p:sp>
    </p:spTree>
    <p:extLst>
      <p:ext uri="{BB962C8B-B14F-4D97-AF65-F5344CB8AC3E}">
        <p14:creationId xmlns:p14="http://schemas.microsoft.com/office/powerpoint/2010/main" val="352059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176" y="197831"/>
            <a:ext cx="3161714" cy="1003422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Notre mission</a:t>
            </a:r>
          </a:p>
        </p:txBody>
      </p:sp>
      <p:cxnSp>
        <p:nvCxnSpPr>
          <p:cNvPr id="20" name="Connecteur droit 19"/>
          <p:cNvCxnSpPr>
            <a:cxnSpLocks/>
            <a:stCxn id="2" idx="3"/>
          </p:cNvCxnSpPr>
          <p:nvPr/>
        </p:nvCxnSpPr>
        <p:spPr>
          <a:xfrm>
            <a:off x="3563890" y="699542"/>
            <a:ext cx="49685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9130352" y="0"/>
            <a:ext cx="0" cy="5143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626A372-5F4F-FBA1-8365-0E5CEED54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7266"/>
            <a:ext cx="1773390" cy="59113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C04D3F2-4BE3-22E7-F9BA-994698AA1E9B}"/>
              </a:ext>
            </a:extLst>
          </p:cNvPr>
          <p:cNvSpPr txBox="1"/>
          <p:nvPr/>
        </p:nvSpPr>
        <p:spPr>
          <a:xfrm>
            <a:off x="402176" y="1851670"/>
            <a:ext cx="7992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Donner à l’élève le pouvoir de comprendre et l’envie d’apprendre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5401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34522"/>
            <a:ext cx="5482937" cy="1003422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Nos différentes formules</a:t>
            </a:r>
          </a:p>
        </p:txBody>
      </p:sp>
      <p:cxnSp>
        <p:nvCxnSpPr>
          <p:cNvPr id="20" name="Connecteur droit 19"/>
          <p:cNvCxnSpPr>
            <a:cxnSpLocks/>
          </p:cNvCxnSpPr>
          <p:nvPr/>
        </p:nvCxnSpPr>
        <p:spPr>
          <a:xfrm>
            <a:off x="4139952" y="699542"/>
            <a:ext cx="424847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9130352" y="0"/>
            <a:ext cx="0" cy="5143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379D83DC-B9B8-4592-9F02-2510DB18AF1A}"/>
              </a:ext>
            </a:extLst>
          </p:cNvPr>
          <p:cNvSpPr txBox="1"/>
          <p:nvPr/>
        </p:nvSpPr>
        <p:spPr>
          <a:xfrm>
            <a:off x="143879" y="1094985"/>
            <a:ext cx="86540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200" b="1" u="sng" dirty="0"/>
              <a:t>Le suivi régulier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200" b="1" u="sng" dirty="0"/>
              <a:t>L’aide aux devoirs </a:t>
            </a:r>
            <a:endParaRPr lang="fr-FR" sz="22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200" b="1" u="sng" dirty="0"/>
              <a:t>La remise à niveau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200" b="1" u="sng" dirty="0"/>
              <a:t>Les stages de vacances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200" b="1" u="sng" dirty="0"/>
              <a:t>Les stages de langues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200" b="1" u="sng" dirty="0"/>
              <a:t>La préparations aux examens (DNB, BAC…)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200" b="1" u="sng" dirty="0"/>
              <a:t>Le coaching scolaire</a:t>
            </a:r>
            <a:r>
              <a:rPr lang="fr-FR" sz="2200" b="1" dirty="0"/>
              <a:t> </a:t>
            </a:r>
            <a:r>
              <a:rPr lang="fr-FR" sz="2200" dirty="0"/>
              <a:t>=&gt; focus sur la méthodologie, l’organisation scolaire et les mécanismes d’apprentissage</a:t>
            </a: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472C706-6351-AB98-4DD0-A847EA1AB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7266"/>
            <a:ext cx="1773390" cy="591130"/>
          </a:xfrm>
          <a:prstGeom prst="rect">
            <a:avLst/>
          </a:prstGeom>
        </p:spPr>
      </p:pic>
      <p:pic>
        <p:nvPicPr>
          <p:cNvPr id="5" name="Graphique 4" descr="Microscope avec des flacons de produits chimiques">
            <a:extLst>
              <a:ext uri="{FF2B5EF4-FFF2-40B4-BE49-F238E27FC236}">
                <a16:creationId xmlns:a16="http://schemas.microsoft.com/office/drawing/2014/main" id="{B5AD87E8-D0A3-D749-E1F2-556A32FA2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6096" y="4031068"/>
            <a:ext cx="1154472" cy="1154472"/>
          </a:xfrm>
          <a:prstGeom prst="rect">
            <a:avLst/>
          </a:prstGeom>
        </p:spPr>
      </p:pic>
      <p:pic>
        <p:nvPicPr>
          <p:cNvPr id="7" name="Graphique 6" descr="Papier graphique et crayons">
            <a:extLst>
              <a:ext uri="{FF2B5EF4-FFF2-40B4-BE49-F238E27FC236}">
                <a16:creationId xmlns:a16="http://schemas.microsoft.com/office/drawing/2014/main" id="{A7EC8206-E86F-93CC-E4B0-38DE8896D2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2189" y="3989149"/>
            <a:ext cx="1238310" cy="1238310"/>
          </a:xfrm>
          <a:prstGeom prst="rect">
            <a:avLst/>
          </a:prstGeom>
        </p:spPr>
      </p:pic>
      <p:pic>
        <p:nvPicPr>
          <p:cNvPr id="11" name="Graphique 10" descr="Trois brosses avec un tube de peinture et une palette à peinture">
            <a:extLst>
              <a:ext uri="{FF2B5EF4-FFF2-40B4-BE49-F238E27FC236}">
                <a16:creationId xmlns:a16="http://schemas.microsoft.com/office/drawing/2014/main" id="{B11F6DDE-8F43-79AA-B8E7-C4DEFDD3BE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99300" y="4150562"/>
            <a:ext cx="989855" cy="989855"/>
          </a:xfrm>
          <a:prstGeom prst="rect">
            <a:avLst/>
          </a:prstGeom>
        </p:spPr>
      </p:pic>
      <p:pic>
        <p:nvPicPr>
          <p:cNvPr id="13" name="Graphique 12" descr="Une ampoule">
            <a:extLst>
              <a:ext uri="{FF2B5EF4-FFF2-40B4-BE49-F238E27FC236}">
                <a16:creationId xmlns:a16="http://schemas.microsoft.com/office/drawing/2014/main" id="{22B0EF7C-3083-FF14-2C76-54DFBB1B2C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83049" y="321325"/>
            <a:ext cx="629815" cy="62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1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34522"/>
            <a:ext cx="5482937" cy="1003422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Le profil des enseignants</a:t>
            </a:r>
          </a:p>
        </p:txBody>
      </p:sp>
      <p:cxnSp>
        <p:nvCxnSpPr>
          <p:cNvPr id="20" name="Connecteur droit 19"/>
          <p:cNvCxnSpPr>
            <a:cxnSpLocks/>
          </p:cNvCxnSpPr>
          <p:nvPr/>
        </p:nvCxnSpPr>
        <p:spPr>
          <a:xfrm>
            <a:off x="4139952" y="699542"/>
            <a:ext cx="424847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9130352" y="0"/>
            <a:ext cx="0" cy="5143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472C706-6351-AB98-4DD0-A847EA1AB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7266"/>
            <a:ext cx="1773390" cy="591130"/>
          </a:xfrm>
          <a:prstGeom prst="rect">
            <a:avLst/>
          </a:prstGeom>
        </p:spPr>
      </p:pic>
      <p:pic>
        <p:nvPicPr>
          <p:cNvPr id="13" name="Graphique 12" descr="Une ampoule">
            <a:extLst>
              <a:ext uri="{FF2B5EF4-FFF2-40B4-BE49-F238E27FC236}">
                <a16:creationId xmlns:a16="http://schemas.microsoft.com/office/drawing/2014/main" id="{22B0EF7C-3083-FF14-2C76-54DFBB1B2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3049" y="321325"/>
            <a:ext cx="629815" cy="62981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8CF605B-519F-46E6-000E-C5E492C50B74}"/>
              </a:ext>
            </a:extLst>
          </p:cNvPr>
          <p:cNvSpPr txBox="1"/>
          <p:nvPr/>
        </p:nvSpPr>
        <p:spPr>
          <a:xfrm>
            <a:off x="323528" y="1347614"/>
            <a:ext cx="83529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Avoir un niveau BAC+3 minimum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Être animé par la transmission et la pédagogie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Être patient et à l’écoute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Avoir connaissance des exigences de l’accompagnement personnalisé (dont la préparation en amont)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Être disponible de façon régulière pour accompagner un élève durant l’année scolaire</a:t>
            </a:r>
          </a:p>
        </p:txBody>
      </p:sp>
    </p:spTree>
    <p:extLst>
      <p:ext uri="{BB962C8B-B14F-4D97-AF65-F5344CB8AC3E}">
        <p14:creationId xmlns:p14="http://schemas.microsoft.com/office/powerpoint/2010/main" val="325711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34522"/>
            <a:ext cx="5482937" cy="1003422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Rejoindre Cours Ado c’est :</a:t>
            </a:r>
          </a:p>
        </p:txBody>
      </p:sp>
      <p:cxnSp>
        <p:nvCxnSpPr>
          <p:cNvPr id="20" name="Connecteur droit 19"/>
          <p:cNvCxnSpPr>
            <a:cxnSpLocks/>
          </p:cNvCxnSpPr>
          <p:nvPr/>
        </p:nvCxnSpPr>
        <p:spPr>
          <a:xfrm>
            <a:off x="4644008" y="699542"/>
            <a:ext cx="374441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9130352" y="0"/>
            <a:ext cx="0" cy="5143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472C706-6351-AB98-4DD0-A847EA1AB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7266"/>
            <a:ext cx="1773390" cy="591130"/>
          </a:xfrm>
          <a:prstGeom prst="rect">
            <a:avLst/>
          </a:prstGeom>
        </p:spPr>
      </p:pic>
      <p:pic>
        <p:nvPicPr>
          <p:cNvPr id="13" name="Graphique 12" descr="Une ampoule">
            <a:extLst>
              <a:ext uri="{FF2B5EF4-FFF2-40B4-BE49-F238E27FC236}">
                <a16:creationId xmlns:a16="http://schemas.microsoft.com/office/drawing/2014/main" id="{22B0EF7C-3083-FF14-2C76-54DFBB1B2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3049" y="321325"/>
            <a:ext cx="629815" cy="62981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061FD6C-A86B-3EF1-A52B-7CC774FB192B}"/>
              </a:ext>
            </a:extLst>
          </p:cNvPr>
          <p:cNvSpPr txBox="1"/>
          <p:nvPr/>
        </p:nvSpPr>
        <p:spPr>
          <a:xfrm>
            <a:off x="395536" y="951140"/>
            <a:ext cx="8496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effectLst/>
                <a:latin typeface="-apple-system"/>
              </a:rPr>
              <a:t>✅Un Contrat à Durée Indéterminée Intermittent</a:t>
            </a:r>
          </a:p>
          <a:p>
            <a:r>
              <a:rPr lang="fr-FR" b="0" i="0" dirty="0">
                <a:effectLst/>
                <a:latin typeface="-apple-system"/>
              </a:rPr>
              <a:t>✅ Intégrer une équipe à l'écoute et à taille humaine</a:t>
            </a:r>
            <a:br>
              <a:rPr lang="fr-FR" dirty="0"/>
            </a:br>
            <a:r>
              <a:rPr lang="fr-FR" b="0" i="0" dirty="0">
                <a:effectLst/>
                <a:latin typeface="-apple-system"/>
              </a:rPr>
              <a:t>✅ Être accompagné par un conseiller pédagogique tout au long de vos missions</a:t>
            </a:r>
            <a:br>
              <a:rPr lang="fr-FR" dirty="0"/>
            </a:br>
            <a:r>
              <a:rPr lang="fr-FR" b="0" i="0" dirty="0">
                <a:effectLst/>
                <a:latin typeface="-apple-system"/>
              </a:rPr>
              <a:t>✅ Donner à un élève qui vous correspond le pouvoir de comprendre, l'envie d'apprendre</a:t>
            </a:r>
            <a:br>
              <a:rPr lang="fr-FR" dirty="0"/>
            </a:br>
            <a:r>
              <a:rPr lang="fr-FR" b="0" i="0" dirty="0">
                <a:effectLst/>
                <a:latin typeface="-apple-system"/>
              </a:rPr>
              <a:t>✅ Bénéficier de formations et d'ateliers sur différentes thématiques au sein de l’agence;</a:t>
            </a:r>
            <a:br>
              <a:rPr lang="fr-FR" dirty="0"/>
            </a:br>
            <a:r>
              <a:rPr lang="fr-FR" b="0" i="0" dirty="0">
                <a:effectLst/>
                <a:latin typeface="-apple-system"/>
              </a:rPr>
              <a:t>✅ Avoir accès à diverses ressources pédagogiques pour être le plus efficient possible dans l’ensemble de vos missions</a:t>
            </a:r>
            <a:br>
              <a:rPr lang="fr-FR" dirty="0"/>
            </a:br>
            <a:r>
              <a:rPr lang="fr-FR" b="0" i="0" dirty="0">
                <a:effectLst/>
                <a:latin typeface="-apple-system"/>
              </a:rPr>
              <a:t>✅ Disposer d'une liberté pédagogique (choix des supports, élaboration des exercices, modalités de travail, phases d'apprentissage, modalités d'évaluation, critères de réussite...) dans le cadre Cours Ado</a:t>
            </a:r>
            <a:br>
              <a:rPr lang="fr-FR" dirty="0"/>
            </a:br>
            <a:r>
              <a:rPr lang="fr-FR" b="0" i="0" dirty="0">
                <a:effectLst/>
                <a:latin typeface="-apple-system"/>
              </a:rPr>
              <a:t>✅ Organiser votre emploi du temps selon vos disponibilités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35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34522"/>
            <a:ext cx="5482937" cy="1003422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La rémunération chez Cours Ado :</a:t>
            </a:r>
          </a:p>
        </p:txBody>
      </p:sp>
      <p:cxnSp>
        <p:nvCxnSpPr>
          <p:cNvPr id="20" name="Connecteur droit 19"/>
          <p:cNvCxnSpPr>
            <a:cxnSpLocks/>
          </p:cNvCxnSpPr>
          <p:nvPr/>
        </p:nvCxnSpPr>
        <p:spPr>
          <a:xfrm>
            <a:off x="5364088" y="699542"/>
            <a:ext cx="302433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9130352" y="0"/>
            <a:ext cx="0" cy="5143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472C706-6351-AB98-4DD0-A847EA1AB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7266"/>
            <a:ext cx="1773390" cy="591130"/>
          </a:xfrm>
          <a:prstGeom prst="rect">
            <a:avLst/>
          </a:prstGeom>
        </p:spPr>
      </p:pic>
      <p:pic>
        <p:nvPicPr>
          <p:cNvPr id="13" name="Graphique 12" descr="Une ampoule">
            <a:extLst>
              <a:ext uri="{FF2B5EF4-FFF2-40B4-BE49-F238E27FC236}">
                <a16:creationId xmlns:a16="http://schemas.microsoft.com/office/drawing/2014/main" id="{22B0EF7C-3083-FF14-2C76-54DFBB1B2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3049" y="321325"/>
            <a:ext cx="629815" cy="62981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F905550-C956-4407-689D-19A7B9715D39}"/>
              </a:ext>
            </a:extLst>
          </p:cNvPr>
          <p:cNvSpPr txBox="1"/>
          <p:nvPr/>
        </p:nvSpPr>
        <p:spPr>
          <a:xfrm>
            <a:off x="899592" y="1275606"/>
            <a:ext cx="73448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 est évolutive en fonction 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Du niveau de l’élève accompagné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Du lieu d’habitation de l’élève accompagné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 l’ancienneté chez Cours Ado</a:t>
            </a:r>
          </a:p>
        </p:txBody>
      </p:sp>
    </p:spTree>
    <p:extLst>
      <p:ext uri="{BB962C8B-B14F-4D97-AF65-F5344CB8AC3E}">
        <p14:creationId xmlns:p14="http://schemas.microsoft.com/office/powerpoint/2010/main" val="173637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34522"/>
            <a:ext cx="5832645" cy="1003422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L’espace enseignant sur cours-ado.com</a:t>
            </a:r>
          </a:p>
        </p:txBody>
      </p:sp>
      <p:cxnSp>
        <p:nvCxnSpPr>
          <p:cNvPr id="20" name="Connecteur droit 19"/>
          <p:cNvCxnSpPr>
            <a:cxnSpLocks/>
          </p:cNvCxnSpPr>
          <p:nvPr/>
        </p:nvCxnSpPr>
        <p:spPr>
          <a:xfrm>
            <a:off x="6300192" y="699542"/>
            <a:ext cx="208823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9130352" y="0"/>
            <a:ext cx="0" cy="5143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472C706-6351-AB98-4DD0-A847EA1AB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7266"/>
            <a:ext cx="1773390" cy="591130"/>
          </a:xfrm>
          <a:prstGeom prst="rect">
            <a:avLst/>
          </a:prstGeom>
        </p:spPr>
      </p:pic>
      <p:pic>
        <p:nvPicPr>
          <p:cNvPr id="13" name="Graphique 12" descr="Une ampoule">
            <a:extLst>
              <a:ext uri="{FF2B5EF4-FFF2-40B4-BE49-F238E27FC236}">
                <a16:creationId xmlns:a16="http://schemas.microsoft.com/office/drawing/2014/main" id="{22B0EF7C-3083-FF14-2C76-54DFBB1B2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3049" y="321325"/>
            <a:ext cx="629815" cy="6298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76B043-3AD9-14B6-BEBB-DD9FF2906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425867"/>
            <a:ext cx="3629201" cy="20414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6493D17-CAB2-8753-0371-CA0098CD1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3861" y="1083254"/>
            <a:ext cx="6039920" cy="33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4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1" y="134522"/>
            <a:ext cx="4176464" cy="1003422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Processus de recrutement</a:t>
            </a:r>
          </a:p>
        </p:txBody>
      </p:sp>
      <p:cxnSp>
        <p:nvCxnSpPr>
          <p:cNvPr id="20" name="Connecteur droit 19"/>
          <p:cNvCxnSpPr>
            <a:cxnSpLocks/>
          </p:cNvCxnSpPr>
          <p:nvPr/>
        </p:nvCxnSpPr>
        <p:spPr>
          <a:xfrm>
            <a:off x="4716016" y="699542"/>
            <a:ext cx="367240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9130352" y="0"/>
            <a:ext cx="0" cy="5143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472C706-6351-AB98-4DD0-A847EA1AB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7266"/>
            <a:ext cx="1773390" cy="591130"/>
          </a:xfrm>
          <a:prstGeom prst="rect">
            <a:avLst/>
          </a:prstGeom>
        </p:spPr>
      </p:pic>
      <p:pic>
        <p:nvPicPr>
          <p:cNvPr id="13" name="Graphique 12" descr="Une ampoule">
            <a:extLst>
              <a:ext uri="{FF2B5EF4-FFF2-40B4-BE49-F238E27FC236}">
                <a16:creationId xmlns:a16="http://schemas.microsoft.com/office/drawing/2014/main" id="{22B0EF7C-3083-FF14-2C76-54DFBB1B2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3049" y="321325"/>
            <a:ext cx="629815" cy="6298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5FFA59B-0463-16F5-E9C8-A653EDD66B24}"/>
              </a:ext>
            </a:extLst>
          </p:cNvPr>
          <p:cNvSpPr txBox="1"/>
          <p:nvPr/>
        </p:nvSpPr>
        <p:spPr>
          <a:xfrm>
            <a:off x="647568" y="1109811"/>
            <a:ext cx="75608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u="sng" dirty="0"/>
              <a:t>3 étapes</a:t>
            </a:r>
            <a:r>
              <a:rPr lang="fr-FR" sz="2200" b="1" dirty="0"/>
              <a:t> :</a:t>
            </a:r>
          </a:p>
          <a:p>
            <a:endParaRPr lang="fr-FR" dirty="0"/>
          </a:p>
          <a:p>
            <a:r>
              <a:rPr lang="fr-FR" dirty="0"/>
              <a:t>1 / Réception du CV du candidat</a:t>
            </a:r>
          </a:p>
          <a:p>
            <a:endParaRPr lang="fr-FR" dirty="0"/>
          </a:p>
          <a:p>
            <a:r>
              <a:rPr lang="fr-FR" dirty="0"/>
              <a:t>2 / Echange téléphonique (ou en présentiel) pour cerner les motivations, s’assurer de la bonne compréhension du poste et de ses enjeux</a:t>
            </a:r>
          </a:p>
          <a:p>
            <a:endParaRPr lang="fr-FR" dirty="0"/>
          </a:p>
          <a:p>
            <a:r>
              <a:rPr lang="fr-FR" dirty="0"/>
              <a:t>3 / Tests en présentiel (éventuellement en distanciel si pas d’autre possibilité):</a:t>
            </a:r>
          </a:p>
          <a:p>
            <a:pPr marL="285750" indent="-285750">
              <a:buFontTx/>
              <a:buChar char="-"/>
            </a:pPr>
            <a:r>
              <a:rPr lang="fr-FR" dirty="0"/>
              <a:t>un test de pédagogie (petite mise en situation)</a:t>
            </a:r>
          </a:p>
          <a:p>
            <a:pPr marL="285750" indent="-285750">
              <a:buFontTx/>
              <a:buChar char="-"/>
            </a:pPr>
            <a:r>
              <a:rPr lang="fr-FR" dirty="0"/>
              <a:t>un test de connaissances disciplinaires (QCM)</a:t>
            </a:r>
          </a:p>
        </p:txBody>
      </p:sp>
    </p:spTree>
    <p:extLst>
      <p:ext uri="{BB962C8B-B14F-4D97-AF65-F5344CB8AC3E}">
        <p14:creationId xmlns:p14="http://schemas.microsoft.com/office/powerpoint/2010/main" val="33851176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9416</TotalTime>
  <Words>546</Words>
  <Application>Microsoft Office PowerPoint</Application>
  <PresentationFormat>Affichage à l'écran (16:9)</PresentationFormat>
  <Paragraphs>69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Calibri</vt:lpstr>
      <vt:lpstr>Leelawadee UI</vt:lpstr>
      <vt:lpstr>Wingdings</vt:lpstr>
      <vt:lpstr>Thème Office</vt:lpstr>
      <vt:lpstr>Présentation PowerPoint</vt:lpstr>
      <vt:lpstr>Qui sommes-nous?</vt:lpstr>
      <vt:lpstr>Notre mission</vt:lpstr>
      <vt:lpstr>Nos différentes formules</vt:lpstr>
      <vt:lpstr>Le profil des enseignants</vt:lpstr>
      <vt:lpstr>Rejoindre Cours Ado c’est :</vt:lpstr>
      <vt:lpstr>La rémunération chez Cours Ado :</vt:lpstr>
      <vt:lpstr>L’espace enseignant sur cours-ado.com</vt:lpstr>
      <vt:lpstr>Processus de recrutement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Lucille</dc:creator>
  <cp:lastModifiedBy>Olivier Babin</cp:lastModifiedBy>
  <cp:revision>362</cp:revision>
  <dcterms:created xsi:type="dcterms:W3CDTF">2020-11-02T10:39:27Z</dcterms:created>
  <dcterms:modified xsi:type="dcterms:W3CDTF">2023-05-14T20:40:59Z</dcterms:modified>
</cp:coreProperties>
</file>