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58" r:id="rId4"/>
    <p:sldId id="261" r:id="rId5"/>
    <p:sldId id="262" r:id="rId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47F9D-FC56-E198-2127-8D5AE9B3B89B}"/>
              </a:ext>
            </a:extLst>
          </p:cNvPr>
          <p:cNvSpPr txBox="1">
            <a:spLocks noGrp="1"/>
          </p:cNvSpPr>
          <p:nvPr>
            <p:ph type="ctrTitle"/>
          </p:nvPr>
        </p:nvSpPr>
        <p:spPr>
          <a:xfrm>
            <a:off x="2589215" y="2514600"/>
            <a:ext cx="8915400" cy="2262783"/>
          </a:xfrm>
        </p:spPr>
        <p:txBody>
          <a:bodyPr anchor="b"/>
          <a:lstStyle>
            <a:lvl1pPr>
              <a:defRPr sz="5400"/>
            </a:lvl1pPr>
          </a:lstStyle>
          <a:p>
            <a:pPr lvl="0"/>
            <a:r>
              <a:rPr lang="fr-FR"/>
              <a:t>Modifiez le style du titre</a:t>
            </a:r>
            <a:endParaRPr lang="en-US"/>
          </a:p>
        </p:txBody>
      </p:sp>
      <p:sp>
        <p:nvSpPr>
          <p:cNvPr id="3" name="Subtitle 2">
            <a:extLst>
              <a:ext uri="{FF2B5EF4-FFF2-40B4-BE49-F238E27FC236}">
                <a16:creationId xmlns:a16="http://schemas.microsoft.com/office/drawing/2014/main" id="{85DB6C28-8A4E-293D-5104-25D0AF4605BF}"/>
              </a:ext>
            </a:extLst>
          </p:cNvPr>
          <p:cNvSpPr txBox="1">
            <a:spLocks noGrp="1"/>
          </p:cNvSpPr>
          <p:nvPr>
            <p:ph type="subTitle" idx="1"/>
          </p:nvPr>
        </p:nvSpPr>
        <p:spPr>
          <a:xfrm>
            <a:off x="2589215" y="4777383"/>
            <a:ext cx="8915400" cy="1126284"/>
          </a:xfrm>
        </p:spPr>
        <p:txBody>
          <a:bodyPr/>
          <a:lstStyle>
            <a:lvl1pPr marL="0" indent="0">
              <a:buNone/>
              <a:defRPr>
                <a:solidFill>
                  <a:srgbClr val="595959"/>
                </a:solidFill>
              </a:defRPr>
            </a:lvl1pPr>
          </a:lstStyle>
          <a:p>
            <a:pPr lvl="0"/>
            <a:r>
              <a:rPr lang="fr-FR"/>
              <a:t>Modifiez le style des sous-titres du masque</a:t>
            </a:r>
            <a:endParaRPr lang="en-US"/>
          </a:p>
        </p:txBody>
      </p:sp>
      <p:sp>
        <p:nvSpPr>
          <p:cNvPr id="4" name="Date Placeholder 3">
            <a:extLst>
              <a:ext uri="{FF2B5EF4-FFF2-40B4-BE49-F238E27FC236}">
                <a16:creationId xmlns:a16="http://schemas.microsoft.com/office/drawing/2014/main" id="{2BBA06E1-EB6D-BF22-7B67-32490EB3657D}"/>
              </a:ext>
            </a:extLst>
          </p:cNvPr>
          <p:cNvSpPr txBox="1">
            <a:spLocks noGrp="1"/>
          </p:cNvSpPr>
          <p:nvPr>
            <p:ph type="dt" sz="half" idx="7"/>
          </p:nvPr>
        </p:nvSpPr>
        <p:spPr/>
        <p:txBody>
          <a:bodyPr/>
          <a:lstStyle>
            <a:lvl1pPr>
              <a:defRPr/>
            </a:lvl1pPr>
          </a:lstStyle>
          <a:p>
            <a:pPr lvl="0"/>
            <a:fld id="{C6AD9503-5D63-4AF3-88ED-E7A941191D53}" type="datetime1">
              <a:rPr lang="fr-FR"/>
              <a:pPr lvl="0"/>
              <a:t>07/09/2026</a:t>
            </a:fld>
            <a:endParaRPr lang="fr-FR"/>
          </a:p>
        </p:txBody>
      </p:sp>
      <p:sp>
        <p:nvSpPr>
          <p:cNvPr id="5" name="Footer Placeholder 4">
            <a:extLst>
              <a:ext uri="{FF2B5EF4-FFF2-40B4-BE49-F238E27FC236}">
                <a16:creationId xmlns:a16="http://schemas.microsoft.com/office/drawing/2014/main" id="{DBC4E212-103B-8328-5082-B91955CFC43A}"/>
              </a:ext>
            </a:extLst>
          </p:cNvPr>
          <p:cNvSpPr txBox="1">
            <a:spLocks noGrp="1"/>
          </p:cNvSpPr>
          <p:nvPr>
            <p:ph type="ftr" sz="quarter" idx="9"/>
          </p:nvPr>
        </p:nvSpPr>
        <p:spPr/>
        <p:txBody>
          <a:bodyPr/>
          <a:lstStyle>
            <a:lvl1pPr>
              <a:defRPr/>
            </a:lvl1pPr>
          </a:lstStyle>
          <a:p>
            <a:pPr lvl="0"/>
            <a:endParaRPr lang="fr-FR"/>
          </a:p>
        </p:txBody>
      </p:sp>
      <p:sp>
        <p:nvSpPr>
          <p:cNvPr id="6" name="Freeform 6">
            <a:extLst>
              <a:ext uri="{FF2B5EF4-FFF2-40B4-BE49-F238E27FC236}">
                <a16:creationId xmlns:a16="http://schemas.microsoft.com/office/drawing/2014/main" id="{0C1F8106-37F7-31EA-3FF3-BCE40BA37A2E}"/>
              </a:ext>
            </a:extLst>
          </p:cNvPr>
          <p:cNvSpPr/>
          <p:nvPr/>
        </p:nvSpPr>
        <p:spPr>
          <a:xfrm>
            <a:off x="0" y="4323813"/>
            <a:ext cx="1744647" cy="778593"/>
          </a:xfrm>
          <a:custGeom>
            <a:avLst/>
            <a:gdLst>
              <a:gd name="f0" fmla="val w"/>
              <a:gd name="f1" fmla="val h"/>
              <a:gd name="f2" fmla="val 0"/>
              <a:gd name="f3" fmla="val 372"/>
              <a:gd name="f4" fmla="val 166"/>
              <a:gd name="f5" fmla="val 287"/>
              <a:gd name="f6" fmla="val 290"/>
              <a:gd name="f7" fmla="val 292"/>
              <a:gd name="f8" fmla="val 165"/>
              <a:gd name="f9" fmla="val 293"/>
              <a:gd name="f10" fmla="val 164"/>
              <a:gd name="f11" fmla="val 163"/>
              <a:gd name="f12" fmla="val 294"/>
              <a:gd name="f13" fmla="val 370"/>
              <a:gd name="f14" fmla="val 87"/>
              <a:gd name="f15" fmla="val 85"/>
              <a:gd name="f16" fmla="val 81"/>
              <a:gd name="f17" fmla="val 78"/>
              <a:gd name="f18" fmla="val 3"/>
              <a:gd name="f19" fmla="val 2"/>
              <a:gd name="f20" fmla="val 1"/>
              <a:gd name="f21" fmla="*/ f0 1 372"/>
              <a:gd name="f22" fmla="*/ f1 1 166"/>
              <a:gd name="f23" fmla="+- f4 0 f2"/>
              <a:gd name="f24" fmla="+- f3 0 f2"/>
              <a:gd name="f25" fmla="*/ f24 1 372"/>
              <a:gd name="f26" fmla="*/ f23 1 166"/>
              <a:gd name="f27" fmla="*/ 0 1 f25"/>
              <a:gd name="f28" fmla="*/ f3 1 f25"/>
              <a:gd name="f29" fmla="*/ 0 1 f26"/>
              <a:gd name="f30" fmla="*/ f4 1 f26"/>
              <a:gd name="f31" fmla="*/ f27 f21 1"/>
              <a:gd name="f32" fmla="*/ f28 f21 1"/>
              <a:gd name="f33" fmla="*/ f30 f22 1"/>
              <a:gd name="f34" fmla="*/ f29 f22 1"/>
            </a:gdLst>
            <a:ahLst/>
            <a:cxnLst>
              <a:cxn ang="3cd4">
                <a:pos x="hc" y="t"/>
              </a:cxn>
              <a:cxn ang="0">
                <a:pos x="r" y="vc"/>
              </a:cxn>
              <a:cxn ang="cd4">
                <a:pos x="hc" y="b"/>
              </a:cxn>
              <a:cxn ang="cd2">
                <a:pos x="l" y="vc"/>
              </a:cxn>
            </a:cxnLst>
            <a:rect l="f31" t="f34" r="f32" b="f33"/>
            <a:pathLst>
              <a:path w="372" h="166">
                <a:moveTo>
                  <a:pt x="f5" y="f4"/>
                </a:moveTo>
                <a:cubicBezTo>
                  <a:pt x="f6" y="f4"/>
                  <a:pt x="f7" y="f8"/>
                  <a:pt x="f9" y="f10"/>
                </a:cubicBezTo>
                <a:cubicBezTo>
                  <a:pt x="f9" y="f11"/>
                  <a:pt x="f12" y="f11"/>
                  <a:pt x="f12" y="f11"/>
                </a:cubicBezTo>
                <a:cubicBezTo>
                  <a:pt x="f13" y="f14"/>
                  <a:pt x="f13" y="f14"/>
                  <a:pt x="f13" y="f14"/>
                </a:cubicBezTo>
                <a:cubicBezTo>
                  <a:pt x="f3" y="f15"/>
                  <a:pt x="f3" y="f16"/>
                  <a:pt x="f13" y="f17"/>
                </a:cubicBezTo>
                <a:cubicBezTo>
                  <a:pt x="f12" y="f18"/>
                  <a:pt x="f12" y="f18"/>
                  <a:pt x="f12" y="f18"/>
                </a:cubicBezTo>
                <a:cubicBezTo>
                  <a:pt x="f12" y="f19"/>
                  <a:pt x="f9" y="f19"/>
                  <a:pt x="f9" y="f19"/>
                </a:cubicBezTo>
                <a:cubicBezTo>
                  <a:pt x="f7" y="f20"/>
                  <a:pt x="f6" y="f2"/>
                  <a:pt x="f5" y="f2"/>
                </a:cubicBezTo>
                <a:cubicBezTo>
                  <a:pt x="f2" y="f2"/>
                  <a:pt x="f2" y="f2"/>
                  <a:pt x="f2" y="f2"/>
                </a:cubicBezTo>
                <a:cubicBezTo>
                  <a:pt x="f2" y="f4"/>
                  <a:pt x="f2" y="f4"/>
                  <a:pt x="f2" y="f4"/>
                </a:cubicBezTo>
                <a:lnTo>
                  <a:pt x="f5" y="f4"/>
                </a:ln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7" name="Slide Number Placeholder 5">
            <a:extLst>
              <a:ext uri="{FF2B5EF4-FFF2-40B4-BE49-F238E27FC236}">
                <a16:creationId xmlns:a16="http://schemas.microsoft.com/office/drawing/2014/main" id="{DF179A70-065D-B5D9-88C5-CB497EF4994E}"/>
              </a:ext>
            </a:extLst>
          </p:cNvPr>
          <p:cNvSpPr txBox="1">
            <a:spLocks noGrp="1"/>
          </p:cNvSpPr>
          <p:nvPr>
            <p:ph type="sldNum" sz="quarter" idx="8"/>
          </p:nvPr>
        </p:nvSpPr>
        <p:spPr>
          <a:xfrm>
            <a:off x="531815" y="4529544"/>
            <a:ext cx="779763" cy="365129"/>
          </a:xfrm>
        </p:spPr>
        <p:txBody>
          <a:bodyPr/>
          <a:lstStyle>
            <a:lvl1pPr>
              <a:defRPr/>
            </a:lvl1pPr>
          </a:lstStyle>
          <a:p>
            <a:pPr lvl="0"/>
            <a:fld id="{5BB5AFEE-72D2-4634-B8EB-0634E58B5453}" type="slidenum">
              <a:t>‹N°›</a:t>
            </a:fld>
            <a:endParaRPr lang="fr-FR"/>
          </a:p>
        </p:txBody>
      </p:sp>
    </p:spTree>
    <p:extLst>
      <p:ext uri="{BB962C8B-B14F-4D97-AF65-F5344CB8AC3E}">
        <p14:creationId xmlns:p14="http://schemas.microsoft.com/office/powerpoint/2010/main" val="3455478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C08D9-9781-1987-3EB3-6A91B96704F8}"/>
              </a:ext>
            </a:extLst>
          </p:cNvPr>
          <p:cNvSpPr txBox="1">
            <a:spLocks noGrp="1"/>
          </p:cNvSpPr>
          <p:nvPr>
            <p:ph type="title"/>
          </p:nvPr>
        </p:nvSpPr>
        <p:spPr>
          <a:xfrm>
            <a:off x="2589215" y="609603"/>
            <a:ext cx="8915400" cy="3117043"/>
          </a:xfrm>
        </p:spPr>
        <p:txBody>
          <a:bodyPr anchor="ctr"/>
          <a:lstStyle>
            <a:lvl1pPr>
              <a:defRPr sz="4800"/>
            </a:lvl1pPr>
          </a:lstStyle>
          <a:p>
            <a:pPr lvl="0"/>
            <a:r>
              <a:rPr lang="fr-FR"/>
              <a:t>Modifiez le style du titre</a:t>
            </a:r>
            <a:endParaRPr lang="en-US"/>
          </a:p>
        </p:txBody>
      </p:sp>
      <p:sp>
        <p:nvSpPr>
          <p:cNvPr id="3" name="Text Placeholder 2">
            <a:extLst>
              <a:ext uri="{FF2B5EF4-FFF2-40B4-BE49-F238E27FC236}">
                <a16:creationId xmlns:a16="http://schemas.microsoft.com/office/drawing/2014/main" id="{1F2FF121-FB2C-E52D-4910-B3D59BAEC5C6}"/>
              </a:ext>
            </a:extLst>
          </p:cNvPr>
          <p:cNvSpPr txBox="1">
            <a:spLocks noGrp="1"/>
          </p:cNvSpPr>
          <p:nvPr>
            <p:ph type="body" idx="4294967295"/>
          </p:nvPr>
        </p:nvSpPr>
        <p:spPr>
          <a:xfrm>
            <a:off x="2589215" y="4354043"/>
            <a:ext cx="8915400" cy="1555860"/>
          </a:xfrm>
        </p:spPr>
        <p:txBody>
          <a:bodyPr anchor="ctr"/>
          <a:lstStyle>
            <a:lvl1pPr marL="0" indent="0">
              <a:buNone/>
              <a:defRPr>
                <a:solidFill>
                  <a:srgbClr val="595959"/>
                </a:solidFill>
              </a:defRPr>
            </a:lvl1pPr>
          </a:lstStyle>
          <a:p>
            <a:pPr lvl="0"/>
            <a:r>
              <a:rPr lang="fr-FR"/>
              <a:t>Cliquez pour modifier les styles du texte du masque</a:t>
            </a:r>
          </a:p>
        </p:txBody>
      </p:sp>
      <p:sp>
        <p:nvSpPr>
          <p:cNvPr id="4" name="Date Placeholder 3">
            <a:extLst>
              <a:ext uri="{FF2B5EF4-FFF2-40B4-BE49-F238E27FC236}">
                <a16:creationId xmlns:a16="http://schemas.microsoft.com/office/drawing/2014/main" id="{30479F4F-FB54-7F84-D9FA-D6C9DBAAAAD0}"/>
              </a:ext>
            </a:extLst>
          </p:cNvPr>
          <p:cNvSpPr txBox="1">
            <a:spLocks noGrp="1"/>
          </p:cNvSpPr>
          <p:nvPr>
            <p:ph type="dt" sz="half" idx="7"/>
          </p:nvPr>
        </p:nvSpPr>
        <p:spPr/>
        <p:txBody>
          <a:bodyPr/>
          <a:lstStyle>
            <a:lvl1pPr>
              <a:defRPr/>
            </a:lvl1pPr>
          </a:lstStyle>
          <a:p>
            <a:pPr lvl="0"/>
            <a:fld id="{A2E1711D-A123-4FF1-B409-7DDBC17F59C6}" type="datetime1">
              <a:rPr lang="fr-FR"/>
              <a:pPr lvl="0"/>
              <a:t>07/09/2026</a:t>
            </a:fld>
            <a:endParaRPr lang="fr-FR"/>
          </a:p>
        </p:txBody>
      </p:sp>
      <p:sp>
        <p:nvSpPr>
          <p:cNvPr id="5" name="Footer Placeholder 4">
            <a:extLst>
              <a:ext uri="{FF2B5EF4-FFF2-40B4-BE49-F238E27FC236}">
                <a16:creationId xmlns:a16="http://schemas.microsoft.com/office/drawing/2014/main" id="{07045BC5-A462-01F8-75AE-7AD1A4948E2C}"/>
              </a:ext>
            </a:extLst>
          </p:cNvPr>
          <p:cNvSpPr txBox="1">
            <a:spLocks noGrp="1"/>
          </p:cNvSpPr>
          <p:nvPr>
            <p:ph type="ftr" sz="quarter" idx="9"/>
          </p:nvPr>
        </p:nvSpPr>
        <p:spPr/>
        <p:txBody>
          <a:bodyPr/>
          <a:lstStyle>
            <a:lvl1pPr>
              <a:defRPr/>
            </a:lvl1pPr>
          </a:lstStyle>
          <a:p>
            <a:pPr lvl="0"/>
            <a:endParaRPr lang="fr-FR"/>
          </a:p>
        </p:txBody>
      </p:sp>
      <p:sp>
        <p:nvSpPr>
          <p:cNvPr id="6" name="Freeform 11">
            <a:extLst>
              <a:ext uri="{FF2B5EF4-FFF2-40B4-BE49-F238E27FC236}">
                <a16:creationId xmlns:a16="http://schemas.microsoft.com/office/drawing/2014/main" id="{EC3C6A03-09ED-2024-B1EE-939C4F03A361}"/>
              </a:ext>
            </a:extLst>
          </p:cNvPr>
          <p:cNvSpPr/>
          <p:nvPr/>
        </p:nvSpPr>
        <p:spPr>
          <a:xfrm flipV="1">
            <a:off x="-4187" y="3178170"/>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7" name="Slide Number Placeholder 5">
            <a:extLst>
              <a:ext uri="{FF2B5EF4-FFF2-40B4-BE49-F238E27FC236}">
                <a16:creationId xmlns:a16="http://schemas.microsoft.com/office/drawing/2014/main" id="{B762682A-4D29-D9A6-3B1B-8CC3706C387A}"/>
              </a:ext>
            </a:extLst>
          </p:cNvPr>
          <p:cNvSpPr txBox="1">
            <a:spLocks noGrp="1"/>
          </p:cNvSpPr>
          <p:nvPr>
            <p:ph type="sldNum" sz="quarter" idx="8"/>
          </p:nvPr>
        </p:nvSpPr>
        <p:spPr>
          <a:xfrm>
            <a:off x="531815" y="3244135"/>
            <a:ext cx="779763" cy="365129"/>
          </a:xfrm>
        </p:spPr>
        <p:txBody>
          <a:bodyPr/>
          <a:lstStyle>
            <a:lvl1pPr>
              <a:defRPr/>
            </a:lvl1pPr>
          </a:lstStyle>
          <a:p>
            <a:pPr lvl="0"/>
            <a:fld id="{907CAF69-5D98-4C89-9E22-5D5F4930F873}" type="slidenum">
              <a:t>‹N°›</a:t>
            </a:fld>
            <a:endParaRPr lang="fr-FR"/>
          </a:p>
        </p:txBody>
      </p:sp>
    </p:spTree>
    <p:extLst>
      <p:ext uri="{BB962C8B-B14F-4D97-AF65-F5344CB8AC3E}">
        <p14:creationId xmlns:p14="http://schemas.microsoft.com/office/powerpoint/2010/main" val="1768664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A3D8D-015B-A4B7-798F-2392EB9BC87B}"/>
              </a:ext>
            </a:extLst>
          </p:cNvPr>
          <p:cNvSpPr txBox="1">
            <a:spLocks noGrp="1"/>
          </p:cNvSpPr>
          <p:nvPr>
            <p:ph type="title"/>
          </p:nvPr>
        </p:nvSpPr>
        <p:spPr>
          <a:xfrm>
            <a:off x="2849947" y="609603"/>
            <a:ext cx="8393926" cy="2895603"/>
          </a:xfrm>
        </p:spPr>
        <p:txBody>
          <a:bodyPr anchor="ctr"/>
          <a:lstStyle>
            <a:lvl1pPr>
              <a:defRPr sz="4800"/>
            </a:lvl1pPr>
          </a:lstStyle>
          <a:p>
            <a:pPr lvl="0"/>
            <a:r>
              <a:rPr lang="fr-FR"/>
              <a:t>Modifiez le style du titre</a:t>
            </a:r>
            <a:endParaRPr lang="en-US"/>
          </a:p>
        </p:txBody>
      </p:sp>
      <p:sp>
        <p:nvSpPr>
          <p:cNvPr id="3" name="Text Placeholder 9">
            <a:extLst>
              <a:ext uri="{FF2B5EF4-FFF2-40B4-BE49-F238E27FC236}">
                <a16:creationId xmlns:a16="http://schemas.microsoft.com/office/drawing/2014/main" id="{ABF3F217-D697-B958-BCA1-6DD980610BB2}"/>
              </a:ext>
            </a:extLst>
          </p:cNvPr>
          <p:cNvSpPr txBox="1">
            <a:spLocks noGrp="1"/>
          </p:cNvSpPr>
          <p:nvPr>
            <p:ph type="body" idx="4294967295"/>
          </p:nvPr>
        </p:nvSpPr>
        <p:spPr>
          <a:xfrm>
            <a:off x="3275015" y="3505196"/>
            <a:ext cx="7536557" cy="381003"/>
          </a:xfrm>
        </p:spPr>
        <p:txBody>
          <a:bodyPr anchor="ctr">
            <a:noAutofit/>
          </a:bodyPr>
          <a:lstStyle>
            <a:lvl1pPr marL="0" indent="0">
              <a:buNone/>
              <a:defRPr sz="1600">
                <a:solidFill>
                  <a:srgbClr val="7F7F7F"/>
                </a:solidFill>
              </a:defRPr>
            </a:lvl1pPr>
          </a:lstStyle>
          <a:p>
            <a:pPr lvl="0"/>
            <a:r>
              <a:rPr lang="fr-FR"/>
              <a:t>Cliquez pour modifier les styles du texte du masque</a:t>
            </a:r>
          </a:p>
        </p:txBody>
      </p:sp>
      <p:sp>
        <p:nvSpPr>
          <p:cNvPr id="4" name="Text Placeholder 2">
            <a:extLst>
              <a:ext uri="{FF2B5EF4-FFF2-40B4-BE49-F238E27FC236}">
                <a16:creationId xmlns:a16="http://schemas.microsoft.com/office/drawing/2014/main" id="{1C036B62-818C-8C52-9FF8-EEBB727A6EE1}"/>
              </a:ext>
            </a:extLst>
          </p:cNvPr>
          <p:cNvSpPr txBox="1">
            <a:spLocks noGrp="1"/>
          </p:cNvSpPr>
          <p:nvPr>
            <p:ph type="body" idx="4294967295"/>
          </p:nvPr>
        </p:nvSpPr>
        <p:spPr>
          <a:xfrm>
            <a:off x="2589215" y="4354043"/>
            <a:ext cx="8915400" cy="1555860"/>
          </a:xfrm>
        </p:spPr>
        <p:txBody>
          <a:bodyPr anchor="ctr"/>
          <a:lstStyle>
            <a:lvl1pPr marL="0" indent="0">
              <a:buNone/>
              <a:defRPr>
                <a:solidFill>
                  <a:srgbClr val="595959"/>
                </a:solidFill>
              </a:defRPr>
            </a:lvl1pPr>
          </a:lstStyle>
          <a:p>
            <a:pPr lvl="0"/>
            <a:r>
              <a:rPr lang="fr-FR"/>
              <a:t>Cliquez pour modifier les styles du texte du masque</a:t>
            </a:r>
          </a:p>
        </p:txBody>
      </p:sp>
      <p:sp>
        <p:nvSpPr>
          <p:cNvPr id="5" name="Date Placeholder 3">
            <a:extLst>
              <a:ext uri="{FF2B5EF4-FFF2-40B4-BE49-F238E27FC236}">
                <a16:creationId xmlns:a16="http://schemas.microsoft.com/office/drawing/2014/main" id="{52335695-6C73-1ED5-8A0E-69837E791D40}"/>
              </a:ext>
            </a:extLst>
          </p:cNvPr>
          <p:cNvSpPr txBox="1">
            <a:spLocks noGrp="1"/>
          </p:cNvSpPr>
          <p:nvPr>
            <p:ph type="dt" sz="half" idx="7"/>
          </p:nvPr>
        </p:nvSpPr>
        <p:spPr/>
        <p:txBody>
          <a:bodyPr/>
          <a:lstStyle>
            <a:lvl1pPr>
              <a:defRPr/>
            </a:lvl1pPr>
          </a:lstStyle>
          <a:p>
            <a:pPr lvl="0"/>
            <a:fld id="{8B19E163-34D9-4CEA-84A6-1CE7B36BA775}" type="datetime1">
              <a:rPr lang="fr-FR"/>
              <a:pPr lvl="0"/>
              <a:t>07/09/2026</a:t>
            </a:fld>
            <a:endParaRPr lang="fr-FR"/>
          </a:p>
        </p:txBody>
      </p:sp>
      <p:sp>
        <p:nvSpPr>
          <p:cNvPr id="6" name="Footer Placeholder 4">
            <a:extLst>
              <a:ext uri="{FF2B5EF4-FFF2-40B4-BE49-F238E27FC236}">
                <a16:creationId xmlns:a16="http://schemas.microsoft.com/office/drawing/2014/main" id="{AA0210EB-CD2B-9F59-0531-B8029A6F73D4}"/>
              </a:ext>
            </a:extLst>
          </p:cNvPr>
          <p:cNvSpPr txBox="1">
            <a:spLocks noGrp="1"/>
          </p:cNvSpPr>
          <p:nvPr>
            <p:ph type="ftr" sz="quarter" idx="9"/>
          </p:nvPr>
        </p:nvSpPr>
        <p:spPr/>
        <p:txBody>
          <a:bodyPr/>
          <a:lstStyle>
            <a:lvl1pPr>
              <a:defRPr/>
            </a:lvl1pPr>
          </a:lstStyle>
          <a:p>
            <a:pPr lvl="0"/>
            <a:endParaRPr lang="fr-FR"/>
          </a:p>
        </p:txBody>
      </p:sp>
      <p:sp>
        <p:nvSpPr>
          <p:cNvPr id="7" name="Freeform 11">
            <a:extLst>
              <a:ext uri="{FF2B5EF4-FFF2-40B4-BE49-F238E27FC236}">
                <a16:creationId xmlns:a16="http://schemas.microsoft.com/office/drawing/2014/main" id="{A417DDA3-510C-0369-607B-1166F20A2062}"/>
              </a:ext>
            </a:extLst>
          </p:cNvPr>
          <p:cNvSpPr/>
          <p:nvPr/>
        </p:nvSpPr>
        <p:spPr>
          <a:xfrm flipV="1">
            <a:off x="-4187" y="3178170"/>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8" name="Slide Number Placeholder 5">
            <a:extLst>
              <a:ext uri="{FF2B5EF4-FFF2-40B4-BE49-F238E27FC236}">
                <a16:creationId xmlns:a16="http://schemas.microsoft.com/office/drawing/2014/main" id="{A6C094D8-BDC2-E97B-A09F-FC8C1DBB6BF2}"/>
              </a:ext>
            </a:extLst>
          </p:cNvPr>
          <p:cNvSpPr txBox="1">
            <a:spLocks noGrp="1"/>
          </p:cNvSpPr>
          <p:nvPr>
            <p:ph type="sldNum" sz="quarter" idx="8"/>
          </p:nvPr>
        </p:nvSpPr>
        <p:spPr>
          <a:xfrm>
            <a:off x="531815" y="3244135"/>
            <a:ext cx="779763" cy="365129"/>
          </a:xfrm>
        </p:spPr>
        <p:txBody>
          <a:bodyPr/>
          <a:lstStyle>
            <a:lvl1pPr>
              <a:defRPr/>
            </a:lvl1pPr>
          </a:lstStyle>
          <a:p>
            <a:pPr lvl="0"/>
            <a:fld id="{F4674B19-D92E-4D64-ACDF-430842CF1717}" type="slidenum">
              <a:t>‹N°›</a:t>
            </a:fld>
            <a:endParaRPr lang="fr-FR"/>
          </a:p>
        </p:txBody>
      </p:sp>
      <p:sp>
        <p:nvSpPr>
          <p:cNvPr id="9" name="TextBox 13">
            <a:extLst>
              <a:ext uri="{FF2B5EF4-FFF2-40B4-BE49-F238E27FC236}">
                <a16:creationId xmlns:a16="http://schemas.microsoft.com/office/drawing/2014/main" id="{ED1F9AE2-C9A6-0966-3859-56FF84F4B210}"/>
              </a:ext>
            </a:extLst>
          </p:cNvPr>
          <p:cNvSpPr txBox="1"/>
          <p:nvPr/>
        </p:nvSpPr>
        <p:spPr>
          <a:xfrm>
            <a:off x="2467654" y="648007"/>
            <a:ext cx="609603" cy="584777"/>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0" b="0" i="0" u="none" strike="noStrike" kern="1200" cap="none" spc="0" baseline="0">
                <a:solidFill>
                  <a:srgbClr val="353535"/>
                </a:solidFill>
                <a:uFillTx/>
                <a:latin typeface="Arial"/>
              </a:rPr>
              <a:t>“</a:t>
            </a:r>
          </a:p>
        </p:txBody>
      </p:sp>
      <p:sp>
        <p:nvSpPr>
          <p:cNvPr id="10" name="TextBox 14">
            <a:extLst>
              <a:ext uri="{FF2B5EF4-FFF2-40B4-BE49-F238E27FC236}">
                <a16:creationId xmlns:a16="http://schemas.microsoft.com/office/drawing/2014/main" id="{4BAA7F95-F7EE-C41C-A276-C8E6EF8F3233}"/>
              </a:ext>
            </a:extLst>
          </p:cNvPr>
          <p:cNvSpPr txBox="1"/>
          <p:nvPr/>
        </p:nvSpPr>
        <p:spPr>
          <a:xfrm>
            <a:off x="11114852" y="2905304"/>
            <a:ext cx="609603" cy="584777"/>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0" b="0" i="0" u="none" strike="noStrike" kern="1200" cap="none" spc="0" baseline="0">
                <a:solidFill>
                  <a:srgbClr val="353535"/>
                </a:solidFill>
                <a:uFillTx/>
                <a:latin typeface="Arial"/>
              </a:rPr>
              <a:t>”</a:t>
            </a:r>
          </a:p>
        </p:txBody>
      </p:sp>
    </p:spTree>
    <p:extLst>
      <p:ext uri="{BB962C8B-B14F-4D97-AF65-F5344CB8AC3E}">
        <p14:creationId xmlns:p14="http://schemas.microsoft.com/office/powerpoint/2010/main" val="4158419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71E20-9334-F751-A512-DDCBB32BBC69}"/>
              </a:ext>
            </a:extLst>
          </p:cNvPr>
          <p:cNvSpPr txBox="1">
            <a:spLocks noGrp="1"/>
          </p:cNvSpPr>
          <p:nvPr>
            <p:ph type="title"/>
          </p:nvPr>
        </p:nvSpPr>
        <p:spPr>
          <a:xfrm>
            <a:off x="2589215" y="2438403"/>
            <a:ext cx="8915400" cy="2724847"/>
          </a:xfrm>
        </p:spPr>
        <p:txBody>
          <a:bodyPr anchor="b"/>
          <a:lstStyle>
            <a:lvl1pPr>
              <a:defRPr sz="4800"/>
            </a:lvl1pPr>
          </a:lstStyle>
          <a:p>
            <a:pPr lvl="0"/>
            <a:r>
              <a:rPr lang="fr-FR"/>
              <a:t>Modifiez le style du titre</a:t>
            </a:r>
            <a:endParaRPr lang="en-US"/>
          </a:p>
        </p:txBody>
      </p:sp>
      <p:sp>
        <p:nvSpPr>
          <p:cNvPr id="3" name="Text Placeholder 3">
            <a:extLst>
              <a:ext uri="{FF2B5EF4-FFF2-40B4-BE49-F238E27FC236}">
                <a16:creationId xmlns:a16="http://schemas.microsoft.com/office/drawing/2014/main" id="{E46AE8E3-E780-F800-B31C-B7D8D382D8DD}"/>
              </a:ext>
            </a:extLst>
          </p:cNvPr>
          <p:cNvSpPr txBox="1">
            <a:spLocks noGrp="1"/>
          </p:cNvSpPr>
          <p:nvPr>
            <p:ph type="body" idx="4294967295"/>
          </p:nvPr>
        </p:nvSpPr>
        <p:spPr>
          <a:xfrm>
            <a:off x="2589215" y="5181603"/>
            <a:ext cx="8915400" cy="729618"/>
          </a:xfrm>
        </p:spPr>
        <p:txBody>
          <a:bodyPr/>
          <a:lstStyle>
            <a:lvl1pPr marL="0" indent="0">
              <a:buNone/>
              <a:defRPr>
                <a:solidFill>
                  <a:srgbClr val="595959"/>
                </a:solidFill>
              </a:defRPr>
            </a:lvl1pPr>
          </a:lstStyle>
          <a:p>
            <a:pPr lvl="0"/>
            <a:r>
              <a:rPr lang="fr-FR"/>
              <a:t>Cliquez pour modifier les styles du texte du masque</a:t>
            </a:r>
          </a:p>
        </p:txBody>
      </p:sp>
      <p:sp>
        <p:nvSpPr>
          <p:cNvPr id="4" name="Date Placeholder 4">
            <a:extLst>
              <a:ext uri="{FF2B5EF4-FFF2-40B4-BE49-F238E27FC236}">
                <a16:creationId xmlns:a16="http://schemas.microsoft.com/office/drawing/2014/main" id="{3062D61E-7DC6-4F9A-7F7C-02E09F52B5D4}"/>
              </a:ext>
            </a:extLst>
          </p:cNvPr>
          <p:cNvSpPr txBox="1">
            <a:spLocks noGrp="1"/>
          </p:cNvSpPr>
          <p:nvPr>
            <p:ph type="dt" sz="half" idx="7"/>
          </p:nvPr>
        </p:nvSpPr>
        <p:spPr/>
        <p:txBody>
          <a:bodyPr/>
          <a:lstStyle>
            <a:lvl1pPr>
              <a:defRPr/>
            </a:lvl1pPr>
          </a:lstStyle>
          <a:p>
            <a:pPr lvl="0"/>
            <a:fld id="{46704D5B-D7EF-470B-8851-0674D2C1A0FE}" type="datetime1">
              <a:rPr lang="fr-FR"/>
              <a:pPr lvl="0"/>
              <a:t>07/09/2026</a:t>
            </a:fld>
            <a:endParaRPr lang="fr-FR"/>
          </a:p>
        </p:txBody>
      </p:sp>
      <p:sp>
        <p:nvSpPr>
          <p:cNvPr id="5" name="Footer Placeholder 5">
            <a:extLst>
              <a:ext uri="{FF2B5EF4-FFF2-40B4-BE49-F238E27FC236}">
                <a16:creationId xmlns:a16="http://schemas.microsoft.com/office/drawing/2014/main" id="{675C1CB6-BFC4-B6C6-2F73-1D403FE0D139}"/>
              </a:ext>
            </a:extLst>
          </p:cNvPr>
          <p:cNvSpPr txBox="1">
            <a:spLocks noGrp="1"/>
          </p:cNvSpPr>
          <p:nvPr>
            <p:ph type="ftr" sz="quarter" idx="9"/>
          </p:nvPr>
        </p:nvSpPr>
        <p:spPr/>
        <p:txBody>
          <a:bodyPr/>
          <a:lstStyle>
            <a:lvl1pPr>
              <a:defRPr/>
            </a:lvl1pPr>
          </a:lstStyle>
          <a:p>
            <a:pPr lvl="0"/>
            <a:endParaRPr lang="fr-FR"/>
          </a:p>
        </p:txBody>
      </p:sp>
      <p:sp>
        <p:nvSpPr>
          <p:cNvPr id="6" name="Freeform 11">
            <a:extLst>
              <a:ext uri="{FF2B5EF4-FFF2-40B4-BE49-F238E27FC236}">
                <a16:creationId xmlns:a16="http://schemas.microsoft.com/office/drawing/2014/main" id="{DA9AFE44-31C8-7E9B-F5FD-A8E43A2EA9D8}"/>
              </a:ext>
            </a:extLst>
          </p:cNvPr>
          <p:cNvSpPr/>
          <p:nvPr/>
        </p:nvSpPr>
        <p:spPr>
          <a:xfrm flipV="1">
            <a:off x="-4187" y="4911727"/>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7" name="Slide Number Placeholder 6">
            <a:extLst>
              <a:ext uri="{FF2B5EF4-FFF2-40B4-BE49-F238E27FC236}">
                <a16:creationId xmlns:a16="http://schemas.microsoft.com/office/drawing/2014/main" id="{7D2C39C1-EF11-D59A-6D9A-928E6D1D9F7C}"/>
              </a:ext>
            </a:extLst>
          </p:cNvPr>
          <p:cNvSpPr txBox="1">
            <a:spLocks noGrp="1"/>
          </p:cNvSpPr>
          <p:nvPr>
            <p:ph type="sldNum" sz="quarter" idx="8"/>
          </p:nvPr>
        </p:nvSpPr>
        <p:spPr>
          <a:xfrm>
            <a:off x="531815" y="4983086"/>
            <a:ext cx="779763" cy="365129"/>
          </a:xfrm>
        </p:spPr>
        <p:txBody>
          <a:bodyPr/>
          <a:lstStyle>
            <a:lvl1pPr>
              <a:defRPr/>
            </a:lvl1pPr>
          </a:lstStyle>
          <a:p>
            <a:pPr lvl="0"/>
            <a:fld id="{371BD570-98FB-4408-8DC7-ED4D1B97B6DE}" type="slidenum">
              <a:t>‹N°›</a:t>
            </a:fld>
            <a:endParaRPr lang="fr-FR"/>
          </a:p>
        </p:txBody>
      </p:sp>
    </p:spTree>
    <p:extLst>
      <p:ext uri="{BB962C8B-B14F-4D97-AF65-F5344CB8AC3E}">
        <p14:creationId xmlns:p14="http://schemas.microsoft.com/office/powerpoint/2010/main" val="24919709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CD782-B20D-F618-333C-4C15502FA53E}"/>
              </a:ext>
            </a:extLst>
          </p:cNvPr>
          <p:cNvSpPr txBox="1">
            <a:spLocks noGrp="1"/>
          </p:cNvSpPr>
          <p:nvPr>
            <p:ph type="title"/>
          </p:nvPr>
        </p:nvSpPr>
        <p:spPr>
          <a:xfrm>
            <a:off x="2849947" y="609603"/>
            <a:ext cx="8393926" cy="2895603"/>
          </a:xfrm>
        </p:spPr>
        <p:txBody>
          <a:bodyPr anchor="ctr"/>
          <a:lstStyle>
            <a:lvl1pPr>
              <a:defRPr sz="4800"/>
            </a:lvl1pPr>
          </a:lstStyle>
          <a:p>
            <a:pPr lvl="0"/>
            <a:r>
              <a:rPr lang="fr-FR"/>
              <a:t>Modifiez le style du titre</a:t>
            </a:r>
            <a:endParaRPr lang="en-US"/>
          </a:p>
        </p:txBody>
      </p:sp>
      <p:sp>
        <p:nvSpPr>
          <p:cNvPr id="3" name="Text Placeholder 9">
            <a:extLst>
              <a:ext uri="{FF2B5EF4-FFF2-40B4-BE49-F238E27FC236}">
                <a16:creationId xmlns:a16="http://schemas.microsoft.com/office/drawing/2014/main" id="{878FE9B4-A7DA-6D90-6991-1EC2E23A577E}"/>
              </a:ext>
            </a:extLst>
          </p:cNvPr>
          <p:cNvSpPr txBox="1">
            <a:spLocks noGrp="1"/>
          </p:cNvSpPr>
          <p:nvPr>
            <p:ph type="body" idx="4294967295"/>
          </p:nvPr>
        </p:nvSpPr>
        <p:spPr>
          <a:xfrm>
            <a:off x="2589215" y="4343400"/>
            <a:ext cx="8915400" cy="838203"/>
          </a:xfrm>
        </p:spPr>
        <p:txBody>
          <a:bodyPr anchor="b">
            <a:noAutofit/>
          </a:bodyPr>
          <a:lstStyle>
            <a:lvl1pPr marL="0" indent="0">
              <a:buNone/>
              <a:defRPr sz="2400">
                <a:solidFill>
                  <a:srgbClr val="353535"/>
                </a:solidFill>
              </a:defRPr>
            </a:lvl1pPr>
          </a:lstStyle>
          <a:p>
            <a:pPr lvl="0"/>
            <a:r>
              <a:rPr lang="fr-FR"/>
              <a:t>Cliquez pour modifier les styles du texte du masque</a:t>
            </a:r>
          </a:p>
        </p:txBody>
      </p:sp>
      <p:sp>
        <p:nvSpPr>
          <p:cNvPr id="4" name="Text Placeholder 3">
            <a:extLst>
              <a:ext uri="{FF2B5EF4-FFF2-40B4-BE49-F238E27FC236}">
                <a16:creationId xmlns:a16="http://schemas.microsoft.com/office/drawing/2014/main" id="{C0B06537-C31F-3C06-A905-AF164D6D25E3}"/>
              </a:ext>
            </a:extLst>
          </p:cNvPr>
          <p:cNvSpPr txBox="1">
            <a:spLocks noGrp="1"/>
          </p:cNvSpPr>
          <p:nvPr>
            <p:ph type="body" idx="4294967295"/>
          </p:nvPr>
        </p:nvSpPr>
        <p:spPr>
          <a:xfrm>
            <a:off x="2589215" y="5181603"/>
            <a:ext cx="8915400" cy="729618"/>
          </a:xfrm>
        </p:spPr>
        <p:txBody>
          <a:bodyPr/>
          <a:lstStyle>
            <a:lvl1pPr marL="0" indent="0">
              <a:buNone/>
              <a:defRPr>
                <a:solidFill>
                  <a:srgbClr val="595959"/>
                </a:solidFill>
              </a:defRPr>
            </a:lvl1pPr>
          </a:lstStyle>
          <a:p>
            <a:pPr lvl="0"/>
            <a:r>
              <a:rPr lang="fr-FR"/>
              <a:t>Cliquez pour modifier les styles du texte du masque</a:t>
            </a:r>
          </a:p>
        </p:txBody>
      </p:sp>
      <p:sp>
        <p:nvSpPr>
          <p:cNvPr id="5" name="Date Placeholder 4">
            <a:extLst>
              <a:ext uri="{FF2B5EF4-FFF2-40B4-BE49-F238E27FC236}">
                <a16:creationId xmlns:a16="http://schemas.microsoft.com/office/drawing/2014/main" id="{58DD823F-C165-491C-342D-54F9DAA8BBFB}"/>
              </a:ext>
            </a:extLst>
          </p:cNvPr>
          <p:cNvSpPr txBox="1">
            <a:spLocks noGrp="1"/>
          </p:cNvSpPr>
          <p:nvPr>
            <p:ph type="dt" sz="half" idx="7"/>
          </p:nvPr>
        </p:nvSpPr>
        <p:spPr/>
        <p:txBody>
          <a:bodyPr/>
          <a:lstStyle>
            <a:lvl1pPr>
              <a:defRPr/>
            </a:lvl1pPr>
          </a:lstStyle>
          <a:p>
            <a:pPr lvl="0"/>
            <a:fld id="{9A0488DA-C8E8-481C-A4F1-383A5654F89C}" type="datetime1">
              <a:rPr lang="fr-FR"/>
              <a:pPr lvl="0"/>
              <a:t>07/09/2026</a:t>
            </a:fld>
            <a:endParaRPr lang="fr-FR"/>
          </a:p>
        </p:txBody>
      </p:sp>
      <p:sp>
        <p:nvSpPr>
          <p:cNvPr id="6" name="Footer Placeholder 5">
            <a:extLst>
              <a:ext uri="{FF2B5EF4-FFF2-40B4-BE49-F238E27FC236}">
                <a16:creationId xmlns:a16="http://schemas.microsoft.com/office/drawing/2014/main" id="{0BA1D460-885B-619E-82B4-F50982D0400A}"/>
              </a:ext>
            </a:extLst>
          </p:cNvPr>
          <p:cNvSpPr txBox="1">
            <a:spLocks noGrp="1"/>
          </p:cNvSpPr>
          <p:nvPr>
            <p:ph type="ftr" sz="quarter" idx="9"/>
          </p:nvPr>
        </p:nvSpPr>
        <p:spPr/>
        <p:txBody>
          <a:bodyPr/>
          <a:lstStyle>
            <a:lvl1pPr>
              <a:defRPr/>
            </a:lvl1pPr>
          </a:lstStyle>
          <a:p>
            <a:pPr lvl="0"/>
            <a:endParaRPr lang="fr-FR"/>
          </a:p>
        </p:txBody>
      </p:sp>
      <p:sp>
        <p:nvSpPr>
          <p:cNvPr id="7" name="Freeform 11">
            <a:extLst>
              <a:ext uri="{FF2B5EF4-FFF2-40B4-BE49-F238E27FC236}">
                <a16:creationId xmlns:a16="http://schemas.microsoft.com/office/drawing/2014/main" id="{1EDE7E2C-91AC-15B0-3BD8-9B6E08CF7C19}"/>
              </a:ext>
            </a:extLst>
          </p:cNvPr>
          <p:cNvSpPr/>
          <p:nvPr/>
        </p:nvSpPr>
        <p:spPr>
          <a:xfrm flipV="1">
            <a:off x="-4187" y="4911727"/>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8" name="Slide Number Placeholder 6">
            <a:extLst>
              <a:ext uri="{FF2B5EF4-FFF2-40B4-BE49-F238E27FC236}">
                <a16:creationId xmlns:a16="http://schemas.microsoft.com/office/drawing/2014/main" id="{803D0740-0C69-4767-1180-F14B844D855D}"/>
              </a:ext>
            </a:extLst>
          </p:cNvPr>
          <p:cNvSpPr txBox="1">
            <a:spLocks noGrp="1"/>
          </p:cNvSpPr>
          <p:nvPr>
            <p:ph type="sldNum" sz="quarter" idx="8"/>
          </p:nvPr>
        </p:nvSpPr>
        <p:spPr>
          <a:xfrm>
            <a:off x="531815" y="4983086"/>
            <a:ext cx="779763" cy="365129"/>
          </a:xfrm>
        </p:spPr>
        <p:txBody>
          <a:bodyPr/>
          <a:lstStyle>
            <a:lvl1pPr>
              <a:defRPr/>
            </a:lvl1pPr>
          </a:lstStyle>
          <a:p>
            <a:pPr lvl="0"/>
            <a:fld id="{9E01C72E-7572-493D-A344-7CC233C34917}" type="slidenum">
              <a:t>‹N°›</a:t>
            </a:fld>
            <a:endParaRPr lang="fr-FR"/>
          </a:p>
        </p:txBody>
      </p:sp>
      <p:sp>
        <p:nvSpPr>
          <p:cNvPr id="9" name="TextBox 16">
            <a:extLst>
              <a:ext uri="{FF2B5EF4-FFF2-40B4-BE49-F238E27FC236}">
                <a16:creationId xmlns:a16="http://schemas.microsoft.com/office/drawing/2014/main" id="{CACEE74B-7B54-CBD3-E433-1B0F817F2FE8}"/>
              </a:ext>
            </a:extLst>
          </p:cNvPr>
          <p:cNvSpPr txBox="1"/>
          <p:nvPr/>
        </p:nvSpPr>
        <p:spPr>
          <a:xfrm>
            <a:off x="2467654" y="648007"/>
            <a:ext cx="609603" cy="584777"/>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0" b="0" i="0" u="none" strike="noStrike" kern="1200" cap="none" spc="0" baseline="0">
                <a:solidFill>
                  <a:srgbClr val="353535"/>
                </a:solidFill>
                <a:uFillTx/>
                <a:latin typeface="Arial"/>
              </a:rPr>
              <a:t>“</a:t>
            </a:r>
          </a:p>
        </p:txBody>
      </p:sp>
      <p:sp>
        <p:nvSpPr>
          <p:cNvPr id="10" name="TextBox 17">
            <a:extLst>
              <a:ext uri="{FF2B5EF4-FFF2-40B4-BE49-F238E27FC236}">
                <a16:creationId xmlns:a16="http://schemas.microsoft.com/office/drawing/2014/main" id="{64762AB4-BF96-38BF-767B-6C5121A5DDAB}"/>
              </a:ext>
            </a:extLst>
          </p:cNvPr>
          <p:cNvSpPr txBox="1"/>
          <p:nvPr/>
        </p:nvSpPr>
        <p:spPr>
          <a:xfrm>
            <a:off x="11114852" y="2905304"/>
            <a:ext cx="609603" cy="584777"/>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0" b="0" i="0" u="none" strike="noStrike" kern="1200" cap="none" spc="0" baseline="0">
                <a:solidFill>
                  <a:srgbClr val="353535"/>
                </a:solidFill>
                <a:uFillTx/>
                <a:latin typeface="Arial"/>
              </a:rPr>
              <a:t>”</a:t>
            </a:r>
          </a:p>
        </p:txBody>
      </p:sp>
    </p:spTree>
    <p:extLst>
      <p:ext uri="{BB962C8B-B14F-4D97-AF65-F5344CB8AC3E}">
        <p14:creationId xmlns:p14="http://schemas.microsoft.com/office/powerpoint/2010/main" val="1791956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B552B-0E5E-643F-E870-272115DD8803}"/>
              </a:ext>
            </a:extLst>
          </p:cNvPr>
          <p:cNvSpPr txBox="1">
            <a:spLocks noGrp="1"/>
          </p:cNvSpPr>
          <p:nvPr>
            <p:ph type="title"/>
          </p:nvPr>
        </p:nvSpPr>
        <p:spPr>
          <a:xfrm>
            <a:off x="2589215" y="627406"/>
            <a:ext cx="8915400" cy="2880021"/>
          </a:xfrm>
        </p:spPr>
        <p:txBody>
          <a:bodyPr anchor="ctr"/>
          <a:lstStyle>
            <a:lvl1pPr>
              <a:defRPr sz="4800"/>
            </a:lvl1pPr>
          </a:lstStyle>
          <a:p>
            <a:pPr lvl="0"/>
            <a:r>
              <a:rPr lang="fr-FR"/>
              <a:t>Modifiez le style du titre</a:t>
            </a:r>
            <a:endParaRPr lang="en-US"/>
          </a:p>
        </p:txBody>
      </p:sp>
      <p:sp>
        <p:nvSpPr>
          <p:cNvPr id="3" name="Text Placeholder 9">
            <a:extLst>
              <a:ext uri="{FF2B5EF4-FFF2-40B4-BE49-F238E27FC236}">
                <a16:creationId xmlns:a16="http://schemas.microsoft.com/office/drawing/2014/main" id="{B5FB6CD8-5C31-5A2D-2630-1688B4A3DF74}"/>
              </a:ext>
            </a:extLst>
          </p:cNvPr>
          <p:cNvSpPr txBox="1">
            <a:spLocks noGrp="1"/>
          </p:cNvSpPr>
          <p:nvPr>
            <p:ph type="body" idx="4294967295"/>
          </p:nvPr>
        </p:nvSpPr>
        <p:spPr>
          <a:xfrm>
            <a:off x="2589215" y="4343400"/>
            <a:ext cx="8915400" cy="838203"/>
          </a:xfrm>
        </p:spPr>
        <p:txBody>
          <a:bodyPr anchor="b">
            <a:noAutofit/>
          </a:bodyPr>
          <a:lstStyle>
            <a:lvl1pPr marL="0" indent="0">
              <a:buNone/>
              <a:defRPr sz="2400">
                <a:solidFill>
                  <a:srgbClr val="353535"/>
                </a:solidFill>
              </a:defRPr>
            </a:lvl1pPr>
          </a:lstStyle>
          <a:p>
            <a:pPr lvl="0"/>
            <a:r>
              <a:rPr lang="fr-FR"/>
              <a:t>Cliquez pour modifier les styles du texte du masque</a:t>
            </a:r>
          </a:p>
        </p:txBody>
      </p:sp>
      <p:sp>
        <p:nvSpPr>
          <p:cNvPr id="4" name="Text Placeholder 3">
            <a:extLst>
              <a:ext uri="{FF2B5EF4-FFF2-40B4-BE49-F238E27FC236}">
                <a16:creationId xmlns:a16="http://schemas.microsoft.com/office/drawing/2014/main" id="{342F09F3-990A-A245-6A44-5DE5F1748E4D}"/>
              </a:ext>
            </a:extLst>
          </p:cNvPr>
          <p:cNvSpPr txBox="1">
            <a:spLocks noGrp="1"/>
          </p:cNvSpPr>
          <p:nvPr>
            <p:ph type="body" idx="4294967295"/>
          </p:nvPr>
        </p:nvSpPr>
        <p:spPr>
          <a:xfrm>
            <a:off x="2589215" y="5181603"/>
            <a:ext cx="8915400" cy="729618"/>
          </a:xfrm>
        </p:spPr>
        <p:txBody>
          <a:bodyPr/>
          <a:lstStyle>
            <a:lvl1pPr marL="0" indent="0">
              <a:buNone/>
              <a:defRPr>
                <a:solidFill>
                  <a:srgbClr val="595959"/>
                </a:solidFill>
              </a:defRPr>
            </a:lvl1pPr>
          </a:lstStyle>
          <a:p>
            <a:pPr lvl="0"/>
            <a:r>
              <a:rPr lang="fr-FR"/>
              <a:t>Cliquez pour modifier les styles du texte du masque</a:t>
            </a:r>
          </a:p>
        </p:txBody>
      </p:sp>
      <p:sp>
        <p:nvSpPr>
          <p:cNvPr id="5" name="Date Placeholder 4">
            <a:extLst>
              <a:ext uri="{FF2B5EF4-FFF2-40B4-BE49-F238E27FC236}">
                <a16:creationId xmlns:a16="http://schemas.microsoft.com/office/drawing/2014/main" id="{F5BDF2D2-7977-1A98-9BBB-12AB44339548}"/>
              </a:ext>
            </a:extLst>
          </p:cNvPr>
          <p:cNvSpPr txBox="1">
            <a:spLocks noGrp="1"/>
          </p:cNvSpPr>
          <p:nvPr>
            <p:ph type="dt" sz="half" idx="7"/>
          </p:nvPr>
        </p:nvSpPr>
        <p:spPr/>
        <p:txBody>
          <a:bodyPr/>
          <a:lstStyle>
            <a:lvl1pPr>
              <a:defRPr/>
            </a:lvl1pPr>
          </a:lstStyle>
          <a:p>
            <a:pPr lvl="0"/>
            <a:fld id="{DF2F180C-71BC-45DF-9775-6B777A8EB74A}" type="datetime1">
              <a:rPr lang="fr-FR"/>
              <a:pPr lvl="0"/>
              <a:t>07/09/2026</a:t>
            </a:fld>
            <a:endParaRPr lang="fr-FR"/>
          </a:p>
        </p:txBody>
      </p:sp>
      <p:sp>
        <p:nvSpPr>
          <p:cNvPr id="6" name="Footer Placeholder 5">
            <a:extLst>
              <a:ext uri="{FF2B5EF4-FFF2-40B4-BE49-F238E27FC236}">
                <a16:creationId xmlns:a16="http://schemas.microsoft.com/office/drawing/2014/main" id="{B7659A54-B387-DD41-EC21-513B46FF2390}"/>
              </a:ext>
            </a:extLst>
          </p:cNvPr>
          <p:cNvSpPr txBox="1">
            <a:spLocks noGrp="1"/>
          </p:cNvSpPr>
          <p:nvPr>
            <p:ph type="ftr" sz="quarter" idx="9"/>
          </p:nvPr>
        </p:nvSpPr>
        <p:spPr/>
        <p:txBody>
          <a:bodyPr/>
          <a:lstStyle>
            <a:lvl1pPr>
              <a:defRPr/>
            </a:lvl1pPr>
          </a:lstStyle>
          <a:p>
            <a:pPr lvl="0"/>
            <a:endParaRPr lang="fr-FR"/>
          </a:p>
        </p:txBody>
      </p:sp>
      <p:sp>
        <p:nvSpPr>
          <p:cNvPr id="7" name="Freeform 11">
            <a:extLst>
              <a:ext uri="{FF2B5EF4-FFF2-40B4-BE49-F238E27FC236}">
                <a16:creationId xmlns:a16="http://schemas.microsoft.com/office/drawing/2014/main" id="{D01F750B-61D4-81CE-8272-852FADA3B87E}"/>
              </a:ext>
            </a:extLst>
          </p:cNvPr>
          <p:cNvSpPr/>
          <p:nvPr/>
        </p:nvSpPr>
        <p:spPr>
          <a:xfrm flipV="1">
            <a:off x="-4187" y="4911727"/>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8" name="Slide Number Placeholder 6">
            <a:extLst>
              <a:ext uri="{FF2B5EF4-FFF2-40B4-BE49-F238E27FC236}">
                <a16:creationId xmlns:a16="http://schemas.microsoft.com/office/drawing/2014/main" id="{4C428CA3-F1E5-449C-00E5-F4BF50BB33FE}"/>
              </a:ext>
            </a:extLst>
          </p:cNvPr>
          <p:cNvSpPr txBox="1">
            <a:spLocks noGrp="1"/>
          </p:cNvSpPr>
          <p:nvPr>
            <p:ph type="sldNum" sz="quarter" idx="8"/>
          </p:nvPr>
        </p:nvSpPr>
        <p:spPr>
          <a:xfrm>
            <a:off x="531815" y="4983086"/>
            <a:ext cx="779763" cy="365129"/>
          </a:xfrm>
        </p:spPr>
        <p:txBody>
          <a:bodyPr/>
          <a:lstStyle>
            <a:lvl1pPr>
              <a:defRPr/>
            </a:lvl1pPr>
          </a:lstStyle>
          <a:p>
            <a:pPr lvl="0"/>
            <a:fld id="{6913F74E-07AF-4E32-9F3E-F971D0825B51}" type="slidenum">
              <a:t>‹N°›</a:t>
            </a:fld>
            <a:endParaRPr lang="fr-FR"/>
          </a:p>
        </p:txBody>
      </p:sp>
    </p:spTree>
    <p:extLst>
      <p:ext uri="{BB962C8B-B14F-4D97-AF65-F5344CB8AC3E}">
        <p14:creationId xmlns:p14="http://schemas.microsoft.com/office/powerpoint/2010/main" val="25382065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B5CF1-BF7C-6E7D-2CFD-D0DA912DD311}"/>
              </a:ext>
            </a:extLst>
          </p:cNvPr>
          <p:cNvSpPr txBox="1">
            <a:spLocks noGrp="1"/>
          </p:cNvSpPr>
          <p:nvPr>
            <p:ph type="title"/>
          </p:nvPr>
        </p:nvSpPr>
        <p:spPr/>
        <p:txBody>
          <a:bodyPr/>
          <a:lstStyle>
            <a:lvl1pPr>
              <a:defRPr/>
            </a:lvl1pPr>
          </a:lstStyle>
          <a:p>
            <a:pPr lvl="0"/>
            <a:r>
              <a:rPr lang="fr-FR"/>
              <a:t>Modifiez le style du titre</a:t>
            </a:r>
            <a:endParaRPr lang="en-US"/>
          </a:p>
        </p:txBody>
      </p:sp>
      <p:sp>
        <p:nvSpPr>
          <p:cNvPr id="3" name="Vertical Text Placeholder 2">
            <a:extLst>
              <a:ext uri="{FF2B5EF4-FFF2-40B4-BE49-F238E27FC236}">
                <a16:creationId xmlns:a16="http://schemas.microsoft.com/office/drawing/2014/main" id="{59852263-5F9C-BD0F-5C9C-AC601C11BF91}"/>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a:extLst>
              <a:ext uri="{FF2B5EF4-FFF2-40B4-BE49-F238E27FC236}">
                <a16:creationId xmlns:a16="http://schemas.microsoft.com/office/drawing/2014/main" id="{C628A7E3-334D-E0B1-EA84-726A877F2D3C}"/>
              </a:ext>
            </a:extLst>
          </p:cNvPr>
          <p:cNvSpPr txBox="1">
            <a:spLocks noGrp="1"/>
          </p:cNvSpPr>
          <p:nvPr>
            <p:ph type="dt" sz="half" idx="7"/>
          </p:nvPr>
        </p:nvSpPr>
        <p:spPr/>
        <p:txBody>
          <a:bodyPr/>
          <a:lstStyle>
            <a:lvl1pPr>
              <a:defRPr/>
            </a:lvl1pPr>
          </a:lstStyle>
          <a:p>
            <a:pPr lvl="0"/>
            <a:fld id="{A1327FD7-E85C-4D82-9355-0574EF217D1A}" type="datetime1">
              <a:rPr lang="fr-FR"/>
              <a:pPr lvl="0"/>
              <a:t>07/09/2026</a:t>
            </a:fld>
            <a:endParaRPr lang="fr-FR"/>
          </a:p>
        </p:txBody>
      </p:sp>
      <p:sp>
        <p:nvSpPr>
          <p:cNvPr id="5" name="Footer Placeholder 4">
            <a:extLst>
              <a:ext uri="{FF2B5EF4-FFF2-40B4-BE49-F238E27FC236}">
                <a16:creationId xmlns:a16="http://schemas.microsoft.com/office/drawing/2014/main" id="{569B15E8-7F37-F408-FAA1-90711EF7E10E}"/>
              </a:ext>
            </a:extLst>
          </p:cNvPr>
          <p:cNvSpPr txBox="1">
            <a:spLocks noGrp="1"/>
          </p:cNvSpPr>
          <p:nvPr>
            <p:ph type="ftr" sz="quarter" idx="9"/>
          </p:nvPr>
        </p:nvSpPr>
        <p:spPr/>
        <p:txBody>
          <a:bodyPr/>
          <a:lstStyle>
            <a:lvl1pPr>
              <a:defRPr/>
            </a:lvl1pPr>
          </a:lstStyle>
          <a:p>
            <a:pPr lvl="0"/>
            <a:endParaRPr lang="fr-FR"/>
          </a:p>
        </p:txBody>
      </p:sp>
      <p:sp>
        <p:nvSpPr>
          <p:cNvPr id="6" name="Freeform 11">
            <a:extLst>
              <a:ext uri="{FF2B5EF4-FFF2-40B4-BE49-F238E27FC236}">
                <a16:creationId xmlns:a16="http://schemas.microsoft.com/office/drawing/2014/main" id="{85C0C9E4-12CB-8A28-CDF9-A9CE3EBEF726}"/>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7" name="Slide Number Placeholder 5">
            <a:extLst>
              <a:ext uri="{FF2B5EF4-FFF2-40B4-BE49-F238E27FC236}">
                <a16:creationId xmlns:a16="http://schemas.microsoft.com/office/drawing/2014/main" id="{DBB46C9D-5214-F917-E7E2-34A719577584}"/>
              </a:ext>
            </a:extLst>
          </p:cNvPr>
          <p:cNvSpPr txBox="1">
            <a:spLocks noGrp="1"/>
          </p:cNvSpPr>
          <p:nvPr>
            <p:ph type="sldNum" sz="quarter" idx="8"/>
          </p:nvPr>
        </p:nvSpPr>
        <p:spPr/>
        <p:txBody>
          <a:bodyPr/>
          <a:lstStyle>
            <a:lvl1pPr>
              <a:defRPr/>
            </a:lvl1pPr>
          </a:lstStyle>
          <a:p>
            <a:pPr lvl="0"/>
            <a:fld id="{32FA4589-4FA7-445D-BED7-283CD762EA26}" type="slidenum">
              <a:t>‹N°›</a:t>
            </a:fld>
            <a:endParaRPr lang="fr-FR"/>
          </a:p>
        </p:txBody>
      </p:sp>
    </p:spTree>
    <p:extLst>
      <p:ext uri="{BB962C8B-B14F-4D97-AF65-F5344CB8AC3E}">
        <p14:creationId xmlns:p14="http://schemas.microsoft.com/office/powerpoint/2010/main" val="32982197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EC0C7C-E846-D55C-2944-C014CF731E7C}"/>
              </a:ext>
            </a:extLst>
          </p:cNvPr>
          <p:cNvSpPr txBox="1">
            <a:spLocks noGrp="1"/>
          </p:cNvSpPr>
          <p:nvPr>
            <p:ph type="title" orient="vert"/>
          </p:nvPr>
        </p:nvSpPr>
        <p:spPr>
          <a:xfrm>
            <a:off x="9294811" y="627406"/>
            <a:ext cx="2207599" cy="5283814"/>
          </a:xfrm>
        </p:spPr>
        <p:txBody>
          <a:bodyPr vert="eaVert" anchor="ctr"/>
          <a:lstStyle>
            <a:lvl1pPr>
              <a:defRPr/>
            </a:lvl1pPr>
          </a:lstStyle>
          <a:p>
            <a:pPr lvl="0"/>
            <a:r>
              <a:rPr lang="fr-FR"/>
              <a:t>Modifiez le style du titre</a:t>
            </a:r>
            <a:endParaRPr lang="en-US"/>
          </a:p>
        </p:txBody>
      </p:sp>
      <p:sp>
        <p:nvSpPr>
          <p:cNvPr id="3" name="Vertical Text Placeholder 2">
            <a:extLst>
              <a:ext uri="{FF2B5EF4-FFF2-40B4-BE49-F238E27FC236}">
                <a16:creationId xmlns:a16="http://schemas.microsoft.com/office/drawing/2014/main" id="{D345F734-2C23-0116-9414-42AF279174BA}"/>
              </a:ext>
            </a:extLst>
          </p:cNvPr>
          <p:cNvSpPr txBox="1">
            <a:spLocks noGrp="1"/>
          </p:cNvSpPr>
          <p:nvPr>
            <p:ph type="body" orient="vert" idx="1"/>
          </p:nvPr>
        </p:nvSpPr>
        <p:spPr>
          <a:xfrm>
            <a:off x="2589215" y="627406"/>
            <a:ext cx="6476996" cy="5283814"/>
          </a:xfr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a:extLst>
              <a:ext uri="{FF2B5EF4-FFF2-40B4-BE49-F238E27FC236}">
                <a16:creationId xmlns:a16="http://schemas.microsoft.com/office/drawing/2014/main" id="{8488D42D-D175-B7B8-275D-CADE2E0EF06F}"/>
              </a:ext>
            </a:extLst>
          </p:cNvPr>
          <p:cNvSpPr txBox="1">
            <a:spLocks noGrp="1"/>
          </p:cNvSpPr>
          <p:nvPr>
            <p:ph type="dt" sz="half" idx="7"/>
          </p:nvPr>
        </p:nvSpPr>
        <p:spPr/>
        <p:txBody>
          <a:bodyPr/>
          <a:lstStyle>
            <a:lvl1pPr>
              <a:defRPr/>
            </a:lvl1pPr>
          </a:lstStyle>
          <a:p>
            <a:pPr lvl="0"/>
            <a:fld id="{F3CEAE57-3692-4DE7-AD95-E57FBF60D362}" type="datetime1">
              <a:rPr lang="fr-FR"/>
              <a:pPr lvl="0"/>
              <a:t>07/09/2026</a:t>
            </a:fld>
            <a:endParaRPr lang="fr-FR"/>
          </a:p>
        </p:txBody>
      </p:sp>
      <p:sp>
        <p:nvSpPr>
          <p:cNvPr id="5" name="Footer Placeholder 4">
            <a:extLst>
              <a:ext uri="{FF2B5EF4-FFF2-40B4-BE49-F238E27FC236}">
                <a16:creationId xmlns:a16="http://schemas.microsoft.com/office/drawing/2014/main" id="{7F028D6D-D32A-3BB2-96D9-C405BA126CF6}"/>
              </a:ext>
            </a:extLst>
          </p:cNvPr>
          <p:cNvSpPr txBox="1">
            <a:spLocks noGrp="1"/>
          </p:cNvSpPr>
          <p:nvPr>
            <p:ph type="ftr" sz="quarter" idx="9"/>
          </p:nvPr>
        </p:nvSpPr>
        <p:spPr/>
        <p:txBody>
          <a:bodyPr/>
          <a:lstStyle>
            <a:lvl1pPr>
              <a:defRPr/>
            </a:lvl1pPr>
          </a:lstStyle>
          <a:p>
            <a:pPr lvl="0"/>
            <a:endParaRPr lang="fr-FR"/>
          </a:p>
        </p:txBody>
      </p:sp>
      <p:sp>
        <p:nvSpPr>
          <p:cNvPr id="6" name="Freeform 11">
            <a:extLst>
              <a:ext uri="{FF2B5EF4-FFF2-40B4-BE49-F238E27FC236}">
                <a16:creationId xmlns:a16="http://schemas.microsoft.com/office/drawing/2014/main" id="{0C262A02-46FD-A314-EBF0-EFF3A633CD70}"/>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7" name="Slide Number Placeholder 5">
            <a:extLst>
              <a:ext uri="{FF2B5EF4-FFF2-40B4-BE49-F238E27FC236}">
                <a16:creationId xmlns:a16="http://schemas.microsoft.com/office/drawing/2014/main" id="{957E4DF8-0671-73FB-1CC1-87C77C3C0C10}"/>
              </a:ext>
            </a:extLst>
          </p:cNvPr>
          <p:cNvSpPr txBox="1">
            <a:spLocks noGrp="1"/>
          </p:cNvSpPr>
          <p:nvPr>
            <p:ph type="sldNum" sz="quarter" idx="8"/>
          </p:nvPr>
        </p:nvSpPr>
        <p:spPr/>
        <p:txBody>
          <a:bodyPr/>
          <a:lstStyle>
            <a:lvl1pPr>
              <a:defRPr/>
            </a:lvl1pPr>
          </a:lstStyle>
          <a:p>
            <a:pPr lvl="0"/>
            <a:fld id="{7D635E67-C80F-4C50-B5C3-CD2BB5BA9191}" type="slidenum">
              <a:t>‹N°›</a:t>
            </a:fld>
            <a:endParaRPr lang="fr-FR"/>
          </a:p>
        </p:txBody>
      </p:sp>
    </p:spTree>
    <p:extLst>
      <p:ext uri="{BB962C8B-B14F-4D97-AF65-F5344CB8AC3E}">
        <p14:creationId xmlns:p14="http://schemas.microsoft.com/office/powerpoint/2010/main" val="447807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FDABD-2D88-D70F-25A0-D03946512368}"/>
              </a:ext>
            </a:extLst>
          </p:cNvPr>
          <p:cNvSpPr txBox="1">
            <a:spLocks noGrp="1"/>
          </p:cNvSpPr>
          <p:nvPr>
            <p:ph type="title"/>
          </p:nvPr>
        </p:nvSpPr>
        <p:spPr/>
        <p:txBody>
          <a:bodyPr/>
          <a:lstStyle>
            <a:lvl1pPr>
              <a:defRPr/>
            </a:lvl1pPr>
          </a:lstStyle>
          <a:p>
            <a:pPr lvl="0"/>
            <a:r>
              <a:rPr lang="fr-FR"/>
              <a:t>Modifiez le style du titre</a:t>
            </a:r>
            <a:endParaRPr lang="en-US"/>
          </a:p>
        </p:txBody>
      </p:sp>
      <p:sp>
        <p:nvSpPr>
          <p:cNvPr id="3" name="Content Placeholder 2">
            <a:extLst>
              <a:ext uri="{FF2B5EF4-FFF2-40B4-BE49-F238E27FC236}">
                <a16:creationId xmlns:a16="http://schemas.microsoft.com/office/drawing/2014/main" id="{BA2CE02C-4AA4-0F9E-557A-D3626DE2AF60}"/>
              </a:ext>
            </a:extLst>
          </p:cNvPr>
          <p:cNvSpPr txBox="1">
            <a:spLocks noGrp="1"/>
          </p:cNvSpPr>
          <p:nvPr>
            <p:ph idx="1"/>
          </p:nvPr>
        </p:nvSpPr>
        <p:spPr>
          <a:xfrm>
            <a:off x="2589215" y="2133596"/>
            <a:ext cx="8915400" cy="3777624"/>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a:extLst>
              <a:ext uri="{FF2B5EF4-FFF2-40B4-BE49-F238E27FC236}">
                <a16:creationId xmlns:a16="http://schemas.microsoft.com/office/drawing/2014/main" id="{D8C680CE-8176-4F28-0C81-E8A0D79410A8}"/>
              </a:ext>
            </a:extLst>
          </p:cNvPr>
          <p:cNvSpPr txBox="1">
            <a:spLocks noGrp="1"/>
          </p:cNvSpPr>
          <p:nvPr>
            <p:ph type="dt" sz="half" idx="7"/>
          </p:nvPr>
        </p:nvSpPr>
        <p:spPr/>
        <p:txBody>
          <a:bodyPr/>
          <a:lstStyle>
            <a:lvl1pPr>
              <a:defRPr/>
            </a:lvl1pPr>
          </a:lstStyle>
          <a:p>
            <a:pPr lvl="0"/>
            <a:fld id="{543DF542-89A8-45FE-AF4A-E77239FD9ACD}" type="datetime1">
              <a:rPr lang="fr-FR"/>
              <a:pPr lvl="0"/>
              <a:t>07/09/2026</a:t>
            </a:fld>
            <a:endParaRPr lang="fr-FR"/>
          </a:p>
        </p:txBody>
      </p:sp>
      <p:sp>
        <p:nvSpPr>
          <p:cNvPr id="5" name="Footer Placeholder 4">
            <a:extLst>
              <a:ext uri="{FF2B5EF4-FFF2-40B4-BE49-F238E27FC236}">
                <a16:creationId xmlns:a16="http://schemas.microsoft.com/office/drawing/2014/main" id="{3BA7B231-36B3-0BA1-00ED-9ED7389EA308}"/>
              </a:ext>
            </a:extLst>
          </p:cNvPr>
          <p:cNvSpPr txBox="1">
            <a:spLocks noGrp="1"/>
          </p:cNvSpPr>
          <p:nvPr>
            <p:ph type="ftr" sz="quarter" idx="9"/>
          </p:nvPr>
        </p:nvSpPr>
        <p:spPr/>
        <p:txBody>
          <a:bodyPr/>
          <a:lstStyle>
            <a:lvl1pPr>
              <a:defRPr/>
            </a:lvl1pPr>
          </a:lstStyle>
          <a:p>
            <a:pPr lvl="0"/>
            <a:endParaRPr lang="fr-FR"/>
          </a:p>
        </p:txBody>
      </p:sp>
      <p:sp>
        <p:nvSpPr>
          <p:cNvPr id="6" name="Freeform 11">
            <a:extLst>
              <a:ext uri="{FF2B5EF4-FFF2-40B4-BE49-F238E27FC236}">
                <a16:creationId xmlns:a16="http://schemas.microsoft.com/office/drawing/2014/main" id="{B6AE2DB1-FB9C-91F5-383B-29A59A877D04}"/>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7" name="Slide Number Placeholder 5">
            <a:extLst>
              <a:ext uri="{FF2B5EF4-FFF2-40B4-BE49-F238E27FC236}">
                <a16:creationId xmlns:a16="http://schemas.microsoft.com/office/drawing/2014/main" id="{FC64BACD-C2DB-134A-E361-459B20FCAC91}"/>
              </a:ext>
            </a:extLst>
          </p:cNvPr>
          <p:cNvSpPr txBox="1">
            <a:spLocks noGrp="1"/>
          </p:cNvSpPr>
          <p:nvPr>
            <p:ph type="sldNum" sz="quarter" idx="8"/>
          </p:nvPr>
        </p:nvSpPr>
        <p:spPr/>
        <p:txBody>
          <a:bodyPr/>
          <a:lstStyle>
            <a:lvl1pPr>
              <a:defRPr/>
            </a:lvl1pPr>
          </a:lstStyle>
          <a:p>
            <a:pPr lvl="0"/>
            <a:fld id="{B908D235-2C7B-4E59-88AE-3CC01DAA132B}" type="slidenum">
              <a:t>‹N°›</a:t>
            </a:fld>
            <a:endParaRPr lang="fr-FR"/>
          </a:p>
        </p:txBody>
      </p:sp>
    </p:spTree>
    <p:extLst>
      <p:ext uri="{BB962C8B-B14F-4D97-AF65-F5344CB8AC3E}">
        <p14:creationId xmlns:p14="http://schemas.microsoft.com/office/powerpoint/2010/main" val="355755980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277F0-EAB6-17D2-43AC-4CB43ADC40B8}"/>
              </a:ext>
            </a:extLst>
          </p:cNvPr>
          <p:cNvSpPr txBox="1">
            <a:spLocks noGrp="1"/>
          </p:cNvSpPr>
          <p:nvPr>
            <p:ph type="title"/>
          </p:nvPr>
        </p:nvSpPr>
        <p:spPr>
          <a:xfrm>
            <a:off x="2589215" y="2058753"/>
            <a:ext cx="8915400" cy="1468800"/>
          </a:xfrm>
        </p:spPr>
        <p:txBody>
          <a:bodyPr anchor="b"/>
          <a:lstStyle>
            <a:lvl1pPr>
              <a:defRPr sz="4000"/>
            </a:lvl1pPr>
          </a:lstStyle>
          <a:p>
            <a:pPr lvl="0"/>
            <a:r>
              <a:rPr lang="fr-FR"/>
              <a:t>Modifiez le style du titre</a:t>
            </a:r>
            <a:endParaRPr lang="en-US"/>
          </a:p>
        </p:txBody>
      </p:sp>
      <p:sp>
        <p:nvSpPr>
          <p:cNvPr id="3" name="Text Placeholder 2">
            <a:extLst>
              <a:ext uri="{FF2B5EF4-FFF2-40B4-BE49-F238E27FC236}">
                <a16:creationId xmlns:a16="http://schemas.microsoft.com/office/drawing/2014/main" id="{92CC423D-2045-FAA0-7AC2-2BC9D357C1F9}"/>
              </a:ext>
            </a:extLst>
          </p:cNvPr>
          <p:cNvSpPr txBox="1">
            <a:spLocks noGrp="1"/>
          </p:cNvSpPr>
          <p:nvPr>
            <p:ph type="body" idx="1"/>
          </p:nvPr>
        </p:nvSpPr>
        <p:spPr>
          <a:xfrm>
            <a:off x="2589215" y="3530132"/>
            <a:ext cx="8915400" cy="860395"/>
          </a:xfrm>
        </p:spPr>
        <p:txBody>
          <a:bodyPr/>
          <a:lstStyle>
            <a:lvl1pPr marL="0" indent="0">
              <a:buNone/>
              <a:defRPr sz="2000">
                <a:solidFill>
                  <a:srgbClr val="595959"/>
                </a:solidFill>
              </a:defRPr>
            </a:lvl1pPr>
          </a:lstStyle>
          <a:p>
            <a:pPr lvl="0"/>
            <a:r>
              <a:rPr lang="fr-FR"/>
              <a:t>Cliquez pour modifier les styles du texte du masque</a:t>
            </a:r>
          </a:p>
        </p:txBody>
      </p:sp>
      <p:sp>
        <p:nvSpPr>
          <p:cNvPr id="4" name="Date Placeholder 3">
            <a:extLst>
              <a:ext uri="{FF2B5EF4-FFF2-40B4-BE49-F238E27FC236}">
                <a16:creationId xmlns:a16="http://schemas.microsoft.com/office/drawing/2014/main" id="{9332A13E-7CF6-5E4D-A02D-9B6ADF00C180}"/>
              </a:ext>
            </a:extLst>
          </p:cNvPr>
          <p:cNvSpPr txBox="1">
            <a:spLocks noGrp="1"/>
          </p:cNvSpPr>
          <p:nvPr>
            <p:ph type="dt" sz="half" idx="7"/>
          </p:nvPr>
        </p:nvSpPr>
        <p:spPr/>
        <p:txBody>
          <a:bodyPr/>
          <a:lstStyle>
            <a:lvl1pPr>
              <a:defRPr/>
            </a:lvl1pPr>
          </a:lstStyle>
          <a:p>
            <a:pPr lvl="0"/>
            <a:fld id="{41626C82-20A1-4E21-AB35-F6E6446FA57C}" type="datetime1">
              <a:rPr lang="fr-FR"/>
              <a:pPr lvl="0"/>
              <a:t>07/09/2026</a:t>
            </a:fld>
            <a:endParaRPr lang="fr-FR"/>
          </a:p>
        </p:txBody>
      </p:sp>
      <p:sp>
        <p:nvSpPr>
          <p:cNvPr id="5" name="Footer Placeholder 4">
            <a:extLst>
              <a:ext uri="{FF2B5EF4-FFF2-40B4-BE49-F238E27FC236}">
                <a16:creationId xmlns:a16="http://schemas.microsoft.com/office/drawing/2014/main" id="{7B4B23AB-9DEF-226E-6C6B-2FC83079BC63}"/>
              </a:ext>
            </a:extLst>
          </p:cNvPr>
          <p:cNvSpPr txBox="1">
            <a:spLocks noGrp="1"/>
          </p:cNvSpPr>
          <p:nvPr>
            <p:ph type="ftr" sz="quarter" idx="9"/>
          </p:nvPr>
        </p:nvSpPr>
        <p:spPr/>
        <p:txBody>
          <a:bodyPr/>
          <a:lstStyle>
            <a:lvl1pPr>
              <a:defRPr/>
            </a:lvl1pPr>
          </a:lstStyle>
          <a:p>
            <a:pPr lvl="0"/>
            <a:endParaRPr lang="fr-FR"/>
          </a:p>
        </p:txBody>
      </p:sp>
      <p:sp>
        <p:nvSpPr>
          <p:cNvPr id="6" name="Freeform 11">
            <a:extLst>
              <a:ext uri="{FF2B5EF4-FFF2-40B4-BE49-F238E27FC236}">
                <a16:creationId xmlns:a16="http://schemas.microsoft.com/office/drawing/2014/main" id="{022C1ED0-B923-059F-4837-211F4427F20B}"/>
              </a:ext>
            </a:extLst>
          </p:cNvPr>
          <p:cNvSpPr/>
          <p:nvPr/>
        </p:nvSpPr>
        <p:spPr>
          <a:xfrm flipV="1">
            <a:off x="-4187" y="3178170"/>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7" name="Slide Number Placeholder 5">
            <a:extLst>
              <a:ext uri="{FF2B5EF4-FFF2-40B4-BE49-F238E27FC236}">
                <a16:creationId xmlns:a16="http://schemas.microsoft.com/office/drawing/2014/main" id="{408BE845-E9FC-C4EB-2FE8-BF5D0E5D55F1}"/>
              </a:ext>
            </a:extLst>
          </p:cNvPr>
          <p:cNvSpPr txBox="1">
            <a:spLocks noGrp="1"/>
          </p:cNvSpPr>
          <p:nvPr>
            <p:ph type="sldNum" sz="quarter" idx="8"/>
          </p:nvPr>
        </p:nvSpPr>
        <p:spPr>
          <a:xfrm>
            <a:off x="531815" y="3244135"/>
            <a:ext cx="779763" cy="365129"/>
          </a:xfrm>
        </p:spPr>
        <p:txBody>
          <a:bodyPr/>
          <a:lstStyle>
            <a:lvl1pPr>
              <a:defRPr/>
            </a:lvl1pPr>
          </a:lstStyle>
          <a:p>
            <a:pPr lvl="0"/>
            <a:fld id="{163FCEC5-9366-4A24-BDAF-A97F37858C71}" type="slidenum">
              <a:t>‹N°›</a:t>
            </a:fld>
            <a:endParaRPr lang="fr-FR"/>
          </a:p>
        </p:txBody>
      </p:sp>
    </p:spTree>
    <p:extLst>
      <p:ext uri="{BB962C8B-B14F-4D97-AF65-F5344CB8AC3E}">
        <p14:creationId xmlns:p14="http://schemas.microsoft.com/office/powerpoint/2010/main" val="629131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8E47E969-D15F-0B24-88B8-982788342B96}"/>
              </a:ext>
            </a:extLst>
          </p:cNvPr>
          <p:cNvSpPr txBox="1">
            <a:spLocks noGrp="1"/>
          </p:cNvSpPr>
          <p:nvPr>
            <p:ph type="title"/>
          </p:nvPr>
        </p:nvSpPr>
        <p:spPr/>
        <p:txBody>
          <a:bodyPr/>
          <a:lstStyle>
            <a:lvl1pPr>
              <a:defRPr/>
            </a:lvl1pPr>
          </a:lstStyle>
          <a:p>
            <a:pPr lvl="0"/>
            <a:r>
              <a:rPr lang="fr-FR"/>
              <a:t>Modifiez le style du titre</a:t>
            </a:r>
            <a:endParaRPr lang="en-US"/>
          </a:p>
        </p:txBody>
      </p:sp>
      <p:sp>
        <p:nvSpPr>
          <p:cNvPr id="3" name="Content Placeholder 2">
            <a:extLst>
              <a:ext uri="{FF2B5EF4-FFF2-40B4-BE49-F238E27FC236}">
                <a16:creationId xmlns:a16="http://schemas.microsoft.com/office/drawing/2014/main" id="{8423650D-63FE-814A-FF87-2B09977CE67C}"/>
              </a:ext>
            </a:extLst>
          </p:cNvPr>
          <p:cNvSpPr txBox="1">
            <a:spLocks noGrp="1"/>
          </p:cNvSpPr>
          <p:nvPr>
            <p:ph idx="1"/>
          </p:nvPr>
        </p:nvSpPr>
        <p:spPr>
          <a:xfrm>
            <a:off x="2589215" y="2133596"/>
            <a:ext cx="4313864" cy="3777624"/>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a:extLst>
              <a:ext uri="{FF2B5EF4-FFF2-40B4-BE49-F238E27FC236}">
                <a16:creationId xmlns:a16="http://schemas.microsoft.com/office/drawing/2014/main" id="{385AA5F0-9F6B-0068-18EC-938767CC3193}"/>
              </a:ext>
            </a:extLst>
          </p:cNvPr>
          <p:cNvSpPr txBox="1">
            <a:spLocks noGrp="1"/>
          </p:cNvSpPr>
          <p:nvPr>
            <p:ph idx="2"/>
          </p:nvPr>
        </p:nvSpPr>
        <p:spPr>
          <a:xfrm>
            <a:off x="7190750" y="2126217"/>
            <a:ext cx="4313864" cy="3777624"/>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a:extLst>
              <a:ext uri="{FF2B5EF4-FFF2-40B4-BE49-F238E27FC236}">
                <a16:creationId xmlns:a16="http://schemas.microsoft.com/office/drawing/2014/main" id="{1595B36D-7A7D-4F9D-EE59-3E1BF488A8D2}"/>
              </a:ext>
            </a:extLst>
          </p:cNvPr>
          <p:cNvSpPr txBox="1">
            <a:spLocks noGrp="1"/>
          </p:cNvSpPr>
          <p:nvPr>
            <p:ph type="dt" sz="half" idx="7"/>
          </p:nvPr>
        </p:nvSpPr>
        <p:spPr/>
        <p:txBody>
          <a:bodyPr/>
          <a:lstStyle>
            <a:lvl1pPr>
              <a:defRPr/>
            </a:lvl1pPr>
          </a:lstStyle>
          <a:p>
            <a:pPr lvl="0"/>
            <a:fld id="{CB571AA7-1E29-46B2-AC5D-93E2870C54F3}" type="datetime1">
              <a:rPr lang="fr-FR"/>
              <a:pPr lvl="0"/>
              <a:t>07/09/2026</a:t>
            </a:fld>
            <a:endParaRPr lang="fr-FR"/>
          </a:p>
        </p:txBody>
      </p:sp>
      <p:sp>
        <p:nvSpPr>
          <p:cNvPr id="6" name="Footer Placeholder 5">
            <a:extLst>
              <a:ext uri="{FF2B5EF4-FFF2-40B4-BE49-F238E27FC236}">
                <a16:creationId xmlns:a16="http://schemas.microsoft.com/office/drawing/2014/main" id="{4939FA45-4E2A-D937-0312-0DE2AF85D453}"/>
              </a:ext>
            </a:extLst>
          </p:cNvPr>
          <p:cNvSpPr txBox="1">
            <a:spLocks noGrp="1"/>
          </p:cNvSpPr>
          <p:nvPr>
            <p:ph type="ftr" sz="quarter" idx="9"/>
          </p:nvPr>
        </p:nvSpPr>
        <p:spPr/>
        <p:txBody>
          <a:bodyPr/>
          <a:lstStyle>
            <a:lvl1pPr>
              <a:defRPr/>
            </a:lvl1pPr>
          </a:lstStyle>
          <a:p>
            <a:pPr lvl="0"/>
            <a:endParaRPr lang="fr-FR"/>
          </a:p>
        </p:txBody>
      </p:sp>
      <p:sp>
        <p:nvSpPr>
          <p:cNvPr id="7" name="Freeform 11">
            <a:extLst>
              <a:ext uri="{FF2B5EF4-FFF2-40B4-BE49-F238E27FC236}">
                <a16:creationId xmlns:a16="http://schemas.microsoft.com/office/drawing/2014/main" id="{10837A5F-131F-3084-7191-FF8B4241CB33}"/>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8" name="Slide Number Placeholder 5">
            <a:extLst>
              <a:ext uri="{FF2B5EF4-FFF2-40B4-BE49-F238E27FC236}">
                <a16:creationId xmlns:a16="http://schemas.microsoft.com/office/drawing/2014/main" id="{5DCFB772-0408-3DB4-8F39-88AFB44601D9}"/>
              </a:ext>
            </a:extLst>
          </p:cNvPr>
          <p:cNvSpPr txBox="1">
            <a:spLocks noGrp="1"/>
          </p:cNvSpPr>
          <p:nvPr>
            <p:ph type="sldNum" sz="quarter" idx="8"/>
          </p:nvPr>
        </p:nvSpPr>
        <p:spPr/>
        <p:txBody>
          <a:bodyPr/>
          <a:lstStyle>
            <a:lvl1pPr>
              <a:defRPr/>
            </a:lvl1pPr>
          </a:lstStyle>
          <a:p>
            <a:pPr lvl="0"/>
            <a:fld id="{548A9480-99C0-43B1-B9C9-04EE1302EB50}" type="slidenum">
              <a:t>‹N°›</a:t>
            </a:fld>
            <a:endParaRPr lang="fr-FR"/>
          </a:p>
        </p:txBody>
      </p:sp>
    </p:spTree>
    <p:extLst>
      <p:ext uri="{BB962C8B-B14F-4D97-AF65-F5344CB8AC3E}">
        <p14:creationId xmlns:p14="http://schemas.microsoft.com/office/powerpoint/2010/main" val="476282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9">
            <a:extLst>
              <a:ext uri="{FF2B5EF4-FFF2-40B4-BE49-F238E27FC236}">
                <a16:creationId xmlns:a16="http://schemas.microsoft.com/office/drawing/2014/main" id="{F8138DA0-A050-104D-2310-75CBE5E2261D}"/>
              </a:ext>
            </a:extLst>
          </p:cNvPr>
          <p:cNvSpPr txBox="1">
            <a:spLocks noGrp="1"/>
          </p:cNvSpPr>
          <p:nvPr>
            <p:ph type="title"/>
          </p:nvPr>
        </p:nvSpPr>
        <p:spPr/>
        <p:txBody>
          <a:bodyPr/>
          <a:lstStyle>
            <a:lvl1pPr>
              <a:defRPr/>
            </a:lvl1pPr>
          </a:lstStyle>
          <a:p>
            <a:pPr lvl="0"/>
            <a:r>
              <a:rPr lang="fr-FR"/>
              <a:t>Modifiez le style du titre</a:t>
            </a:r>
            <a:endParaRPr lang="en-US"/>
          </a:p>
        </p:txBody>
      </p:sp>
      <p:sp>
        <p:nvSpPr>
          <p:cNvPr id="3" name="Text Placeholder 2">
            <a:extLst>
              <a:ext uri="{FF2B5EF4-FFF2-40B4-BE49-F238E27FC236}">
                <a16:creationId xmlns:a16="http://schemas.microsoft.com/office/drawing/2014/main" id="{D7B72DDD-BA83-88D0-1C1B-E4604E52E143}"/>
              </a:ext>
            </a:extLst>
          </p:cNvPr>
          <p:cNvSpPr txBox="1">
            <a:spLocks noGrp="1"/>
          </p:cNvSpPr>
          <p:nvPr>
            <p:ph type="body" idx="1"/>
          </p:nvPr>
        </p:nvSpPr>
        <p:spPr>
          <a:xfrm>
            <a:off x="2939375" y="1972699"/>
            <a:ext cx="3992727" cy="576264"/>
          </a:xfrm>
        </p:spPr>
        <p:txBody>
          <a:bodyPr anchor="b">
            <a:noAutofit/>
          </a:bodyPr>
          <a:lstStyle>
            <a:lvl1pPr marL="0" indent="0">
              <a:buNone/>
              <a:defRPr sz="2400"/>
            </a:lvl1pPr>
          </a:lstStyle>
          <a:p>
            <a:pPr lvl="0"/>
            <a:r>
              <a:rPr lang="fr-FR"/>
              <a:t>Cliquez pour modifier les styles du texte du masque</a:t>
            </a:r>
          </a:p>
        </p:txBody>
      </p:sp>
      <p:sp>
        <p:nvSpPr>
          <p:cNvPr id="4" name="Content Placeholder 3">
            <a:extLst>
              <a:ext uri="{FF2B5EF4-FFF2-40B4-BE49-F238E27FC236}">
                <a16:creationId xmlns:a16="http://schemas.microsoft.com/office/drawing/2014/main" id="{9807E5A8-833E-D6F1-DCA2-128C834B285E}"/>
              </a:ext>
            </a:extLst>
          </p:cNvPr>
          <p:cNvSpPr txBox="1">
            <a:spLocks noGrp="1"/>
          </p:cNvSpPr>
          <p:nvPr>
            <p:ph idx="2"/>
          </p:nvPr>
        </p:nvSpPr>
        <p:spPr>
          <a:xfrm>
            <a:off x="2589215" y="2548963"/>
            <a:ext cx="4342897" cy="3354055"/>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a:extLst>
              <a:ext uri="{FF2B5EF4-FFF2-40B4-BE49-F238E27FC236}">
                <a16:creationId xmlns:a16="http://schemas.microsoft.com/office/drawing/2014/main" id="{FA148729-1304-F37D-64EA-79AE879CEE96}"/>
              </a:ext>
            </a:extLst>
          </p:cNvPr>
          <p:cNvSpPr txBox="1">
            <a:spLocks noGrp="1"/>
          </p:cNvSpPr>
          <p:nvPr>
            <p:ph type="body" idx="3"/>
          </p:nvPr>
        </p:nvSpPr>
        <p:spPr>
          <a:xfrm>
            <a:off x="7506629" y="1969471"/>
            <a:ext cx="3999000" cy="576264"/>
          </a:xfrm>
        </p:spPr>
        <p:txBody>
          <a:bodyPr anchor="b">
            <a:noAutofit/>
          </a:bodyPr>
          <a:lstStyle>
            <a:lvl1pPr marL="0" indent="0">
              <a:buNone/>
              <a:defRPr sz="2400"/>
            </a:lvl1pPr>
          </a:lstStyle>
          <a:p>
            <a:pPr lvl="0"/>
            <a:r>
              <a:rPr lang="fr-FR"/>
              <a:t>Cliquez pour modifier les styles du texte du masque</a:t>
            </a:r>
          </a:p>
        </p:txBody>
      </p:sp>
      <p:sp>
        <p:nvSpPr>
          <p:cNvPr id="6" name="Content Placeholder 5">
            <a:extLst>
              <a:ext uri="{FF2B5EF4-FFF2-40B4-BE49-F238E27FC236}">
                <a16:creationId xmlns:a16="http://schemas.microsoft.com/office/drawing/2014/main" id="{B7CFC92B-1145-24DF-7484-C8E6D822AFD9}"/>
              </a:ext>
            </a:extLst>
          </p:cNvPr>
          <p:cNvSpPr txBox="1">
            <a:spLocks noGrp="1"/>
          </p:cNvSpPr>
          <p:nvPr>
            <p:ph idx="4"/>
          </p:nvPr>
        </p:nvSpPr>
        <p:spPr>
          <a:xfrm>
            <a:off x="7166957" y="2545735"/>
            <a:ext cx="4338672" cy="3354055"/>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a:extLst>
              <a:ext uri="{FF2B5EF4-FFF2-40B4-BE49-F238E27FC236}">
                <a16:creationId xmlns:a16="http://schemas.microsoft.com/office/drawing/2014/main" id="{0E89E4C9-C815-0B18-4150-84644EAFFB0A}"/>
              </a:ext>
            </a:extLst>
          </p:cNvPr>
          <p:cNvSpPr txBox="1">
            <a:spLocks noGrp="1"/>
          </p:cNvSpPr>
          <p:nvPr>
            <p:ph type="dt" sz="half" idx="7"/>
          </p:nvPr>
        </p:nvSpPr>
        <p:spPr/>
        <p:txBody>
          <a:bodyPr/>
          <a:lstStyle>
            <a:lvl1pPr>
              <a:defRPr/>
            </a:lvl1pPr>
          </a:lstStyle>
          <a:p>
            <a:pPr lvl="0"/>
            <a:fld id="{04272734-E470-430E-B18B-A3B4FE1F5852}" type="datetime1">
              <a:rPr lang="fr-FR"/>
              <a:pPr lvl="0"/>
              <a:t>07/09/2026</a:t>
            </a:fld>
            <a:endParaRPr lang="fr-FR"/>
          </a:p>
        </p:txBody>
      </p:sp>
      <p:sp>
        <p:nvSpPr>
          <p:cNvPr id="8" name="Footer Placeholder 7">
            <a:extLst>
              <a:ext uri="{FF2B5EF4-FFF2-40B4-BE49-F238E27FC236}">
                <a16:creationId xmlns:a16="http://schemas.microsoft.com/office/drawing/2014/main" id="{172CE8F2-6445-20D7-1804-E1873E0171BA}"/>
              </a:ext>
            </a:extLst>
          </p:cNvPr>
          <p:cNvSpPr txBox="1">
            <a:spLocks noGrp="1"/>
          </p:cNvSpPr>
          <p:nvPr>
            <p:ph type="ftr" sz="quarter" idx="9"/>
          </p:nvPr>
        </p:nvSpPr>
        <p:spPr/>
        <p:txBody>
          <a:bodyPr/>
          <a:lstStyle>
            <a:lvl1pPr>
              <a:defRPr/>
            </a:lvl1pPr>
          </a:lstStyle>
          <a:p>
            <a:pPr lvl="0"/>
            <a:endParaRPr lang="fr-FR"/>
          </a:p>
        </p:txBody>
      </p:sp>
      <p:sp>
        <p:nvSpPr>
          <p:cNvPr id="9" name="Freeform 11">
            <a:extLst>
              <a:ext uri="{FF2B5EF4-FFF2-40B4-BE49-F238E27FC236}">
                <a16:creationId xmlns:a16="http://schemas.microsoft.com/office/drawing/2014/main" id="{4891B4E1-DED9-F5F4-52C7-678708DA9B1E}"/>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10" name="Slide Number Placeholder 5">
            <a:extLst>
              <a:ext uri="{FF2B5EF4-FFF2-40B4-BE49-F238E27FC236}">
                <a16:creationId xmlns:a16="http://schemas.microsoft.com/office/drawing/2014/main" id="{41FA9A8D-3C50-9B94-95F0-7DD432BFD589}"/>
              </a:ext>
            </a:extLst>
          </p:cNvPr>
          <p:cNvSpPr txBox="1">
            <a:spLocks noGrp="1"/>
          </p:cNvSpPr>
          <p:nvPr>
            <p:ph type="sldNum" sz="quarter" idx="8"/>
          </p:nvPr>
        </p:nvSpPr>
        <p:spPr/>
        <p:txBody>
          <a:bodyPr/>
          <a:lstStyle>
            <a:lvl1pPr>
              <a:defRPr/>
            </a:lvl1pPr>
          </a:lstStyle>
          <a:p>
            <a:pPr lvl="0"/>
            <a:fld id="{535767A3-E763-4AF2-808C-7EEE77DBBD53}" type="slidenum">
              <a:t>‹N°›</a:t>
            </a:fld>
            <a:endParaRPr lang="fr-FR"/>
          </a:p>
        </p:txBody>
      </p:sp>
    </p:spTree>
    <p:extLst>
      <p:ext uri="{BB962C8B-B14F-4D97-AF65-F5344CB8AC3E}">
        <p14:creationId xmlns:p14="http://schemas.microsoft.com/office/powerpoint/2010/main" val="4283750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F0B7-79E4-A833-B633-675D35C6C330}"/>
              </a:ext>
            </a:extLst>
          </p:cNvPr>
          <p:cNvSpPr txBox="1">
            <a:spLocks noGrp="1"/>
          </p:cNvSpPr>
          <p:nvPr>
            <p:ph type="title"/>
          </p:nvPr>
        </p:nvSpPr>
        <p:spPr/>
        <p:txBody>
          <a:bodyPr/>
          <a:lstStyle>
            <a:lvl1pPr>
              <a:defRPr/>
            </a:lvl1pPr>
          </a:lstStyle>
          <a:p>
            <a:pPr lvl="0"/>
            <a:r>
              <a:rPr lang="fr-FR"/>
              <a:t>Modifiez le style du titre</a:t>
            </a:r>
            <a:endParaRPr lang="en-US"/>
          </a:p>
        </p:txBody>
      </p:sp>
      <p:sp>
        <p:nvSpPr>
          <p:cNvPr id="3" name="Date Placeholder 2">
            <a:extLst>
              <a:ext uri="{FF2B5EF4-FFF2-40B4-BE49-F238E27FC236}">
                <a16:creationId xmlns:a16="http://schemas.microsoft.com/office/drawing/2014/main" id="{5D8114BC-1047-6D26-A990-F8EA1899A33F}"/>
              </a:ext>
            </a:extLst>
          </p:cNvPr>
          <p:cNvSpPr txBox="1">
            <a:spLocks noGrp="1"/>
          </p:cNvSpPr>
          <p:nvPr>
            <p:ph type="dt" sz="half" idx="7"/>
          </p:nvPr>
        </p:nvSpPr>
        <p:spPr/>
        <p:txBody>
          <a:bodyPr/>
          <a:lstStyle>
            <a:lvl1pPr>
              <a:defRPr/>
            </a:lvl1pPr>
          </a:lstStyle>
          <a:p>
            <a:pPr lvl="0"/>
            <a:fld id="{632AF3A2-E112-42FC-ABAE-CD67ED9224B4}" type="datetime1">
              <a:rPr lang="fr-FR"/>
              <a:pPr lvl="0"/>
              <a:t>07/09/2026</a:t>
            </a:fld>
            <a:endParaRPr lang="fr-FR"/>
          </a:p>
        </p:txBody>
      </p:sp>
      <p:sp>
        <p:nvSpPr>
          <p:cNvPr id="4" name="Footer Placeholder 3">
            <a:extLst>
              <a:ext uri="{FF2B5EF4-FFF2-40B4-BE49-F238E27FC236}">
                <a16:creationId xmlns:a16="http://schemas.microsoft.com/office/drawing/2014/main" id="{F25C1579-D01E-4550-048C-C4C791898350}"/>
              </a:ext>
            </a:extLst>
          </p:cNvPr>
          <p:cNvSpPr txBox="1">
            <a:spLocks noGrp="1"/>
          </p:cNvSpPr>
          <p:nvPr>
            <p:ph type="ftr" sz="quarter" idx="9"/>
          </p:nvPr>
        </p:nvSpPr>
        <p:spPr/>
        <p:txBody>
          <a:bodyPr/>
          <a:lstStyle>
            <a:lvl1pPr>
              <a:defRPr/>
            </a:lvl1pPr>
          </a:lstStyle>
          <a:p>
            <a:pPr lvl="0"/>
            <a:endParaRPr lang="fr-FR"/>
          </a:p>
        </p:txBody>
      </p:sp>
      <p:sp>
        <p:nvSpPr>
          <p:cNvPr id="5" name="Freeform 11">
            <a:extLst>
              <a:ext uri="{FF2B5EF4-FFF2-40B4-BE49-F238E27FC236}">
                <a16:creationId xmlns:a16="http://schemas.microsoft.com/office/drawing/2014/main" id="{51F40A3A-9F88-35A8-5A76-13C202C1975A}"/>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6" name="Slide Number Placeholder 4">
            <a:extLst>
              <a:ext uri="{FF2B5EF4-FFF2-40B4-BE49-F238E27FC236}">
                <a16:creationId xmlns:a16="http://schemas.microsoft.com/office/drawing/2014/main" id="{6D579AC9-78AD-F527-7E29-95F9CFCC042B}"/>
              </a:ext>
            </a:extLst>
          </p:cNvPr>
          <p:cNvSpPr txBox="1">
            <a:spLocks noGrp="1"/>
          </p:cNvSpPr>
          <p:nvPr>
            <p:ph type="sldNum" sz="quarter" idx="8"/>
          </p:nvPr>
        </p:nvSpPr>
        <p:spPr/>
        <p:txBody>
          <a:bodyPr/>
          <a:lstStyle>
            <a:lvl1pPr>
              <a:defRPr/>
            </a:lvl1pPr>
          </a:lstStyle>
          <a:p>
            <a:pPr lvl="0"/>
            <a:fld id="{601E0999-3541-47F2-8207-4007E831CF0C}" type="slidenum">
              <a:t>‹N°›</a:t>
            </a:fld>
            <a:endParaRPr lang="fr-FR"/>
          </a:p>
        </p:txBody>
      </p:sp>
    </p:spTree>
    <p:extLst>
      <p:ext uri="{BB962C8B-B14F-4D97-AF65-F5344CB8AC3E}">
        <p14:creationId xmlns:p14="http://schemas.microsoft.com/office/powerpoint/2010/main" val="1956647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106012-745E-C4CE-0DEB-41DE4B6A5A55}"/>
              </a:ext>
            </a:extLst>
          </p:cNvPr>
          <p:cNvSpPr txBox="1">
            <a:spLocks noGrp="1"/>
          </p:cNvSpPr>
          <p:nvPr>
            <p:ph type="dt" sz="half" idx="7"/>
          </p:nvPr>
        </p:nvSpPr>
        <p:spPr/>
        <p:txBody>
          <a:bodyPr/>
          <a:lstStyle>
            <a:lvl1pPr>
              <a:defRPr/>
            </a:lvl1pPr>
          </a:lstStyle>
          <a:p>
            <a:pPr lvl="0"/>
            <a:fld id="{9C86C3B7-5ED9-4BCD-81AB-1B2EABDAC9C2}" type="datetime1">
              <a:rPr lang="fr-FR"/>
              <a:pPr lvl="0"/>
              <a:t>07/09/2026</a:t>
            </a:fld>
            <a:endParaRPr lang="fr-FR"/>
          </a:p>
        </p:txBody>
      </p:sp>
      <p:sp>
        <p:nvSpPr>
          <p:cNvPr id="3" name="Footer Placeholder 2">
            <a:extLst>
              <a:ext uri="{FF2B5EF4-FFF2-40B4-BE49-F238E27FC236}">
                <a16:creationId xmlns:a16="http://schemas.microsoft.com/office/drawing/2014/main" id="{77788358-BDB4-4931-672B-D5717CCC1327}"/>
              </a:ext>
            </a:extLst>
          </p:cNvPr>
          <p:cNvSpPr txBox="1">
            <a:spLocks noGrp="1"/>
          </p:cNvSpPr>
          <p:nvPr>
            <p:ph type="ftr" sz="quarter" idx="9"/>
          </p:nvPr>
        </p:nvSpPr>
        <p:spPr/>
        <p:txBody>
          <a:bodyPr/>
          <a:lstStyle>
            <a:lvl1pPr>
              <a:defRPr/>
            </a:lvl1pPr>
          </a:lstStyle>
          <a:p>
            <a:pPr lvl="0"/>
            <a:endParaRPr lang="fr-FR"/>
          </a:p>
        </p:txBody>
      </p:sp>
      <p:sp>
        <p:nvSpPr>
          <p:cNvPr id="4" name="Freeform 11">
            <a:extLst>
              <a:ext uri="{FF2B5EF4-FFF2-40B4-BE49-F238E27FC236}">
                <a16:creationId xmlns:a16="http://schemas.microsoft.com/office/drawing/2014/main" id="{65A7DB37-AEC0-75BC-8E88-8F072F5536C6}"/>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5" name="Slide Number Placeholder 3">
            <a:extLst>
              <a:ext uri="{FF2B5EF4-FFF2-40B4-BE49-F238E27FC236}">
                <a16:creationId xmlns:a16="http://schemas.microsoft.com/office/drawing/2014/main" id="{46450BDB-E1BD-A348-8F70-DAF0E108284E}"/>
              </a:ext>
            </a:extLst>
          </p:cNvPr>
          <p:cNvSpPr txBox="1">
            <a:spLocks noGrp="1"/>
          </p:cNvSpPr>
          <p:nvPr>
            <p:ph type="sldNum" sz="quarter" idx="8"/>
          </p:nvPr>
        </p:nvSpPr>
        <p:spPr/>
        <p:txBody>
          <a:bodyPr/>
          <a:lstStyle>
            <a:lvl1pPr>
              <a:defRPr/>
            </a:lvl1pPr>
          </a:lstStyle>
          <a:p>
            <a:pPr lvl="0"/>
            <a:fld id="{C9A3E2A4-D205-46E5-84EF-5DE470809336}" type="slidenum">
              <a:t>‹N°›</a:t>
            </a:fld>
            <a:endParaRPr lang="fr-FR"/>
          </a:p>
        </p:txBody>
      </p:sp>
    </p:spTree>
    <p:extLst>
      <p:ext uri="{BB962C8B-B14F-4D97-AF65-F5344CB8AC3E}">
        <p14:creationId xmlns:p14="http://schemas.microsoft.com/office/powerpoint/2010/main" val="2784525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8EEDC-A86B-DF8A-89F6-82E1A207D96C}"/>
              </a:ext>
            </a:extLst>
          </p:cNvPr>
          <p:cNvSpPr txBox="1">
            <a:spLocks noGrp="1"/>
          </p:cNvSpPr>
          <p:nvPr>
            <p:ph type="title"/>
          </p:nvPr>
        </p:nvSpPr>
        <p:spPr>
          <a:xfrm>
            <a:off x="2589215" y="446090"/>
            <a:ext cx="3505196" cy="976314"/>
          </a:xfrm>
        </p:spPr>
        <p:txBody>
          <a:bodyPr anchor="b"/>
          <a:lstStyle>
            <a:lvl1pPr>
              <a:defRPr sz="2000"/>
            </a:lvl1pPr>
          </a:lstStyle>
          <a:p>
            <a:pPr lvl="0"/>
            <a:r>
              <a:rPr lang="fr-FR"/>
              <a:t>Modifiez le style du titre</a:t>
            </a:r>
            <a:endParaRPr lang="en-US"/>
          </a:p>
        </p:txBody>
      </p:sp>
      <p:sp>
        <p:nvSpPr>
          <p:cNvPr id="3" name="Content Placeholder 2">
            <a:extLst>
              <a:ext uri="{FF2B5EF4-FFF2-40B4-BE49-F238E27FC236}">
                <a16:creationId xmlns:a16="http://schemas.microsoft.com/office/drawing/2014/main" id="{C07ADE40-843B-3F31-8E53-39A4B39E2984}"/>
              </a:ext>
            </a:extLst>
          </p:cNvPr>
          <p:cNvSpPr txBox="1">
            <a:spLocks noGrp="1"/>
          </p:cNvSpPr>
          <p:nvPr>
            <p:ph idx="1"/>
          </p:nvPr>
        </p:nvSpPr>
        <p:spPr>
          <a:xfrm>
            <a:off x="6323011" y="446090"/>
            <a:ext cx="5181603" cy="5414967"/>
          </a:xfrm>
        </p:spPr>
        <p:txBody>
          <a:bodyPr anchor="ct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a:extLst>
              <a:ext uri="{FF2B5EF4-FFF2-40B4-BE49-F238E27FC236}">
                <a16:creationId xmlns:a16="http://schemas.microsoft.com/office/drawing/2014/main" id="{56D4145F-0A0E-9AED-6448-EF1F190866D1}"/>
              </a:ext>
            </a:extLst>
          </p:cNvPr>
          <p:cNvSpPr txBox="1">
            <a:spLocks noGrp="1"/>
          </p:cNvSpPr>
          <p:nvPr>
            <p:ph type="body" idx="2"/>
          </p:nvPr>
        </p:nvSpPr>
        <p:spPr>
          <a:xfrm>
            <a:off x="2589215" y="1598608"/>
            <a:ext cx="3505196" cy="4262439"/>
          </a:xfrm>
        </p:spPr>
        <p:txBody>
          <a:bodyPr/>
          <a:lstStyle>
            <a:lvl1pPr marL="0" indent="0">
              <a:buNone/>
              <a:defRPr sz="1400"/>
            </a:lvl1pPr>
          </a:lstStyle>
          <a:p>
            <a:pPr lvl="0"/>
            <a:r>
              <a:rPr lang="fr-FR"/>
              <a:t>Cliquez pour modifier les styles du texte du masque</a:t>
            </a:r>
          </a:p>
        </p:txBody>
      </p:sp>
      <p:sp>
        <p:nvSpPr>
          <p:cNvPr id="5" name="Date Placeholder 4">
            <a:extLst>
              <a:ext uri="{FF2B5EF4-FFF2-40B4-BE49-F238E27FC236}">
                <a16:creationId xmlns:a16="http://schemas.microsoft.com/office/drawing/2014/main" id="{ECEAA004-8FC4-4DF4-612E-C0002B9157AE}"/>
              </a:ext>
            </a:extLst>
          </p:cNvPr>
          <p:cNvSpPr txBox="1">
            <a:spLocks noGrp="1"/>
          </p:cNvSpPr>
          <p:nvPr>
            <p:ph type="dt" sz="half" idx="7"/>
          </p:nvPr>
        </p:nvSpPr>
        <p:spPr/>
        <p:txBody>
          <a:bodyPr/>
          <a:lstStyle>
            <a:lvl1pPr>
              <a:defRPr/>
            </a:lvl1pPr>
          </a:lstStyle>
          <a:p>
            <a:pPr lvl="0"/>
            <a:fld id="{2AF2AB19-36C0-4A7A-9A31-A513C68878FB}" type="datetime1">
              <a:rPr lang="fr-FR"/>
              <a:pPr lvl="0"/>
              <a:t>07/09/2026</a:t>
            </a:fld>
            <a:endParaRPr lang="fr-FR"/>
          </a:p>
        </p:txBody>
      </p:sp>
      <p:sp>
        <p:nvSpPr>
          <p:cNvPr id="6" name="Footer Placeholder 5">
            <a:extLst>
              <a:ext uri="{FF2B5EF4-FFF2-40B4-BE49-F238E27FC236}">
                <a16:creationId xmlns:a16="http://schemas.microsoft.com/office/drawing/2014/main" id="{FF52656F-A0AB-6758-D93B-52C2ACEFD3C2}"/>
              </a:ext>
            </a:extLst>
          </p:cNvPr>
          <p:cNvSpPr txBox="1">
            <a:spLocks noGrp="1"/>
          </p:cNvSpPr>
          <p:nvPr>
            <p:ph type="ftr" sz="quarter" idx="9"/>
          </p:nvPr>
        </p:nvSpPr>
        <p:spPr/>
        <p:txBody>
          <a:bodyPr/>
          <a:lstStyle>
            <a:lvl1pPr>
              <a:defRPr/>
            </a:lvl1pPr>
          </a:lstStyle>
          <a:p>
            <a:pPr lvl="0"/>
            <a:endParaRPr lang="fr-FR"/>
          </a:p>
        </p:txBody>
      </p:sp>
      <p:sp>
        <p:nvSpPr>
          <p:cNvPr id="7" name="Freeform 11">
            <a:extLst>
              <a:ext uri="{FF2B5EF4-FFF2-40B4-BE49-F238E27FC236}">
                <a16:creationId xmlns:a16="http://schemas.microsoft.com/office/drawing/2014/main" id="{250EF74B-350F-44DB-EB89-A0A83DA0560C}"/>
              </a:ext>
            </a:extLst>
          </p:cNvPr>
          <p:cNvSpPr/>
          <p:nvPr/>
        </p:nvSpPr>
        <p:spPr>
          <a:xfrm flipV="1">
            <a:off x="-4187" y="714375"/>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8" name="Slide Number Placeholder 6">
            <a:extLst>
              <a:ext uri="{FF2B5EF4-FFF2-40B4-BE49-F238E27FC236}">
                <a16:creationId xmlns:a16="http://schemas.microsoft.com/office/drawing/2014/main" id="{ECE70781-07FF-6898-DE56-9AD61043937D}"/>
              </a:ext>
            </a:extLst>
          </p:cNvPr>
          <p:cNvSpPr txBox="1">
            <a:spLocks noGrp="1"/>
          </p:cNvSpPr>
          <p:nvPr>
            <p:ph type="sldNum" sz="quarter" idx="8"/>
          </p:nvPr>
        </p:nvSpPr>
        <p:spPr/>
        <p:txBody>
          <a:bodyPr/>
          <a:lstStyle>
            <a:lvl1pPr>
              <a:defRPr/>
            </a:lvl1pPr>
          </a:lstStyle>
          <a:p>
            <a:pPr lvl="0"/>
            <a:fld id="{059EE55F-70C2-4243-AAB1-93B5E5BD9D75}" type="slidenum">
              <a:t>‹N°›</a:t>
            </a:fld>
            <a:endParaRPr lang="fr-FR"/>
          </a:p>
        </p:txBody>
      </p:sp>
    </p:spTree>
    <p:extLst>
      <p:ext uri="{BB962C8B-B14F-4D97-AF65-F5344CB8AC3E}">
        <p14:creationId xmlns:p14="http://schemas.microsoft.com/office/powerpoint/2010/main" val="1510543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D8367-082D-BAB9-184D-417D00CF1DB8}"/>
              </a:ext>
            </a:extLst>
          </p:cNvPr>
          <p:cNvSpPr txBox="1">
            <a:spLocks noGrp="1"/>
          </p:cNvSpPr>
          <p:nvPr>
            <p:ph type="title"/>
          </p:nvPr>
        </p:nvSpPr>
        <p:spPr>
          <a:xfrm>
            <a:off x="2589215" y="4800600"/>
            <a:ext cx="8915400" cy="566735"/>
          </a:xfrm>
        </p:spPr>
        <p:txBody>
          <a:bodyPr anchor="b"/>
          <a:lstStyle>
            <a:lvl1pPr>
              <a:defRPr sz="2400"/>
            </a:lvl1pPr>
          </a:lstStyle>
          <a:p>
            <a:pPr lvl="0"/>
            <a:r>
              <a:rPr lang="fr-FR"/>
              <a:t>Modifiez le style du titre</a:t>
            </a:r>
            <a:endParaRPr lang="en-US"/>
          </a:p>
        </p:txBody>
      </p:sp>
      <p:sp>
        <p:nvSpPr>
          <p:cNvPr id="3" name="Picture Placeholder 2">
            <a:extLst>
              <a:ext uri="{FF2B5EF4-FFF2-40B4-BE49-F238E27FC236}">
                <a16:creationId xmlns:a16="http://schemas.microsoft.com/office/drawing/2014/main" id="{B8C6256D-AFC8-3CAE-FA56-4CCDA52FA524}"/>
              </a:ext>
            </a:extLst>
          </p:cNvPr>
          <p:cNvSpPr txBox="1">
            <a:spLocks noGrp="1"/>
          </p:cNvSpPr>
          <p:nvPr>
            <p:ph type="pic" idx="1"/>
          </p:nvPr>
        </p:nvSpPr>
        <p:spPr>
          <a:xfrm>
            <a:off x="2589215" y="634968"/>
            <a:ext cx="8915400" cy="3854973"/>
          </a:xfrm>
        </p:spPr>
        <p:txBody>
          <a:bodyPr anchorCtr="1"/>
          <a:lstStyle>
            <a:lvl1pPr marL="0" indent="0" algn="ctr">
              <a:buNone/>
              <a:defRPr sz="1600"/>
            </a:lvl1pPr>
          </a:lstStyle>
          <a:p>
            <a:pPr lvl="0"/>
            <a:r>
              <a:rPr lang="fr-FR"/>
              <a:t>Cliquez sur l'icône pour ajouter une image</a:t>
            </a:r>
            <a:endParaRPr lang="en-US"/>
          </a:p>
        </p:txBody>
      </p:sp>
      <p:sp>
        <p:nvSpPr>
          <p:cNvPr id="4" name="Text Placeholder 3">
            <a:extLst>
              <a:ext uri="{FF2B5EF4-FFF2-40B4-BE49-F238E27FC236}">
                <a16:creationId xmlns:a16="http://schemas.microsoft.com/office/drawing/2014/main" id="{AF4C03DD-F9AC-3886-5B37-EE3B19629202}"/>
              </a:ext>
            </a:extLst>
          </p:cNvPr>
          <p:cNvSpPr txBox="1">
            <a:spLocks noGrp="1"/>
          </p:cNvSpPr>
          <p:nvPr>
            <p:ph type="body" idx="2"/>
          </p:nvPr>
        </p:nvSpPr>
        <p:spPr>
          <a:xfrm>
            <a:off x="2589215" y="5367335"/>
            <a:ext cx="8915400" cy="493711"/>
          </a:xfrm>
        </p:spPr>
        <p:txBody>
          <a:bodyPr/>
          <a:lstStyle>
            <a:lvl1pPr marL="0" indent="0">
              <a:buNone/>
              <a:defRPr sz="1200"/>
            </a:lvl1pPr>
          </a:lstStyle>
          <a:p>
            <a:pPr lvl="0"/>
            <a:r>
              <a:rPr lang="fr-FR"/>
              <a:t>Cliquez pour modifier les styles du texte du masque</a:t>
            </a:r>
          </a:p>
        </p:txBody>
      </p:sp>
      <p:sp>
        <p:nvSpPr>
          <p:cNvPr id="5" name="Date Placeholder 4">
            <a:extLst>
              <a:ext uri="{FF2B5EF4-FFF2-40B4-BE49-F238E27FC236}">
                <a16:creationId xmlns:a16="http://schemas.microsoft.com/office/drawing/2014/main" id="{CCC116AB-5D3C-A727-D352-034EF1AAB695}"/>
              </a:ext>
            </a:extLst>
          </p:cNvPr>
          <p:cNvSpPr txBox="1">
            <a:spLocks noGrp="1"/>
          </p:cNvSpPr>
          <p:nvPr>
            <p:ph type="dt" sz="half" idx="7"/>
          </p:nvPr>
        </p:nvSpPr>
        <p:spPr/>
        <p:txBody>
          <a:bodyPr/>
          <a:lstStyle>
            <a:lvl1pPr>
              <a:defRPr/>
            </a:lvl1pPr>
          </a:lstStyle>
          <a:p>
            <a:pPr lvl="0"/>
            <a:fld id="{E92B2A18-5DDF-4291-BD54-A748B7601469}" type="datetime1">
              <a:rPr lang="fr-FR"/>
              <a:pPr lvl="0"/>
              <a:t>07/09/2026</a:t>
            </a:fld>
            <a:endParaRPr lang="fr-FR"/>
          </a:p>
        </p:txBody>
      </p:sp>
      <p:sp>
        <p:nvSpPr>
          <p:cNvPr id="6" name="Footer Placeholder 5">
            <a:extLst>
              <a:ext uri="{FF2B5EF4-FFF2-40B4-BE49-F238E27FC236}">
                <a16:creationId xmlns:a16="http://schemas.microsoft.com/office/drawing/2014/main" id="{3D85996C-6E9B-3E3D-3FEE-B7B8B33E5B3D}"/>
              </a:ext>
            </a:extLst>
          </p:cNvPr>
          <p:cNvSpPr txBox="1">
            <a:spLocks noGrp="1"/>
          </p:cNvSpPr>
          <p:nvPr>
            <p:ph type="ftr" sz="quarter" idx="9"/>
          </p:nvPr>
        </p:nvSpPr>
        <p:spPr/>
        <p:txBody>
          <a:bodyPr/>
          <a:lstStyle>
            <a:lvl1pPr>
              <a:defRPr/>
            </a:lvl1pPr>
          </a:lstStyle>
          <a:p>
            <a:pPr lvl="0"/>
            <a:endParaRPr lang="fr-FR"/>
          </a:p>
        </p:txBody>
      </p:sp>
      <p:sp>
        <p:nvSpPr>
          <p:cNvPr id="7" name="Freeform 11">
            <a:extLst>
              <a:ext uri="{FF2B5EF4-FFF2-40B4-BE49-F238E27FC236}">
                <a16:creationId xmlns:a16="http://schemas.microsoft.com/office/drawing/2014/main" id="{DAF7DC02-7E97-FB40-0262-B893FDD0C208}"/>
              </a:ext>
            </a:extLst>
          </p:cNvPr>
          <p:cNvSpPr/>
          <p:nvPr/>
        </p:nvSpPr>
        <p:spPr>
          <a:xfrm flipV="1">
            <a:off x="-4187" y="4911727"/>
            <a:ext cx="1588523" cy="507299"/>
          </a:xfrm>
          <a:custGeom>
            <a:avLst/>
            <a:gdLst>
              <a:gd name="f0" fmla="val w"/>
              <a:gd name="f1" fmla="val h"/>
              <a:gd name="f2" fmla="val 0"/>
              <a:gd name="f3" fmla="val 9248"/>
              <a:gd name="f4" fmla="val 10000"/>
              <a:gd name="f5" fmla="val 4701"/>
              <a:gd name="f6" fmla="val 7915"/>
              <a:gd name="f7" fmla="val 188"/>
              <a:gd name="f8" fmla="val 7906"/>
              <a:gd name="f9" fmla="val 156"/>
              <a:gd name="f10" fmla="val 7895"/>
              <a:gd name="f11" fmla="val 126"/>
              <a:gd name="f12" fmla="val 7886"/>
              <a:gd name="f13" fmla="val 94"/>
              <a:gd name="f14" fmla="val 7859"/>
              <a:gd name="f15" fmla="val 7831"/>
              <a:gd name="f16" fmla="val 7803"/>
              <a:gd name="f17" fmla="val 7275"/>
              <a:gd name="f18" fmla="val 70"/>
              <a:gd name="f19" fmla="val 8"/>
              <a:gd name="f20" fmla="val 3380"/>
              <a:gd name="f21" fmla="val 17"/>
              <a:gd name="f22" fmla="val 6690"/>
              <a:gd name="f23" fmla="val 25"/>
              <a:gd name="f24" fmla="val 9966"/>
              <a:gd name="f25" fmla="val 9872"/>
              <a:gd name="f26" fmla="val 9778"/>
              <a:gd name="f27" fmla="val 5265"/>
              <a:gd name="f28" fmla="val 9303"/>
              <a:gd name="f29" fmla="val 5077"/>
              <a:gd name="f30" fmla="val 4889"/>
              <a:gd name="f31" fmla="*/ f0 1 9248"/>
              <a:gd name="f32" fmla="*/ f1 1 10000"/>
              <a:gd name="f33" fmla="+- f4 0 f2"/>
              <a:gd name="f34" fmla="+- f3 0 f2"/>
              <a:gd name="f35" fmla="*/ f34 1 9248"/>
              <a:gd name="f36" fmla="*/ f33 1 1000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9248" h="10000">
                <a:moveTo>
                  <a:pt x="f3" y="f5"/>
                </a:moveTo>
                <a:lnTo>
                  <a:pt x="f6" y="f7"/>
                </a:lnTo>
                <a:cubicBezTo>
                  <a:pt x="f8" y="f9"/>
                  <a:pt x="f10" y="f11"/>
                  <a:pt x="f12" y="f13"/>
                </a:cubicBezTo>
                <a:cubicBezTo>
                  <a:pt x="f14" y="f2"/>
                  <a:pt x="f15" y="f2"/>
                  <a:pt x="f16" y="f2"/>
                </a:cubicBezTo>
                <a:lnTo>
                  <a:pt x="f17" y="f2"/>
                </a:lnTo>
                <a:lnTo>
                  <a:pt x="f2" y="f18"/>
                </a:lnTo>
                <a:cubicBezTo>
                  <a:pt x="f19" y="f20"/>
                  <a:pt x="f21" y="f22"/>
                  <a:pt x="f23" y="f4"/>
                </a:cubicBezTo>
                <a:lnTo>
                  <a:pt x="f17" y="f24"/>
                </a:lnTo>
                <a:lnTo>
                  <a:pt x="f16" y="f24"/>
                </a:lnTo>
                <a:cubicBezTo>
                  <a:pt x="f15" y="f24"/>
                  <a:pt x="f14" y="f25"/>
                  <a:pt x="f12" y="f25"/>
                </a:cubicBezTo>
                <a:cubicBezTo>
                  <a:pt x="f12" y="f26"/>
                  <a:pt x="f6" y="f26"/>
                  <a:pt x="f6" y="f26"/>
                </a:cubicBezTo>
                <a:lnTo>
                  <a:pt x="f3" y="f27"/>
                </a:lnTo>
                <a:cubicBezTo>
                  <a:pt x="f28" y="f29"/>
                  <a:pt x="f28" y="f30"/>
                  <a:pt x="f3" y="f5"/>
                </a:cubicBezTo>
                <a:close/>
              </a:path>
            </a:pathLst>
          </a:custGeom>
          <a:solidFill>
            <a:srgbClr val="35353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8" name="Slide Number Placeholder 6">
            <a:extLst>
              <a:ext uri="{FF2B5EF4-FFF2-40B4-BE49-F238E27FC236}">
                <a16:creationId xmlns:a16="http://schemas.microsoft.com/office/drawing/2014/main" id="{EB19410D-35F8-C094-B408-39E97CA3F77B}"/>
              </a:ext>
            </a:extLst>
          </p:cNvPr>
          <p:cNvSpPr txBox="1">
            <a:spLocks noGrp="1"/>
          </p:cNvSpPr>
          <p:nvPr>
            <p:ph type="sldNum" sz="quarter" idx="8"/>
          </p:nvPr>
        </p:nvSpPr>
        <p:spPr>
          <a:xfrm>
            <a:off x="531815" y="4983086"/>
            <a:ext cx="779763" cy="365129"/>
          </a:xfrm>
        </p:spPr>
        <p:txBody>
          <a:bodyPr/>
          <a:lstStyle>
            <a:lvl1pPr>
              <a:defRPr/>
            </a:lvl1pPr>
          </a:lstStyle>
          <a:p>
            <a:pPr lvl="0"/>
            <a:fld id="{9A9C2A3E-4100-4875-AF7B-5E9968635904}" type="slidenum">
              <a:t>‹N°›</a:t>
            </a:fld>
            <a:endParaRPr lang="fr-FR"/>
          </a:p>
        </p:txBody>
      </p:sp>
    </p:spTree>
    <p:extLst>
      <p:ext uri="{BB962C8B-B14F-4D97-AF65-F5344CB8AC3E}">
        <p14:creationId xmlns:p14="http://schemas.microsoft.com/office/powerpoint/2010/main" val="2668074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C5DEE5"/>
            </a:gs>
          </a:gsLst>
          <a:lin ang="5400000"/>
        </a:gradFill>
        <a:effectLst/>
      </p:bgPr>
    </p:bg>
    <p:spTree>
      <p:nvGrpSpPr>
        <p:cNvPr id="1" name=""/>
        <p:cNvGrpSpPr/>
        <p:nvPr/>
      </p:nvGrpSpPr>
      <p:grpSpPr>
        <a:xfrm>
          <a:off x="0" y="0"/>
          <a:ext cx="0" cy="0"/>
          <a:chOff x="0" y="0"/>
          <a:chExt cx="0" cy="0"/>
        </a:xfrm>
      </p:grpSpPr>
      <p:grpSp>
        <p:nvGrpSpPr>
          <p:cNvPr id="2" name="Group 22">
            <a:extLst>
              <a:ext uri="{FF2B5EF4-FFF2-40B4-BE49-F238E27FC236}">
                <a16:creationId xmlns:a16="http://schemas.microsoft.com/office/drawing/2014/main" id="{2296FA74-F1CD-D6C7-5EEB-0A1E7D660144}"/>
              </a:ext>
            </a:extLst>
          </p:cNvPr>
          <p:cNvGrpSpPr/>
          <p:nvPr/>
        </p:nvGrpSpPr>
        <p:grpSpPr>
          <a:xfrm>
            <a:off x="0" y="228600"/>
            <a:ext cx="2851510" cy="6638634"/>
            <a:chOff x="0" y="228600"/>
            <a:chExt cx="2851510" cy="6638634"/>
          </a:xfrm>
        </p:grpSpPr>
        <p:sp>
          <p:nvSpPr>
            <p:cNvPr id="3" name="Freeform 11">
              <a:extLst>
                <a:ext uri="{FF2B5EF4-FFF2-40B4-BE49-F238E27FC236}">
                  <a16:creationId xmlns:a16="http://schemas.microsoft.com/office/drawing/2014/main" id="{006562B3-66F4-B5E3-9266-DE29B9924FFE}"/>
                </a:ext>
              </a:extLst>
            </p:cNvPr>
            <p:cNvSpPr/>
            <p:nvPr/>
          </p:nvSpPr>
          <p:spPr>
            <a:xfrm>
              <a:off x="0" y="2575041"/>
              <a:ext cx="100638" cy="626217"/>
            </a:xfrm>
            <a:custGeom>
              <a:avLst/>
              <a:gdLst>
                <a:gd name="f0" fmla="val w"/>
                <a:gd name="f1" fmla="val h"/>
                <a:gd name="f2" fmla="val 0"/>
                <a:gd name="f3" fmla="val 22"/>
                <a:gd name="f4" fmla="val 136"/>
                <a:gd name="f5" fmla="val 20"/>
                <a:gd name="f6" fmla="val 117"/>
                <a:gd name="f7" fmla="val 19"/>
                <a:gd name="f8" fmla="val 99"/>
                <a:gd name="f9" fmla="val 17"/>
                <a:gd name="f10" fmla="val 80"/>
                <a:gd name="f11" fmla="val 11"/>
                <a:gd name="f12" fmla="val 54"/>
                <a:gd name="f13" fmla="val 6"/>
                <a:gd name="f14" fmla="val 27"/>
                <a:gd name="f15" fmla="val 35"/>
                <a:gd name="f16" fmla="val 64"/>
                <a:gd name="f17" fmla="val 13"/>
                <a:gd name="f18" fmla="val 94"/>
                <a:gd name="f19" fmla="val 124"/>
                <a:gd name="f20" fmla="val 128"/>
                <a:gd name="f21" fmla="val 21"/>
                <a:gd name="f22" fmla="val 132"/>
                <a:gd name="f23" fmla="*/ f0 1 22"/>
                <a:gd name="f24" fmla="*/ f1 1 136"/>
                <a:gd name="f25" fmla="+- f4 0 f2"/>
                <a:gd name="f26" fmla="+- f3 0 f2"/>
                <a:gd name="f27" fmla="*/ f26 1 22"/>
                <a:gd name="f28" fmla="*/ f25 1 136"/>
                <a:gd name="f29" fmla="*/ 0 1 f27"/>
                <a:gd name="f30" fmla="*/ f3 1 f27"/>
                <a:gd name="f31" fmla="*/ 0 1 f28"/>
                <a:gd name="f32" fmla="*/ f4 1 f28"/>
                <a:gd name="f33" fmla="*/ f29 f23 1"/>
                <a:gd name="f34" fmla="*/ f30 f23 1"/>
                <a:gd name="f35" fmla="*/ f32 f24 1"/>
                <a:gd name="f36" fmla="*/ f31 f24 1"/>
              </a:gdLst>
              <a:ahLst/>
              <a:cxnLst>
                <a:cxn ang="3cd4">
                  <a:pos x="hc" y="t"/>
                </a:cxn>
                <a:cxn ang="0">
                  <a:pos x="r" y="vc"/>
                </a:cxn>
                <a:cxn ang="cd4">
                  <a:pos x="hc" y="b"/>
                </a:cxn>
                <a:cxn ang="cd2">
                  <a:pos x="l" y="vc"/>
                </a:cxn>
              </a:cxnLst>
              <a:rect l="f33" t="f36" r="f34" b="f35"/>
              <a:pathLst>
                <a:path w="22" h="136">
                  <a:moveTo>
                    <a:pt x="f3" y="f4"/>
                  </a:moveTo>
                  <a:cubicBezTo>
                    <a:pt x="f5" y="f6"/>
                    <a:pt x="f7" y="f8"/>
                    <a:pt x="f9" y="f10"/>
                  </a:cubicBezTo>
                  <a:cubicBezTo>
                    <a:pt x="f11" y="f12"/>
                    <a:pt x="f13" y="f14"/>
                    <a:pt x="f2" y="f2"/>
                  </a:cubicBezTo>
                  <a:cubicBezTo>
                    <a:pt x="f2" y="f15"/>
                    <a:pt x="f2" y="f15"/>
                    <a:pt x="f2" y="f15"/>
                  </a:cubicBezTo>
                  <a:cubicBezTo>
                    <a:pt x="f13" y="f16"/>
                    <a:pt x="f17" y="f18"/>
                    <a:pt x="f5" y="f19"/>
                  </a:cubicBezTo>
                  <a:cubicBezTo>
                    <a:pt x="f5" y="f20"/>
                    <a:pt x="f21" y="f22"/>
                    <a:pt x="f3" y="f4"/>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4" name="Freeform 12">
              <a:extLst>
                <a:ext uri="{FF2B5EF4-FFF2-40B4-BE49-F238E27FC236}">
                  <a16:creationId xmlns:a16="http://schemas.microsoft.com/office/drawing/2014/main" id="{CE31B88E-7D4A-ED7B-D43F-BDF2594BA0ED}"/>
                </a:ext>
              </a:extLst>
            </p:cNvPr>
            <p:cNvSpPr/>
            <p:nvPr/>
          </p:nvSpPr>
          <p:spPr>
            <a:xfrm>
              <a:off x="128601" y="3156527"/>
              <a:ext cx="646718" cy="2322219"/>
            </a:xfrm>
            <a:custGeom>
              <a:avLst/>
              <a:gdLst>
                <a:gd name="f0" fmla="val w"/>
                <a:gd name="f1" fmla="val h"/>
                <a:gd name="f2" fmla="val 0"/>
                <a:gd name="f3" fmla="val 140"/>
                <a:gd name="f4" fmla="val 504"/>
                <a:gd name="f5" fmla="val 86"/>
                <a:gd name="f6" fmla="val 350"/>
                <a:gd name="f7" fmla="val 103"/>
                <a:gd name="f8" fmla="val 402"/>
                <a:gd name="f9" fmla="val 120"/>
                <a:gd name="f10" fmla="val 453"/>
                <a:gd name="f11" fmla="val 139"/>
                <a:gd name="f12" fmla="val 495"/>
                <a:gd name="f13" fmla="val 487"/>
                <a:gd name="f14" fmla="val 478"/>
                <a:gd name="f15" fmla="val 124"/>
                <a:gd name="f16" fmla="val 435"/>
                <a:gd name="f17" fmla="val 109"/>
                <a:gd name="f18" fmla="val 391"/>
                <a:gd name="f19" fmla="val 95"/>
                <a:gd name="f20" fmla="val 347"/>
                <a:gd name="f21" fmla="val 58"/>
                <a:gd name="f22" fmla="val 233"/>
                <a:gd name="f23" fmla="val 27"/>
                <a:gd name="f24" fmla="val 117"/>
                <a:gd name="f25" fmla="val 2"/>
                <a:gd name="f26" fmla="val 20"/>
                <a:gd name="f27" fmla="val 4"/>
                <a:gd name="f28" fmla="val 41"/>
                <a:gd name="f29" fmla="val 6"/>
                <a:gd name="f30" fmla="val 61"/>
                <a:gd name="f31" fmla="val 30"/>
                <a:gd name="f32" fmla="val 158"/>
                <a:gd name="f33" fmla="val 56"/>
                <a:gd name="f34" fmla="val 255"/>
                <a:gd name="f35" fmla="*/ f0 1 140"/>
                <a:gd name="f36" fmla="*/ f1 1 504"/>
                <a:gd name="f37" fmla="+- f4 0 f2"/>
                <a:gd name="f38" fmla="+- f3 0 f2"/>
                <a:gd name="f39" fmla="*/ f38 1 140"/>
                <a:gd name="f40" fmla="*/ f37 1 504"/>
                <a:gd name="f41" fmla="*/ 0 1 f39"/>
                <a:gd name="f42" fmla="*/ f3 1 f39"/>
                <a:gd name="f43" fmla="*/ 0 1 f40"/>
                <a:gd name="f44" fmla="*/ f4 1 f40"/>
                <a:gd name="f45" fmla="*/ f41 f35 1"/>
                <a:gd name="f46" fmla="*/ f42 f35 1"/>
                <a:gd name="f47" fmla="*/ f44 f36 1"/>
                <a:gd name="f48" fmla="*/ f43 f36 1"/>
              </a:gdLst>
              <a:ahLst/>
              <a:cxnLst>
                <a:cxn ang="3cd4">
                  <a:pos x="hc" y="t"/>
                </a:cxn>
                <a:cxn ang="0">
                  <a:pos x="r" y="vc"/>
                </a:cxn>
                <a:cxn ang="cd4">
                  <a:pos x="hc" y="b"/>
                </a:cxn>
                <a:cxn ang="cd2">
                  <a:pos x="l" y="vc"/>
                </a:cxn>
              </a:cxnLst>
              <a:rect l="f45" t="f48" r="f46" b="f47"/>
              <a:pathLst>
                <a:path w="140" h="504">
                  <a:moveTo>
                    <a:pt x="f5" y="f6"/>
                  </a:moveTo>
                  <a:cubicBezTo>
                    <a:pt x="f7" y="f8"/>
                    <a:pt x="f9" y="f10"/>
                    <a:pt x="f11" y="f4"/>
                  </a:cubicBezTo>
                  <a:cubicBezTo>
                    <a:pt x="f11" y="f12"/>
                    <a:pt x="f11" y="f13"/>
                    <a:pt x="f3" y="f14"/>
                  </a:cubicBezTo>
                  <a:cubicBezTo>
                    <a:pt x="f15" y="f16"/>
                    <a:pt x="f17" y="f18"/>
                    <a:pt x="f19" y="f20"/>
                  </a:cubicBezTo>
                  <a:cubicBezTo>
                    <a:pt x="f21" y="f22"/>
                    <a:pt x="f23" y="f24"/>
                    <a:pt x="f2" y="f2"/>
                  </a:cubicBezTo>
                  <a:cubicBezTo>
                    <a:pt x="f25" y="f26"/>
                    <a:pt x="f27" y="f28"/>
                    <a:pt x="f29" y="f30"/>
                  </a:cubicBezTo>
                  <a:cubicBezTo>
                    <a:pt x="f31" y="f32"/>
                    <a:pt x="f33" y="f34"/>
                    <a:pt x="f5" y="f6"/>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5" name="Freeform 13">
              <a:extLst>
                <a:ext uri="{FF2B5EF4-FFF2-40B4-BE49-F238E27FC236}">
                  <a16:creationId xmlns:a16="http://schemas.microsoft.com/office/drawing/2014/main" id="{BA9D3462-3BBE-5CF0-BD14-9F076396F1AF}"/>
                </a:ext>
              </a:extLst>
            </p:cNvPr>
            <p:cNvSpPr/>
            <p:nvPr/>
          </p:nvSpPr>
          <p:spPr>
            <a:xfrm>
              <a:off x="806994" y="5447062"/>
              <a:ext cx="609438" cy="1420163"/>
            </a:xfrm>
            <a:custGeom>
              <a:avLst/>
              <a:gdLst>
                <a:gd name="f0" fmla="val w"/>
                <a:gd name="f1" fmla="val h"/>
                <a:gd name="f2" fmla="val 0"/>
                <a:gd name="f3" fmla="val 132"/>
                <a:gd name="f4" fmla="val 308"/>
                <a:gd name="f5" fmla="val 8"/>
                <a:gd name="f6" fmla="val 22"/>
                <a:gd name="f7" fmla="val 5"/>
                <a:gd name="f8" fmla="val 15"/>
                <a:gd name="f9" fmla="val 2"/>
                <a:gd name="f10" fmla="val 10"/>
                <a:gd name="f11" fmla="val 19"/>
                <a:gd name="f12" fmla="val 29"/>
                <a:gd name="f13" fmla="val 21"/>
                <a:gd name="f14" fmla="val 85"/>
                <a:gd name="f15" fmla="val 44"/>
                <a:gd name="f16" fmla="val 140"/>
                <a:gd name="f17" fmla="val 68"/>
                <a:gd name="f18" fmla="val 194"/>
                <a:gd name="f19" fmla="val 232"/>
                <a:gd name="f20" fmla="val 104"/>
                <a:gd name="f21" fmla="val 270"/>
                <a:gd name="f22" fmla="val 123"/>
                <a:gd name="f23" fmla="val 113"/>
                <a:gd name="f24" fmla="val 269"/>
                <a:gd name="f25" fmla="val 94"/>
                <a:gd name="f26" fmla="val 230"/>
                <a:gd name="f27" fmla="val 77"/>
                <a:gd name="f28" fmla="val 190"/>
                <a:gd name="f29" fmla="val 52"/>
                <a:gd name="f30" fmla="val 135"/>
                <a:gd name="f31" fmla="val 79"/>
                <a:gd name="f32" fmla="*/ f0 1 132"/>
                <a:gd name="f33" fmla="*/ f1 1 308"/>
                <a:gd name="f34" fmla="+- f4 0 f2"/>
                <a:gd name="f35" fmla="+- f3 0 f2"/>
                <a:gd name="f36" fmla="*/ f35 1 132"/>
                <a:gd name="f37" fmla="*/ f34 1 308"/>
                <a:gd name="f38" fmla="*/ 0 1 f36"/>
                <a:gd name="f39" fmla="*/ f3 1 f36"/>
                <a:gd name="f40" fmla="*/ 0 1 f37"/>
                <a:gd name="f41" fmla="*/ f4 1 f37"/>
                <a:gd name="f42" fmla="*/ f38 f32 1"/>
                <a:gd name="f43" fmla="*/ f39 f32 1"/>
                <a:gd name="f44" fmla="*/ f41 f33 1"/>
                <a:gd name="f45" fmla="*/ f40 f33 1"/>
              </a:gdLst>
              <a:ahLst/>
              <a:cxnLst>
                <a:cxn ang="3cd4">
                  <a:pos x="hc" y="t"/>
                </a:cxn>
                <a:cxn ang="0">
                  <a:pos x="r" y="vc"/>
                </a:cxn>
                <a:cxn ang="cd4">
                  <a:pos x="hc" y="b"/>
                </a:cxn>
                <a:cxn ang="cd2">
                  <a:pos x="l" y="vc"/>
                </a:cxn>
              </a:cxnLst>
              <a:rect l="f42" t="f45" r="f43" b="f44"/>
              <a:pathLst>
                <a:path w="132" h="308">
                  <a:moveTo>
                    <a:pt x="f5" y="f6"/>
                  </a:moveTo>
                  <a:cubicBezTo>
                    <a:pt x="f7" y="f8"/>
                    <a:pt x="f9" y="f5"/>
                    <a:pt x="f2" y="f2"/>
                  </a:cubicBezTo>
                  <a:cubicBezTo>
                    <a:pt x="f2" y="f10"/>
                    <a:pt x="f2" y="f11"/>
                    <a:pt x="f2" y="f12"/>
                  </a:cubicBezTo>
                  <a:cubicBezTo>
                    <a:pt x="f13" y="f14"/>
                    <a:pt x="f15" y="f16"/>
                    <a:pt x="f17" y="f18"/>
                  </a:cubicBezTo>
                  <a:cubicBezTo>
                    <a:pt x="f14" y="f19"/>
                    <a:pt x="f20" y="f21"/>
                    <a:pt x="f22" y="f4"/>
                  </a:cubicBezTo>
                  <a:cubicBezTo>
                    <a:pt x="f3" y="f4"/>
                    <a:pt x="f3" y="f4"/>
                    <a:pt x="f3" y="f4"/>
                  </a:cubicBezTo>
                  <a:cubicBezTo>
                    <a:pt x="f23" y="f24"/>
                    <a:pt x="f25" y="f26"/>
                    <a:pt x="f27" y="f28"/>
                  </a:cubicBezTo>
                  <a:cubicBezTo>
                    <a:pt x="f29" y="f30"/>
                    <a:pt x="f12" y="f31"/>
                    <a:pt x="f5" y="f6"/>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6" name="Freeform 14">
              <a:extLst>
                <a:ext uri="{FF2B5EF4-FFF2-40B4-BE49-F238E27FC236}">
                  <a16:creationId xmlns:a16="http://schemas.microsoft.com/office/drawing/2014/main" id="{44F5CA9A-F887-9ED9-F83F-E28631BC8B02}"/>
                </a:ext>
              </a:extLst>
            </p:cNvPr>
            <p:cNvSpPr/>
            <p:nvPr/>
          </p:nvSpPr>
          <p:spPr>
            <a:xfrm>
              <a:off x="959827" y="6503798"/>
              <a:ext cx="171468" cy="363428"/>
            </a:xfrm>
            <a:custGeom>
              <a:avLst/>
              <a:gdLst>
                <a:gd name="f0" fmla="val w"/>
                <a:gd name="f1" fmla="val h"/>
                <a:gd name="f2" fmla="val 0"/>
                <a:gd name="f3" fmla="val 37"/>
                <a:gd name="f4" fmla="val 79"/>
                <a:gd name="f5" fmla="val 28"/>
                <a:gd name="f6" fmla="val 24"/>
                <a:gd name="f7" fmla="val 53"/>
                <a:gd name="f8" fmla="val 12"/>
                <a:gd name="f9" fmla="val 27"/>
                <a:gd name="f10" fmla="val 8"/>
                <a:gd name="f11" fmla="val 17"/>
                <a:gd name="f12" fmla="*/ f0 1 37"/>
                <a:gd name="f13" fmla="*/ f1 1 79"/>
                <a:gd name="f14" fmla="+- f4 0 f2"/>
                <a:gd name="f15" fmla="+- f3 0 f2"/>
                <a:gd name="f16" fmla="*/ f15 1 37"/>
                <a:gd name="f17" fmla="*/ f14 1 79"/>
                <a:gd name="f18" fmla="*/ 0 1 f16"/>
                <a:gd name="f19" fmla="*/ f3 1 f16"/>
                <a:gd name="f20" fmla="*/ 0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37" h="79">
                  <a:moveTo>
                    <a:pt x="f5" y="f4"/>
                  </a:moveTo>
                  <a:cubicBezTo>
                    <a:pt x="f3" y="f4"/>
                    <a:pt x="f3" y="f4"/>
                    <a:pt x="f3" y="f4"/>
                  </a:cubicBezTo>
                  <a:cubicBezTo>
                    <a:pt x="f6" y="f7"/>
                    <a:pt x="f8" y="f9"/>
                    <a:pt x="f2" y="f2"/>
                  </a:cubicBezTo>
                  <a:cubicBezTo>
                    <a:pt x="f10" y="f9"/>
                    <a:pt x="f11" y="f7"/>
                    <a:pt x="f5" y="f4"/>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7" name="Freeform 15">
              <a:extLst>
                <a:ext uri="{FF2B5EF4-FFF2-40B4-BE49-F238E27FC236}">
                  <a16:creationId xmlns:a16="http://schemas.microsoft.com/office/drawing/2014/main" id="{F60314CD-0787-A1D5-6DE1-47FDF88E531D}"/>
                </a:ext>
              </a:extLst>
            </p:cNvPr>
            <p:cNvSpPr/>
            <p:nvPr/>
          </p:nvSpPr>
          <p:spPr>
            <a:xfrm>
              <a:off x="100638" y="3201259"/>
              <a:ext cx="821908" cy="3328635"/>
            </a:xfrm>
            <a:custGeom>
              <a:avLst/>
              <a:gdLst>
                <a:gd name="f0" fmla="val w"/>
                <a:gd name="f1" fmla="val h"/>
                <a:gd name="f2" fmla="val 0"/>
                <a:gd name="f3" fmla="val 178"/>
                <a:gd name="f4" fmla="val 722"/>
                <a:gd name="f5" fmla="val 162"/>
                <a:gd name="f6" fmla="val 660"/>
                <a:gd name="f7" fmla="val 145"/>
                <a:gd name="f8" fmla="val 618"/>
                <a:gd name="f9" fmla="val 130"/>
                <a:gd name="f10" fmla="val 576"/>
                <a:gd name="f11" fmla="val 116"/>
                <a:gd name="f12" fmla="val 534"/>
                <a:gd name="f13" fmla="val 84"/>
                <a:gd name="f14" fmla="val 437"/>
                <a:gd name="f15" fmla="val 59"/>
                <a:gd name="f16" fmla="val 337"/>
                <a:gd name="f17" fmla="val 40"/>
                <a:gd name="f18" fmla="val 236"/>
                <a:gd name="f19" fmla="val 29"/>
                <a:gd name="f20" fmla="val 175"/>
                <a:gd name="f21" fmla="val 20"/>
                <a:gd name="f22" fmla="val 113"/>
                <a:gd name="f23" fmla="val 12"/>
                <a:gd name="f24" fmla="val 51"/>
                <a:gd name="f25" fmla="val 8"/>
                <a:gd name="f26" fmla="val 34"/>
                <a:gd name="f27" fmla="val 4"/>
                <a:gd name="f28" fmla="val 17"/>
                <a:gd name="f29" fmla="val 79"/>
                <a:gd name="f30" fmla="val 19"/>
                <a:gd name="f31" fmla="val 159"/>
                <a:gd name="f32" fmla="val 33"/>
                <a:gd name="f33" fmla="val 237"/>
                <a:gd name="f34" fmla="val 339"/>
                <a:gd name="f35" fmla="val 76"/>
                <a:gd name="f36" fmla="val 439"/>
                <a:gd name="f37" fmla="val 107"/>
                <a:gd name="f38" fmla="val 537"/>
                <a:gd name="f39" fmla="val 123"/>
                <a:gd name="f40" fmla="val 586"/>
                <a:gd name="f41" fmla="val 141"/>
                <a:gd name="f42" fmla="val 634"/>
                <a:gd name="f43" fmla="val 160"/>
                <a:gd name="f44" fmla="val 681"/>
                <a:gd name="f45" fmla="val 166"/>
                <a:gd name="f46" fmla="val 695"/>
                <a:gd name="f47" fmla="val 172"/>
                <a:gd name="f48" fmla="val 708"/>
                <a:gd name="f49" fmla="val 176"/>
                <a:gd name="f50" fmla="val 717"/>
                <a:gd name="f51" fmla="val 713"/>
                <a:gd name="f52" fmla="val 174"/>
                <a:gd name="f53" fmla="val 169"/>
                <a:gd name="f54" fmla="val 692"/>
                <a:gd name="f55" fmla="val 165"/>
                <a:gd name="f56" fmla="val 676"/>
                <a:gd name="f57" fmla="*/ f0 1 178"/>
                <a:gd name="f58" fmla="*/ f1 1 722"/>
                <a:gd name="f59" fmla="+- f4 0 f2"/>
                <a:gd name="f60" fmla="+- f3 0 f2"/>
                <a:gd name="f61" fmla="*/ f60 1 178"/>
                <a:gd name="f62" fmla="*/ f59 1 722"/>
                <a:gd name="f63" fmla="*/ 0 1 f61"/>
                <a:gd name="f64" fmla="*/ f3 1 f61"/>
                <a:gd name="f65" fmla="*/ 0 1 f62"/>
                <a:gd name="f66" fmla="*/ f4 1 f62"/>
                <a:gd name="f67" fmla="*/ f63 f57 1"/>
                <a:gd name="f68" fmla="*/ f64 f57 1"/>
                <a:gd name="f69" fmla="*/ f66 f58 1"/>
                <a:gd name="f70" fmla="*/ f65 f58 1"/>
              </a:gdLst>
              <a:ahLst/>
              <a:cxnLst>
                <a:cxn ang="3cd4">
                  <a:pos x="hc" y="t"/>
                </a:cxn>
                <a:cxn ang="0">
                  <a:pos x="r" y="vc"/>
                </a:cxn>
                <a:cxn ang="cd4">
                  <a:pos x="hc" y="b"/>
                </a:cxn>
                <a:cxn ang="cd2">
                  <a:pos x="l" y="vc"/>
                </a:cxn>
              </a:cxnLst>
              <a:rect l="f67" t="f70" r="f68" b="f69"/>
              <a:pathLst>
                <a:path w="178" h="722">
                  <a:moveTo>
                    <a:pt x="f5" y="f6"/>
                  </a:moveTo>
                  <a:cubicBezTo>
                    <a:pt x="f7" y="f8"/>
                    <a:pt x="f9" y="f10"/>
                    <a:pt x="f11" y="f12"/>
                  </a:cubicBezTo>
                  <a:cubicBezTo>
                    <a:pt x="f13" y="f14"/>
                    <a:pt x="f15" y="f16"/>
                    <a:pt x="f17" y="f18"/>
                  </a:cubicBezTo>
                  <a:cubicBezTo>
                    <a:pt x="f19" y="f20"/>
                    <a:pt x="f21" y="f22"/>
                    <a:pt x="f23" y="f24"/>
                  </a:cubicBezTo>
                  <a:cubicBezTo>
                    <a:pt x="f25" y="f26"/>
                    <a:pt x="f27" y="f28"/>
                    <a:pt x="f2" y="f2"/>
                  </a:cubicBezTo>
                  <a:cubicBezTo>
                    <a:pt x="f25" y="f29"/>
                    <a:pt x="f30" y="f31"/>
                    <a:pt x="f32" y="f33"/>
                  </a:cubicBezTo>
                  <a:cubicBezTo>
                    <a:pt x="f24" y="f34"/>
                    <a:pt x="f35" y="f36"/>
                    <a:pt x="f37" y="f38"/>
                  </a:cubicBezTo>
                  <a:cubicBezTo>
                    <a:pt x="f39" y="f40"/>
                    <a:pt x="f41" y="f42"/>
                    <a:pt x="f43" y="f44"/>
                  </a:cubicBezTo>
                  <a:cubicBezTo>
                    <a:pt x="f45" y="f46"/>
                    <a:pt x="f47" y="f48"/>
                    <a:pt x="f3" y="f4"/>
                  </a:cubicBezTo>
                  <a:cubicBezTo>
                    <a:pt x="f49" y="f50"/>
                    <a:pt x="f20" y="f51"/>
                    <a:pt x="f52" y="f48"/>
                  </a:cubicBezTo>
                  <a:cubicBezTo>
                    <a:pt x="f53" y="f54"/>
                    <a:pt x="f55" y="f56"/>
                    <a:pt x="f5" y="f6"/>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8" name="Freeform 16">
              <a:extLst>
                <a:ext uri="{FF2B5EF4-FFF2-40B4-BE49-F238E27FC236}">
                  <a16:creationId xmlns:a16="http://schemas.microsoft.com/office/drawing/2014/main" id="{51FC8DEB-70A6-5976-67A4-E5693721E1CD}"/>
                </a:ext>
              </a:extLst>
            </p:cNvPr>
            <p:cNvSpPr/>
            <p:nvPr/>
          </p:nvSpPr>
          <p:spPr>
            <a:xfrm>
              <a:off x="22366" y="228600"/>
              <a:ext cx="106234" cy="2927927"/>
            </a:xfrm>
            <a:custGeom>
              <a:avLst/>
              <a:gdLst>
                <a:gd name="f0" fmla="val w"/>
                <a:gd name="f1" fmla="val h"/>
                <a:gd name="f2" fmla="val 0"/>
                <a:gd name="f3" fmla="val 23"/>
                <a:gd name="f4" fmla="val 635"/>
                <a:gd name="f5" fmla="val 11"/>
                <a:gd name="f6" fmla="val 577"/>
                <a:gd name="f7" fmla="val 12"/>
                <a:gd name="f8" fmla="val 581"/>
                <a:gd name="f9" fmla="val 585"/>
                <a:gd name="f10" fmla="val 589"/>
                <a:gd name="f11" fmla="val 15"/>
                <a:gd name="f12" fmla="val 603"/>
                <a:gd name="f13" fmla="val 19"/>
                <a:gd name="f14" fmla="val 617"/>
                <a:gd name="f15" fmla="val 22"/>
                <a:gd name="f16" fmla="val 632"/>
                <a:gd name="f17" fmla="val 633"/>
                <a:gd name="f18" fmla="val 634"/>
                <a:gd name="f19" fmla="val 21"/>
                <a:gd name="f20" fmla="val 615"/>
                <a:gd name="f21" fmla="val 596"/>
                <a:gd name="f22" fmla="val 17"/>
                <a:gd name="f23" fmla="val 576"/>
                <a:gd name="f24" fmla="val 9"/>
                <a:gd name="f25" fmla="val 474"/>
                <a:gd name="f26" fmla="val 5"/>
                <a:gd name="f27" fmla="val 372"/>
                <a:gd name="f28" fmla="val 269"/>
                <a:gd name="f29" fmla="val 6"/>
                <a:gd name="f30" fmla="val 179"/>
                <a:gd name="f31" fmla="val 90"/>
                <a:gd name="f32" fmla="val 89"/>
                <a:gd name="f33" fmla="val 2"/>
                <a:gd name="f34" fmla="val 1"/>
                <a:gd name="f35" fmla="val 3"/>
                <a:gd name="f36" fmla="*/ f0 1 23"/>
                <a:gd name="f37" fmla="*/ f1 1 635"/>
                <a:gd name="f38" fmla="+- f4 0 f2"/>
                <a:gd name="f39" fmla="+- f3 0 f2"/>
                <a:gd name="f40" fmla="*/ f39 1 23"/>
                <a:gd name="f41" fmla="*/ f38 1 635"/>
                <a:gd name="f42" fmla="*/ 0 1 f40"/>
                <a:gd name="f43" fmla="*/ f3 1 f40"/>
                <a:gd name="f44" fmla="*/ 0 1 f41"/>
                <a:gd name="f45" fmla="*/ f4 1 f41"/>
                <a:gd name="f46" fmla="*/ f42 f36 1"/>
                <a:gd name="f47" fmla="*/ f43 f36 1"/>
                <a:gd name="f48" fmla="*/ f45 f37 1"/>
                <a:gd name="f49" fmla="*/ f44 f37 1"/>
              </a:gdLst>
              <a:ahLst/>
              <a:cxnLst>
                <a:cxn ang="3cd4">
                  <a:pos x="hc" y="t"/>
                </a:cxn>
                <a:cxn ang="0">
                  <a:pos x="r" y="vc"/>
                </a:cxn>
                <a:cxn ang="cd4">
                  <a:pos x="hc" y="b"/>
                </a:cxn>
                <a:cxn ang="cd2">
                  <a:pos x="l" y="vc"/>
                </a:cxn>
              </a:cxnLst>
              <a:rect l="f46" t="f49" r="f47" b="f48"/>
              <a:pathLst>
                <a:path w="23" h="635">
                  <a:moveTo>
                    <a:pt x="f5" y="f6"/>
                  </a:moveTo>
                  <a:cubicBezTo>
                    <a:pt x="f7" y="f8"/>
                    <a:pt x="f7" y="f9"/>
                    <a:pt x="f7" y="f10"/>
                  </a:cubicBezTo>
                  <a:cubicBezTo>
                    <a:pt x="f11" y="f12"/>
                    <a:pt x="f13" y="f14"/>
                    <a:pt x="f15" y="f16"/>
                  </a:cubicBezTo>
                  <a:cubicBezTo>
                    <a:pt x="f15" y="f17"/>
                    <a:pt x="f15" y="f18"/>
                    <a:pt x="f3" y="f4"/>
                  </a:cubicBezTo>
                  <a:cubicBezTo>
                    <a:pt x="f19" y="f20"/>
                    <a:pt x="f13" y="f21"/>
                    <a:pt x="f22" y="f23"/>
                  </a:cubicBezTo>
                  <a:cubicBezTo>
                    <a:pt x="f24" y="f25"/>
                    <a:pt x="f26" y="f27"/>
                    <a:pt x="f26" y="f28"/>
                  </a:cubicBezTo>
                  <a:cubicBezTo>
                    <a:pt x="f29" y="f30"/>
                    <a:pt x="f24" y="f31"/>
                    <a:pt x="f11" y="f2"/>
                  </a:cubicBezTo>
                  <a:cubicBezTo>
                    <a:pt x="f7" y="f2"/>
                    <a:pt x="f7" y="f2"/>
                    <a:pt x="f7" y="f2"/>
                  </a:cubicBezTo>
                  <a:cubicBezTo>
                    <a:pt x="f26" y="f32"/>
                    <a:pt x="f33" y="f30"/>
                    <a:pt x="f34" y="f28"/>
                  </a:cubicBezTo>
                  <a:cubicBezTo>
                    <a:pt x="f2" y="f27"/>
                    <a:pt x="f35" y="f25"/>
                    <a:pt x="f5" y="f6"/>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9" name="Freeform 17">
              <a:extLst>
                <a:ext uri="{FF2B5EF4-FFF2-40B4-BE49-F238E27FC236}">
                  <a16:creationId xmlns:a16="http://schemas.microsoft.com/office/drawing/2014/main" id="{760D1E5B-8ACC-B797-41D4-AA40FC94BE12}"/>
                </a:ext>
              </a:extLst>
            </p:cNvPr>
            <p:cNvSpPr/>
            <p:nvPr/>
          </p:nvSpPr>
          <p:spPr>
            <a:xfrm>
              <a:off x="78281" y="2944066"/>
              <a:ext cx="78272" cy="493894"/>
            </a:xfrm>
            <a:custGeom>
              <a:avLst/>
              <a:gdLst>
                <a:gd name="f0" fmla="val w"/>
                <a:gd name="f1" fmla="val h"/>
                <a:gd name="f2" fmla="val 0"/>
                <a:gd name="f3" fmla="val 17"/>
                <a:gd name="f4" fmla="val 107"/>
                <a:gd name="f5" fmla="val 2"/>
                <a:gd name="f6" fmla="val 19"/>
                <a:gd name="f7" fmla="val 3"/>
                <a:gd name="f8" fmla="val 37"/>
                <a:gd name="f9" fmla="val 5"/>
                <a:gd name="f10" fmla="val 56"/>
                <a:gd name="f11" fmla="val 9"/>
                <a:gd name="f12" fmla="val 73"/>
                <a:gd name="f13" fmla="val 13"/>
                <a:gd name="f14" fmla="val 90"/>
                <a:gd name="f15" fmla="val 15"/>
                <a:gd name="f16" fmla="val 87"/>
                <a:gd name="f17" fmla="val 66"/>
                <a:gd name="f18" fmla="val 11"/>
                <a:gd name="f19" fmla="val 46"/>
                <a:gd name="f20" fmla="val 10"/>
                <a:gd name="f21" fmla="val 45"/>
                <a:gd name="f22" fmla="val 44"/>
                <a:gd name="f23" fmla="val 43"/>
                <a:gd name="f24" fmla="val 7"/>
                <a:gd name="f25" fmla="val 28"/>
                <a:gd name="f26" fmla="val 14"/>
                <a:gd name="f27" fmla="*/ f0 1 17"/>
                <a:gd name="f28" fmla="*/ f1 1 107"/>
                <a:gd name="f29" fmla="+- f4 0 f2"/>
                <a:gd name="f30" fmla="+- f3 0 f2"/>
                <a:gd name="f31" fmla="*/ f30 1 17"/>
                <a:gd name="f32" fmla="*/ f29 1 107"/>
                <a:gd name="f33" fmla="*/ 0 1 f31"/>
                <a:gd name="f34" fmla="*/ f3 1 f31"/>
                <a:gd name="f35" fmla="*/ 0 1 f32"/>
                <a:gd name="f36" fmla="*/ f4 1 f32"/>
                <a:gd name="f37" fmla="*/ f33 f27 1"/>
                <a:gd name="f38" fmla="*/ f34 f27 1"/>
                <a:gd name="f39" fmla="*/ f36 f28 1"/>
                <a:gd name="f40" fmla="*/ f35 f28 1"/>
              </a:gdLst>
              <a:ahLst/>
              <a:cxnLst>
                <a:cxn ang="3cd4">
                  <a:pos x="hc" y="t"/>
                </a:cxn>
                <a:cxn ang="0">
                  <a:pos x="r" y="vc"/>
                </a:cxn>
                <a:cxn ang="cd4">
                  <a:pos x="hc" y="b"/>
                </a:cxn>
                <a:cxn ang="cd2">
                  <a:pos x="l" y="vc"/>
                </a:cxn>
              </a:cxnLst>
              <a:rect l="f37" t="f40" r="f38" b="f39"/>
              <a:pathLst>
                <a:path w="17" h="107">
                  <a:moveTo>
                    <a:pt x="f2" y="f2"/>
                  </a:moveTo>
                  <a:cubicBezTo>
                    <a:pt x="f5" y="f6"/>
                    <a:pt x="f7" y="f8"/>
                    <a:pt x="f9" y="f10"/>
                  </a:cubicBezTo>
                  <a:cubicBezTo>
                    <a:pt x="f11" y="f12"/>
                    <a:pt x="f13" y="f14"/>
                    <a:pt x="f3" y="f4"/>
                  </a:cubicBezTo>
                  <a:cubicBezTo>
                    <a:pt x="f15" y="f16"/>
                    <a:pt x="f13" y="f17"/>
                    <a:pt x="f18" y="f19"/>
                  </a:cubicBezTo>
                  <a:cubicBezTo>
                    <a:pt x="f20" y="f21"/>
                    <a:pt x="f20" y="f22"/>
                    <a:pt x="f20" y="f23"/>
                  </a:cubicBezTo>
                  <a:cubicBezTo>
                    <a:pt x="f24" y="f25"/>
                    <a:pt x="f7" y="f26"/>
                    <a:pt x="f2" y="f2"/>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10" name="Freeform 18">
              <a:extLst>
                <a:ext uri="{FF2B5EF4-FFF2-40B4-BE49-F238E27FC236}">
                  <a16:creationId xmlns:a16="http://schemas.microsoft.com/office/drawing/2014/main" id="{E4778156-7B38-AE6F-546B-4101F1AEC49B}"/>
                </a:ext>
              </a:extLst>
            </p:cNvPr>
            <p:cNvSpPr/>
            <p:nvPr/>
          </p:nvSpPr>
          <p:spPr>
            <a:xfrm>
              <a:off x="769723" y="5478746"/>
              <a:ext cx="190103" cy="1025051"/>
            </a:xfrm>
            <a:custGeom>
              <a:avLst/>
              <a:gdLst>
                <a:gd name="f0" fmla="val w"/>
                <a:gd name="f1" fmla="val h"/>
                <a:gd name="f2" fmla="val 0"/>
                <a:gd name="f3" fmla="val 41"/>
                <a:gd name="f4" fmla="val 222"/>
                <a:gd name="f5" fmla="val 31"/>
                <a:gd name="f6" fmla="val 2"/>
                <a:gd name="f7" fmla="val 62"/>
                <a:gd name="f8" fmla="val 5"/>
                <a:gd name="f9" fmla="val 93"/>
                <a:gd name="f10" fmla="val 8"/>
                <a:gd name="f11" fmla="val 117"/>
                <a:gd name="f12" fmla="val 12"/>
                <a:gd name="f13" fmla="val 142"/>
                <a:gd name="f14" fmla="val 17"/>
                <a:gd name="f15" fmla="val 166"/>
                <a:gd name="f16" fmla="val 19"/>
                <a:gd name="f17" fmla="val 172"/>
                <a:gd name="f18" fmla="val 22"/>
                <a:gd name="f19" fmla="val 178"/>
                <a:gd name="f20" fmla="val 24"/>
                <a:gd name="f21" fmla="val 184"/>
                <a:gd name="f22" fmla="val 30"/>
                <a:gd name="f23" fmla="val 197"/>
                <a:gd name="f24" fmla="val 35"/>
                <a:gd name="f25" fmla="val 209"/>
                <a:gd name="f26" fmla="val 40"/>
                <a:gd name="f27" fmla="val 219"/>
                <a:gd name="f28" fmla="val 39"/>
                <a:gd name="f29" fmla="val 215"/>
                <a:gd name="f30" fmla="val 38"/>
                <a:gd name="f31" fmla="val 212"/>
                <a:gd name="f32" fmla="val 26"/>
                <a:gd name="f33" fmla="val 18"/>
                <a:gd name="f34" fmla="val 132"/>
                <a:gd name="f35" fmla="val 13"/>
                <a:gd name="f36" fmla="val 92"/>
                <a:gd name="f37" fmla="val 11"/>
                <a:gd name="f38" fmla="val 68"/>
                <a:gd name="f39" fmla="val 9"/>
                <a:gd name="f40" fmla="val 45"/>
                <a:gd name="f41" fmla="val 21"/>
                <a:gd name="f42" fmla="val 7"/>
                <a:gd name="f43" fmla="val 20"/>
                <a:gd name="f44" fmla="val 6"/>
                <a:gd name="f45" fmla="*/ f0 1 41"/>
                <a:gd name="f46" fmla="*/ f1 1 222"/>
                <a:gd name="f47" fmla="+- f4 0 f2"/>
                <a:gd name="f48" fmla="+- f3 0 f2"/>
                <a:gd name="f49" fmla="*/ f48 1 41"/>
                <a:gd name="f50" fmla="*/ f47 1 222"/>
                <a:gd name="f51" fmla="*/ 0 1 f49"/>
                <a:gd name="f52" fmla="*/ f3 1 f49"/>
                <a:gd name="f53" fmla="*/ 0 1 f50"/>
                <a:gd name="f54" fmla="*/ f4 1 f50"/>
                <a:gd name="f55" fmla="*/ f51 f45 1"/>
                <a:gd name="f56" fmla="*/ f52 f45 1"/>
                <a:gd name="f57" fmla="*/ f54 f46 1"/>
                <a:gd name="f58" fmla="*/ f53 f46 1"/>
              </a:gdLst>
              <a:ahLst/>
              <a:cxnLst>
                <a:cxn ang="3cd4">
                  <a:pos x="hc" y="t"/>
                </a:cxn>
                <a:cxn ang="0">
                  <a:pos x="r" y="vc"/>
                </a:cxn>
                <a:cxn ang="cd4">
                  <a:pos x="hc" y="b"/>
                </a:cxn>
                <a:cxn ang="cd2">
                  <a:pos x="l" y="vc"/>
                </a:cxn>
              </a:cxnLst>
              <a:rect l="f55" t="f58" r="f56" b="f57"/>
              <a:pathLst>
                <a:path w="41" h="222">
                  <a:moveTo>
                    <a:pt x="f2" y="f2"/>
                  </a:moveTo>
                  <a:cubicBezTo>
                    <a:pt x="f2" y="f5"/>
                    <a:pt x="f6" y="f7"/>
                    <a:pt x="f8" y="f9"/>
                  </a:cubicBezTo>
                  <a:cubicBezTo>
                    <a:pt x="f10" y="f11"/>
                    <a:pt x="f12" y="f13"/>
                    <a:pt x="f14" y="f15"/>
                  </a:cubicBezTo>
                  <a:cubicBezTo>
                    <a:pt x="f16" y="f17"/>
                    <a:pt x="f18" y="f19"/>
                    <a:pt x="f20" y="f21"/>
                  </a:cubicBezTo>
                  <a:cubicBezTo>
                    <a:pt x="f22" y="f23"/>
                    <a:pt x="f24" y="f25"/>
                    <a:pt x="f3" y="f4"/>
                  </a:cubicBezTo>
                  <a:cubicBezTo>
                    <a:pt x="f26" y="f27"/>
                    <a:pt x="f28" y="f29"/>
                    <a:pt x="f30" y="f31"/>
                  </a:cubicBezTo>
                  <a:cubicBezTo>
                    <a:pt x="f32" y="f17"/>
                    <a:pt x="f33" y="f34"/>
                    <a:pt x="f35" y="f36"/>
                  </a:cubicBezTo>
                  <a:cubicBezTo>
                    <a:pt x="f37" y="f38"/>
                    <a:pt x="f39" y="f40"/>
                    <a:pt x="f10" y="f18"/>
                  </a:cubicBezTo>
                  <a:cubicBezTo>
                    <a:pt x="f10" y="f41"/>
                    <a:pt x="f42" y="f43"/>
                    <a:pt x="f42" y="f33"/>
                  </a:cubicBezTo>
                  <a:cubicBezTo>
                    <a:pt x="f8" y="f12"/>
                    <a:pt x="f6" y="f44"/>
                    <a:pt x="f2" y="f2"/>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11" name="Freeform 19">
              <a:extLst>
                <a:ext uri="{FF2B5EF4-FFF2-40B4-BE49-F238E27FC236}">
                  <a16:creationId xmlns:a16="http://schemas.microsoft.com/office/drawing/2014/main" id="{63C2221B-0ADF-8357-DC6F-B03EE3EF11D4}"/>
                </a:ext>
              </a:extLst>
            </p:cNvPr>
            <p:cNvSpPr/>
            <p:nvPr/>
          </p:nvSpPr>
          <p:spPr>
            <a:xfrm>
              <a:off x="775310" y="1399022"/>
              <a:ext cx="2076200" cy="4048030"/>
            </a:xfrm>
            <a:custGeom>
              <a:avLst/>
              <a:gdLst>
                <a:gd name="f0" fmla="val w"/>
                <a:gd name="f1" fmla="val h"/>
                <a:gd name="f2" fmla="val 0"/>
                <a:gd name="f3" fmla="val 450"/>
                <a:gd name="f4" fmla="val 878"/>
                <a:gd name="f5" fmla="val 7"/>
                <a:gd name="f6" fmla="val 854"/>
                <a:gd name="f7" fmla="val 10"/>
                <a:gd name="f8" fmla="val 772"/>
                <a:gd name="f9" fmla="val 26"/>
                <a:gd name="f10" fmla="val 691"/>
                <a:gd name="f11" fmla="val 50"/>
                <a:gd name="f12" fmla="val 613"/>
                <a:gd name="f13" fmla="val 75"/>
                <a:gd name="f14" fmla="val 535"/>
                <a:gd name="f15" fmla="val 109"/>
                <a:gd name="f16" fmla="val 460"/>
                <a:gd name="f17" fmla="val 149"/>
                <a:gd name="f18" fmla="val 388"/>
                <a:gd name="f19" fmla="val 189"/>
                <a:gd name="f20" fmla="val 316"/>
                <a:gd name="f21" fmla="val 235"/>
                <a:gd name="f22" fmla="val 248"/>
                <a:gd name="f23" fmla="val 285"/>
                <a:gd name="f24" fmla="val 183"/>
                <a:gd name="f25" fmla="val 310"/>
                <a:gd name="f26" fmla="val 151"/>
                <a:gd name="f27" fmla="val 337"/>
                <a:gd name="f28" fmla="val 119"/>
                <a:gd name="f29" fmla="val 364"/>
                <a:gd name="f30" fmla="val 89"/>
                <a:gd name="f31" fmla="val 378"/>
                <a:gd name="f32" fmla="val 74"/>
                <a:gd name="f33" fmla="val 392"/>
                <a:gd name="f34" fmla="val 58"/>
                <a:gd name="f35" fmla="val 406"/>
                <a:gd name="f36" fmla="val 44"/>
                <a:gd name="f37" fmla="val 421"/>
                <a:gd name="f38" fmla="val 29"/>
                <a:gd name="f39" fmla="val 435"/>
                <a:gd name="f40" fmla="val 15"/>
                <a:gd name="f41" fmla="val 1"/>
                <a:gd name="f42" fmla="val 434"/>
                <a:gd name="f43" fmla="val 14"/>
                <a:gd name="f44" fmla="val 420"/>
                <a:gd name="f45" fmla="val 28"/>
                <a:gd name="f46" fmla="val 405"/>
                <a:gd name="f47" fmla="val 43"/>
                <a:gd name="f48" fmla="val 391"/>
                <a:gd name="f49" fmla="val 57"/>
                <a:gd name="f50" fmla="val 377"/>
                <a:gd name="f51" fmla="val 72"/>
                <a:gd name="f52" fmla="val 363"/>
                <a:gd name="f53" fmla="val 88"/>
                <a:gd name="f54" fmla="val 335"/>
                <a:gd name="f55" fmla="val 118"/>
                <a:gd name="f56" fmla="val 308"/>
                <a:gd name="f57" fmla="val 283"/>
                <a:gd name="f58" fmla="val 181"/>
                <a:gd name="f59" fmla="val 232"/>
                <a:gd name="f60" fmla="val 246"/>
                <a:gd name="f61" fmla="val 185"/>
                <a:gd name="f62" fmla="val 314"/>
                <a:gd name="f63" fmla="val 145"/>
                <a:gd name="f64" fmla="val 386"/>
                <a:gd name="f65" fmla="val 104"/>
                <a:gd name="f66" fmla="val 457"/>
                <a:gd name="f67" fmla="val 70"/>
                <a:gd name="f68" fmla="val 533"/>
                <a:gd name="f69" fmla="val 45"/>
                <a:gd name="f70" fmla="val 611"/>
                <a:gd name="f71" fmla="val 19"/>
                <a:gd name="f72" fmla="val 690"/>
                <a:gd name="f73" fmla="val 3"/>
                <a:gd name="f74" fmla="val 771"/>
                <a:gd name="f75" fmla="val 856"/>
                <a:gd name="f76" fmla="val 857"/>
                <a:gd name="f77" fmla="val 859"/>
                <a:gd name="f78" fmla="val 2"/>
                <a:gd name="f79" fmla="val 865"/>
                <a:gd name="f80" fmla="val 4"/>
                <a:gd name="f81" fmla="val 872"/>
                <a:gd name="f82" fmla="val 870"/>
                <a:gd name="f83" fmla="val 862"/>
                <a:gd name="f84" fmla="*/ f0 1 450"/>
                <a:gd name="f85" fmla="*/ f1 1 878"/>
                <a:gd name="f86" fmla="+- f4 0 f2"/>
                <a:gd name="f87" fmla="+- f3 0 f2"/>
                <a:gd name="f88" fmla="*/ f87 1 450"/>
                <a:gd name="f89" fmla="*/ f86 1 878"/>
                <a:gd name="f90" fmla="*/ 0 1 f88"/>
                <a:gd name="f91" fmla="*/ f3 1 f88"/>
                <a:gd name="f92" fmla="*/ 0 1 f89"/>
                <a:gd name="f93" fmla="*/ f4 1 f89"/>
                <a:gd name="f94" fmla="*/ f90 f84 1"/>
                <a:gd name="f95" fmla="*/ f91 f84 1"/>
                <a:gd name="f96" fmla="*/ f93 f85 1"/>
                <a:gd name="f97" fmla="*/ f92 f85 1"/>
              </a:gdLst>
              <a:ahLst/>
              <a:cxnLst>
                <a:cxn ang="3cd4">
                  <a:pos x="hc" y="t"/>
                </a:cxn>
                <a:cxn ang="0">
                  <a:pos x="r" y="vc"/>
                </a:cxn>
                <a:cxn ang="cd4">
                  <a:pos x="hc" y="b"/>
                </a:cxn>
                <a:cxn ang="cd2">
                  <a:pos x="l" y="vc"/>
                </a:cxn>
              </a:cxnLst>
              <a:rect l="f94" t="f97" r="f95" b="f96"/>
              <a:pathLst>
                <a:path w="450" h="878">
                  <a:moveTo>
                    <a:pt x="f5" y="f6"/>
                  </a:moveTo>
                  <a:cubicBezTo>
                    <a:pt x="f7" y="f8"/>
                    <a:pt x="f9" y="f10"/>
                    <a:pt x="f11" y="f12"/>
                  </a:cubicBezTo>
                  <a:cubicBezTo>
                    <a:pt x="f13" y="f14"/>
                    <a:pt x="f15" y="f16"/>
                    <a:pt x="f17" y="f18"/>
                  </a:cubicBezTo>
                  <a:cubicBezTo>
                    <a:pt x="f19" y="f20"/>
                    <a:pt x="f21" y="f22"/>
                    <a:pt x="f23" y="f24"/>
                  </a:cubicBezTo>
                  <a:cubicBezTo>
                    <a:pt x="f25" y="f26"/>
                    <a:pt x="f27" y="f28"/>
                    <a:pt x="f29" y="f30"/>
                  </a:cubicBezTo>
                  <a:cubicBezTo>
                    <a:pt x="f31" y="f32"/>
                    <a:pt x="f33" y="f34"/>
                    <a:pt x="f35" y="f36"/>
                  </a:cubicBezTo>
                  <a:cubicBezTo>
                    <a:pt x="f37" y="f38"/>
                    <a:pt x="f39" y="f40"/>
                    <a:pt x="f3" y="f41"/>
                  </a:cubicBezTo>
                  <a:cubicBezTo>
                    <a:pt x="f3" y="f2"/>
                    <a:pt x="f3" y="f2"/>
                    <a:pt x="f3" y="f2"/>
                  </a:cubicBezTo>
                  <a:cubicBezTo>
                    <a:pt x="f42" y="f43"/>
                    <a:pt x="f44" y="f45"/>
                    <a:pt x="f46" y="f47"/>
                  </a:cubicBezTo>
                  <a:cubicBezTo>
                    <a:pt x="f48" y="f49"/>
                    <a:pt x="f50" y="f51"/>
                    <a:pt x="f52" y="f53"/>
                  </a:cubicBezTo>
                  <a:cubicBezTo>
                    <a:pt x="f54" y="f55"/>
                    <a:pt x="f56" y="f17"/>
                    <a:pt x="f57" y="f58"/>
                  </a:cubicBezTo>
                  <a:cubicBezTo>
                    <a:pt x="f59" y="f60"/>
                    <a:pt x="f61" y="f62"/>
                    <a:pt x="f63" y="f64"/>
                  </a:cubicBezTo>
                  <a:cubicBezTo>
                    <a:pt x="f65" y="f66"/>
                    <a:pt x="f67" y="f68"/>
                    <a:pt x="f69" y="f70"/>
                  </a:cubicBezTo>
                  <a:cubicBezTo>
                    <a:pt x="f71" y="f72"/>
                    <a:pt x="f73" y="f74"/>
                    <a:pt x="f2" y="f6"/>
                  </a:cubicBezTo>
                  <a:cubicBezTo>
                    <a:pt x="f2" y="f75"/>
                    <a:pt x="f2" y="f76"/>
                    <a:pt x="f2" y="f77"/>
                  </a:cubicBezTo>
                  <a:cubicBezTo>
                    <a:pt x="f78" y="f79"/>
                    <a:pt x="f80" y="f81"/>
                    <a:pt x="f5" y="f4"/>
                  </a:cubicBezTo>
                  <a:cubicBezTo>
                    <a:pt x="f5" y="f82"/>
                    <a:pt x="f5" y="f83"/>
                    <a:pt x="f5" y="f6"/>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12" name="Freeform 20">
              <a:extLst>
                <a:ext uri="{FF2B5EF4-FFF2-40B4-BE49-F238E27FC236}">
                  <a16:creationId xmlns:a16="http://schemas.microsoft.com/office/drawing/2014/main" id="{B4447CD9-E6D8-0DD3-8B03-9EE5732F3077}"/>
                </a:ext>
              </a:extLst>
            </p:cNvPr>
            <p:cNvSpPr/>
            <p:nvPr/>
          </p:nvSpPr>
          <p:spPr>
            <a:xfrm>
              <a:off x="922547" y="6529894"/>
              <a:ext cx="162150" cy="337340"/>
            </a:xfrm>
            <a:custGeom>
              <a:avLst/>
              <a:gdLst>
                <a:gd name="f0" fmla="val w"/>
                <a:gd name="f1" fmla="val h"/>
                <a:gd name="f2" fmla="val 0"/>
                <a:gd name="f3" fmla="val 35"/>
                <a:gd name="f4" fmla="val 73"/>
                <a:gd name="f5" fmla="val 7"/>
                <a:gd name="f6" fmla="val 24"/>
                <a:gd name="f7" fmla="val 16"/>
                <a:gd name="f8" fmla="val 49"/>
                <a:gd name="f9" fmla="val 26"/>
                <a:gd name="f10" fmla="val 23"/>
                <a:gd name="f11" fmla="val 11"/>
                <a:gd name="f12" fmla="*/ f0 1 35"/>
                <a:gd name="f13" fmla="*/ f1 1 73"/>
                <a:gd name="f14" fmla="+- f4 0 f2"/>
                <a:gd name="f15" fmla="+- f3 0 f2"/>
                <a:gd name="f16" fmla="*/ f15 1 35"/>
                <a:gd name="f17" fmla="*/ f14 1 73"/>
                <a:gd name="f18" fmla="*/ 0 1 f16"/>
                <a:gd name="f19" fmla="*/ f3 1 f16"/>
                <a:gd name="f20" fmla="*/ 0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35" h="73">
                  <a:moveTo>
                    <a:pt x="f2" y="f2"/>
                  </a:moveTo>
                  <a:cubicBezTo>
                    <a:pt x="f5" y="f6"/>
                    <a:pt x="f7" y="f8"/>
                    <a:pt x="f9" y="f4"/>
                  </a:cubicBezTo>
                  <a:cubicBezTo>
                    <a:pt x="f3" y="f4"/>
                    <a:pt x="f3" y="f4"/>
                    <a:pt x="f3" y="f4"/>
                  </a:cubicBezTo>
                  <a:cubicBezTo>
                    <a:pt x="f10" y="f8"/>
                    <a:pt x="f11" y="f6"/>
                    <a:pt x="f2" y="f2"/>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13" name="Freeform 21">
              <a:extLst>
                <a:ext uri="{FF2B5EF4-FFF2-40B4-BE49-F238E27FC236}">
                  <a16:creationId xmlns:a16="http://schemas.microsoft.com/office/drawing/2014/main" id="{35BCCBB7-B827-B5E7-5793-23851F263352}"/>
                </a:ext>
              </a:extLst>
            </p:cNvPr>
            <p:cNvSpPr/>
            <p:nvPr/>
          </p:nvSpPr>
          <p:spPr>
            <a:xfrm>
              <a:off x="769723" y="5359462"/>
              <a:ext cx="37270" cy="221787"/>
            </a:xfrm>
            <a:custGeom>
              <a:avLst/>
              <a:gdLst>
                <a:gd name="f0" fmla="val w"/>
                <a:gd name="f1" fmla="val h"/>
                <a:gd name="f2" fmla="val 0"/>
                <a:gd name="f3" fmla="val 8"/>
                <a:gd name="f4" fmla="val 48"/>
                <a:gd name="f5" fmla="val 7"/>
                <a:gd name="f6" fmla="val 44"/>
                <a:gd name="f7" fmla="val 46"/>
                <a:gd name="f8" fmla="val 47"/>
                <a:gd name="f9" fmla="val 38"/>
                <a:gd name="f10" fmla="val 29"/>
                <a:gd name="f11" fmla="val 19"/>
                <a:gd name="f12" fmla="val 5"/>
                <a:gd name="f13" fmla="val 13"/>
                <a:gd name="f14" fmla="val 3"/>
                <a:gd name="f15" fmla="val 6"/>
                <a:gd name="f16" fmla="val 1"/>
                <a:gd name="f17" fmla="val 9"/>
                <a:gd name="f18" fmla="val 17"/>
                <a:gd name="f19" fmla="val 26"/>
                <a:gd name="f20" fmla="val 2"/>
                <a:gd name="f21" fmla="val 32"/>
                <a:gd name="f22" fmla="*/ f0 1 8"/>
                <a:gd name="f23" fmla="*/ f1 1 48"/>
                <a:gd name="f24" fmla="+- f4 0 f2"/>
                <a:gd name="f25" fmla="+- f3 0 f2"/>
                <a:gd name="f26" fmla="*/ f25 1 8"/>
                <a:gd name="f27" fmla="*/ f24 1 48"/>
                <a:gd name="f28" fmla="*/ 0 1 f26"/>
                <a:gd name="f29" fmla="*/ f3 1 f26"/>
                <a:gd name="f30" fmla="*/ 0 1 f27"/>
                <a:gd name="f31" fmla="*/ f4 1 f27"/>
                <a:gd name="f32" fmla="*/ f28 f22 1"/>
                <a:gd name="f33" fmla="*/ f29 f22 1"/>
                <a:gd name="f34" fmla="*/ f31 f23 1"/>
                <a:gd name="f35" fmla="*/ f30 f23 1"/>
              </a:gdLst>
              <a:ahLst/>
              <a:cxnLst>
                <a:cxn ang="3cd4">
                  <a:pos x="hc" y="t"/>
                </a:cxn>
                <a:cxn ang="0">
                  <a:pos x="r" y="vc"/>
                </a:cxn>
                <a:cxn ang="cd4">
                  <a:pos x="hc" y="b"/>
                </a:cxn>
                <a:cxn ang="cd2">
                  <a:pos x="l" y="vc"/>
                </a:cxn>
              </a:cxnLst>
              <a:rect l="f32" t="f35" r="f33" b="f34"/>
              <a:pathLst>
                <a:path w="8" h="48">
                  <a:moveTo>
                    <a:pt x="f5" y="f6"/>
                  </a:moveTo>
                  <a:cubicBezTo>
                    <a:pt x="f5" y="f7"/>
                    <a:pt x="f3" y="f8"/>
                    <a:pt x="f3" y="f4"/>
                  </a:cubicBezTo>
                  <a:cubicBezTo>
                    <a:pt x="f3" y="f9"/>
                    <a:pt x="f3" y="f10"/>
                    <a:pt x="f3" y="f11"/>
                  </a:cubicBezTo>
                  <a:cubicBezTo>
                    <a:pt x="f12" y="f13"/>
                    <a:pt x="f14" y="f15"/>
                    <a:pt x="f16" y="f2"/>
                  </a:cubicBezTo>
                  <a:cubicBezTo>
                    <a:pt x="f2" y="f17"/>
                    <a:pt x="f2" y="f18"/>
                    <a:pt x="f2" y="f19"/>
                  </a:cubicBezTo>
                  <a:cubicBezTo>
                    <a:pt x="f20" y="f21"/>
                    <a:pt x="f12" y="f9"/>
                    <a:pt x="f5" y="f6"/>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14" name="Freeform 22">
              <a:extLst>
                <a:ext uri="{FF2B5EF4-FFF2-40B4-BE49-F238E27FC236}">
                  <a16:creationId xmlns:a16="http://schemas.microsoft.com/office/drawing/2014/main" id="{8CBBE874-9E38-C8E0-0789-6DC621EC2106}"/>
                </a:ext>
              </a:extLst>
            </p:cNvPr>
            <p:cNvSpPr/>
            <p:nvPr/>
          </p:nvSpPr>
          <p:spPr>
            <a:xfrm>
              <a:off x="849861" y="6244739"/>
              <a:ext cx="238557" cy="622486"/>
            </a:xfrm>
            <a:custGeom>
              <a:avLst/>
              <a:gdLst>
                <a:gd name="f0" fmla="val w"/>
                <a:gd name="f1" fmla="val h"/>
                <a:gd name="f2" fmla="val 0"/>
                <a:gd name="f3" fmla="val 52"/>
                <a:gd name="f4" fmla="val 135"/>
                <a:gd name="f5" fmla="val 7"/>
                <a:gd name="f6" fmla="val 18"/>
                <a:gd name="f7" fmla="val 5"/>
                <a:gd name="f8" fmla="val 12"/>
                <a:gd name="f9" fmla="val 2"/>
                <a:gd name="f10" fmla="val 6"/>
                <a:gd name="f11" fmla="val 3"/>
                <a:gd name="f12" fmla="val 16"/>
                <a:gd name="f13" fmla="val 32"/>
                <a:gd name="f14" fmla="val 48"/>
                <a:gd name="f15" fmla="val 13"/>
                <a:gd name="f16" fmla="val 53"/>
                <a:gd name="f17" fmla="val 14"/>
                <a:gd name="f18" fmla="val 57"/>
                <a:gd name="f19" fmla="val 62"/>
                <a:gd name="f20" fmla="val 27"/>
                <a:gd name="f21" fmla="val 86"/>
                <a:gd name="f22" fmla="val 39"/>
                <a:gd name="f23" fmla="val 111"/>
                <a:gd name="f24" fmla="val 51"/>
                <a:gd name="f25" fmla="val 41"/>
                <a:gd name="f26" fmla="val 109"/>
                <a:gd name="f27" fmla="val 83"/>
                <a:gd name="f28" fmla="val 24"/>
                <a:gd name="f29" fmla="val 56"/>
                <a:gd name="f30" fmla="val 43"/>
                <a:gd name="f31" fmla="val 31"/>
                <a:gd name="f32" fmla="*/ f0 1 52"/>
                <a:gd name="f33" fmla="*/ f1 1 135"/>
                <a:gd name="f34" fmla="+- f4 0 f2"/>
                <a:gd name="f35" fmla="+- f3 0 f2"/>
                <a:gd name="f36" fmla="*/ f35 1 52"/>
                <a:gd name="f37" fmla="*/ f34 1 135"/>
                <a:gd name="f38" fmla="*/ 0 1 f36"/>
                <a:gd name="f39" fmla="*/ f3 1 f36"/>
                <a:gd name="f40" fmla="*/ 0 1 f37"/>
                <a:gd name="f41" fmla="*/ f4 1 f37"/>
                <a:gd name="f42" fmla="*/ f38 f32 1"/>
                <a:gd name="f43" fmla="*/ f39 f32 1"/>
                <a:gd name="f44" fmla="*/ f41 f33 1"/>
                <a:gd name="f45" fmla="*/ f40 f33 1"/>
              </a:gdLst>
              <a:ahLst/>
              <a:cxnLst>
                <a:cxn ang="3cd4">
                  <a:pos x="hc" y="t"/>
                </a:cxn>
                <a:cxn ang="0">
                  <a:pos x="r" y="vc"/>
                </a:cxn>
                <a:cxn ang="cd4">
                  <a:pos x="hc" y="b"/>
                </a:cxn>
                <a:cxn ang="cd2">
                  <a:pos x="l" y="vc"/>
                </a:cxn>
              </a:cxnLst>
              <a:rect l="f42" t="f45" r="f43" b="f44"/>
              <a:pathLst>
                <a:path w="52" h="135">
                  <a:moveTo>
                    <a:pt x="f5" y="f6"/>
                  </a:moveTo>
                  <a:cubicBezTo>
                    <a:pt x="f7" y="f8"/>
                    <a:pt x="f9" y="f10"/>
                    <a:pt x="f2" y="f2"/>
                  </a:cubicBezTo>
                  <a:cubicBezTo>
                    <a:pt x="f11" y="f12"/>
                    <a:pt x="f5" y="f13"/>
                    <a:pt x="f8" y="f14"/>
                  </a:cubicBezTo>
                  <a:cubicBezTo>
                    <a:pt x="f15" y="f16"/>
                    <a:pt x="f17" y="f18"/>
                    <a:pt x="f12" y="f19"/>
                  </a:cubicBezTo>
                  <a:cubicBezTo>
                    <a:pt x="f20" y="f21"/>
                    <a:pt x="f22" y="f23"/>
                    <a:pt x="f24" y="f4"/>
                  </a:cubicBezTo>
                  <a:cubicBezTo>
                    <a:pt x="f3" y="f4"/>
                    <a:pt x="f3" y="f4"/>
                    <a:pt x="f3" y="f4"/>
                  </a:cubicBezTo>
                  <a:cubicBezTo>
                    <a:pt x="f25" y="f26"/>
                    <a:pt x="f13" y="f27"/>
                    <a:pt x="f28" y="f29"/>
                  </a:cubicBezTo>
                  <a:cubicBezTo>
                    <a:pt x="f6" y="f30"/>
                    <a:pt x="f15" y="f31"/>
                    <a:pt x="f5" y="f6"/>
                  </a:cubicBezTo>
                  <a:close/>
                </a:path>
              </a:pathLst>
            </a:custGeom>
            <a:solidFill>
              <a:srgbClr val="2E5369">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grpSp>
      <p:grpSp>
        <p:nvGrpSpPr>
          <p:cNvPr id="15" name="Group 9">
            <a:extLst>
              <a:ext uri="{FF2B5EF4-FFF2-40B4-BE49-F238E27FC236}">
                <a16:creationId xmlns:a16="http://schemas.microsoft.com/office/drawing/2014/main" id="{76099413-EC87-835C-7264-D4654D224488}"/>
              </a:ext>
            </a:extLst>
          </p:cNvPr>
          <p:cNvGrpSpPr/>
          <p:nvPr/>
        </p:nvGrpSpPr>
        <p:grpSpPr>
          <a:xfrm>
            <a:off x="27221" y="155"/>
            <a:ext cx="2356674" cy="6853098"/>
            <a:chOff x="27221" y="155"/>
            <a:chExt cx="2356674" cy="6853098"/>
          </a:xfrm>
        </p:grpSpPr>
        <p:sp>
          <p:nvSpPr>
            <p:cNvPr id="16" name="Freeform 27">
              <a:extLst>
                <a:ext uri="{FF2B5EF4-FFF2-40B4-BE49-F238E27FC236}">
                  <a16:creationId xmlns:a16="http://schemas.microsoft.com/office/drawing/2014/main" id="{CE983AD8-35D1-D1C7-3108-1DD3CDA35056}"/>
                </a:ext>
              </a:extLst>
            </p:cNvPr>
            <p:cNvSpPr/>
            <p:nvPr/>
          </p:nvSpPr>
          <p:spPr>
            <a:xfrm>
              <a:off x="27221" y="155"/>
              <a:ext cx="494324" cy="4401043"/>
            </a:xfrm>
            <a:custGeom>
              <a:avLst/>
              <a:gdLst>
                <a:gd name="f0" fmla="val w"/>
                <a:gd name="f1" fmla="val h"/>
                <a:gd name="f2" fmla="val 0"/>
                <a:gd name="f3" fmla="val 103"/>
                <a:gd name="f4" fmla="val 920"/>
                <a:gd name="f5" fmla="val 7"/>
                <a:gd name="f6" fmla="val 210"/>
                <a:gd name="f7" fmla="val 11"/>
                <a:gd name="f8" fmla="val 288"/>
                <a:gd name="f9" fmla="val 17"/>
                <a:gd name="f10" fmla="val 367"/>
                <a:gd name="f11" fmla="val 26"/>
                <a:gd name="f12" fmla="val 445"/>
                <a:gd name="f13" fmla="val 34"/>
                <a:gd name="f14" fmla="val 523"/>
                <a:gd name="f15" fmla="val 44"/>
                <a:gd name="f16" fmla="val 601"/>
                <a:gd name="f17" fmla="val 57"/>
                <a:gd name="f18" fmla="val 679"/>
                <a:gd name="f19" fmla="val 69"/>
                <a:gd name="f20" fmla="val 757"/>
                <a:gd name="f21" fmla="val 84"/>
                <a:gd name="f22" fmla="val 834"/>
                <a:gd name="f23" fmla="val 101"/>
                <a:gd name="f24" fmla="val 911"/>
                <a:gd name="f25" fmla="val 102"/>
                <a:gd name="f26" fmla="val 914"/>
                <a:gd name="f27" fmla="val 917"/>
                <a:gd name="f28" fmla="val 905"/>
                <a:gd name="f29" fmla="val 100"/>
                <a:gd name="f30" fmla="val 889"/>
                <a:gd name="f31" fmla="val 99"/>
                <a:gd name="f32" fmla="val 874"/>
                <a:gd name="f33" fmla="val 871"/>
                <a:gd name="f34" fmla="val 868"/>
                <a:gd name="f35" fmla="val 866"/>
                <a:gd name="f36" fmla="val 85"/>
                <a:gd name="f37" fmla="val 803"/>
                <a:gd name="f38" fmla="val 73"/>
                <a:gd name="f39" fmla="val 741"/>
                <a:gd name="f40" fmla="val 63"/>
                <a:gd name="f41" fmla="val 678"/>
                <a:gd name="f42" fmla="val 50"/>
                <a:gd name="f43" fmla="val 600"/>
                <a:gd name="f44" fmla="val 39"/>
                <a:gd name="f45" fmla="val 30"/>
                <a:gd name="f46" fmla="val 444"/>
                <a:gd name="f47" fmla="val 21"/>
                <a:gd name="f48" fmla="val 366"/>
                <a:gd name="f49" fmla="val 14"/>
                <a:gd name="f50" fmla="val 9"/>
                <a:gd name="f51" fmla="val 209"/>
                <a:gd name="f52" fmla="val 170"/>
                <a:gd name="f53" fmla="val 5"/>
                <a:gd name="f54" fmla="val 131"/>
                <a:gd name="f55" fmla="val 3"/>
                <a:gd name="f56" fmla="val 92"/>
                <a:gd name="f57" fmla="val 2"/>
                <a:gd name="f58" fmla="val 61"/>
                <a:gd name="f59" fmla="val 1"/>
                <a:gd name="f60" fmla="val 31"/>
                <a:gd name="f61" fmla="val 4"/>
                <a:gd name="f62" fmla="*/ f0 1 103"/>
                <a:gd name="f63" fmla="*/ f1 1 920"/>
                <a:gd name="f64" fmla="+- f4 0 f2"/>
                <a:gd name="f65" fmla="+- f3 0 f2"/>
                <a:gd name="f66" fmla="*/ f65 1 103"/>
                <a:gd name="f67" fmla="*/ f64 1 920"/>
                <a:gd name="f68" fmla="*/ 0 1 f66"/>
                <a:gd name="f69" fmla="*/ f3 1 f66"/>
                <a:gd name="f70" fmla="*/ 0 1 f67"/>
                <a:gd name="f71" fmla="*/ f4 1 f67"/>
                <a:gd name="f72" fmla="*/ f68 f62 1"/>
                <a:gd name="f73" fmla="*/ f69 f62 1"/>
                <a:gd name="f74" fmla="*/ f71 f63 1"/>
                <a:gd name="f75" fmla="*/ f70 f63 1"/>
              </a:gdLst>
              <a:ahLst/>
              <a:cxnLst>
                <a:cxn ang="3cd4">
                  <a:pos x="hc" y="t"/>
                </a:cxn>
                <a:cxn ang="0">
                  <a:pos x="r" y="vc"/>
                </a:cxn>
                <a:cxn ang="cd4">
                  <a:pos x="hc" y="b"/>
                </a:cxn>
                <a:cxn ang="cd2">
                  <a:pos x="l" y="vc"/>
                </a:cxn>
              </a:cxnLst>
              <a:rect l="f72" t="f75" r="f73" b="f74"/>
              <a:pathLst>
                <a:path w="103" h="920">
                  <a:moveTo>
                    <a:pt x="f5" y="f6"/>
                  </a:moveTo>
                  <a:cubicBezTo>
                    <a:pt x="f7" y="f8"/>
                    <a:pt x="f9" y="f10"/>
                    <a:pt x="f11" y="f12"/>
                  </a:cubicBezTo>
                  <a:cubicBezTo>
                    <a:pt x="f13" y="f14"/>
                    <a:pt x="f15" y="f16"/>
                    <a:pt x="f17" y="f18"/>
                  </a:cubicBezTo>
                  <a:cubicBezTo>
                    <a:pt x="f19" y="f20"/>
                    <a:pt x="f21" y="f22"/>
                    <a:pt x="f23" y="f24"/>
                  </a:cubicBezTo>
                  <a:cubicBezTo>
                    <a:pt x="f25" y="f26"/>
                    <a:pt x="f3" y="f27"/>
                    <a:pt x="f3" y="f4"/>
                  </a:cubicBezTo>
                  <a:cubicBezTo>
                    <a:pt x="f25" y="f28"/>
                    <a:pt x="f29" y="f30"/>
                    <a:pt x="f31" y="f32"/>
                  </a:cubicBezTo>
                  <a:cubicBezTo>
                    <a:pt x="f31" y="f33"/>
                    <a:pt x="f31" y="f34"/>
                    <a:pt x="f31" y="f35"/>
                  </a:cubicBezTo>
                  <a:cubicBezTo>
                    <a:pt x="f36" y="f37"/>
                    <a:pt x="f38" y="f39"/>
                    <a:pt x="f40" y="f41"/>
                  </a:cubicBezTo>
                  <a:cubicBezTo>
                    <a:pt x="f42" y="f43"/>
                    <a:pt x="f44" y="f14"/>
                    <a:pt x="f45" y="f46"/>
                  </a:cubicBezTo>
                  <a:cubicBezTo>
                    <a:pt x="f47" y="f48"/>
                    <a:pt x="f49" y="f8"/>
                    <a:pt x="f50" y="f51"/>
                  </a:cubicBezTo>
                  <a:cubicBezTo>
                    <a:pt x="f5" y="f52"/>
                    <a:pt x="f53" y="f54"/>
                    <a:pt x="f55" y="f56"/>
                  </a:cubicBezTo>
                  <a:cubicBezTo>
                    <a:pt x="f57" y="f58"/>
                    <a:pt x="f59" y="f60"/>
                    <a:pt x="f59" y="f2"/>
                  </a:cubicBezTo>
                  <a:cubicBezTo>
                    <a:pt x="f2" y="f2"/>
                    <a:pt x="f2" y="f2"/>
                    <a:pt x="f2" y="f2"/>
                  </a:cubicBezTo>
                  <a:cubicBezTo>
                    <a:pt x="f2" y="f60"/>
                    <a:pt x="f59" y="f58"/>
                    <a:pt x="f59" y="f56"/>
                  </a:cubicBezTo>
                  <a:cubicBezTo>
                    <a:pt x="f55" y="f54"/>
                    <a:pt x="f61" y="f52"/>
                    <a:pt x="f5" y="f6"/>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17" name="Freeform 28">
              <a:extLst>
                <a:ext uri="{FF2B5EF4-FFF2-40B4-BE49-F238E27FC236}">
                  <a16:creationId xmlns:a16="http://schemas.microsoft.com/office/drawing/2014/main" id="{7A156009-648E-DE7C-EDA4-51868A011FAC}"/>
                </a:ext>
              </a:extLst>
            </p:cNvPr>
            <p:cNvSpPr/>
            <p:nvPr/>
          </p:nvSpPr>
          <p:spPr>
            <a:xfrm>
              <a:off x="550285" y="4316470"/>
              <a:ext cx="423440" cy="1580695"/>
            </a:xfrm>
            <a:custGeom>
              <a:avLst/>
              <a:gdLst>
                <a:gd name="f0" fmla="val w"/>
                <a:gd name="f1" fmla="val h"/>
                <a:gd name="f2" fmla="val 0"/>
                <a:gd name="f3" fmla="val 88"/>
                <a:gd name="f4" fmla="val 330"/>
                <a:gd name="f5" fmla="val 53"/>
                <a:gd name="f6" fmla="val 229"/>
                <a:gd name="f7" fmla="val 64"/>
                <a:gd name="f8" fmla="val 263"/>
                <a:gd name="f9" fmla="val 75"/>
                <a:gd name="f10" fmla="val 297"/>
                <a:gd name="f11" fmla="val 323"/>
                <a:gd name="f12" fmla="val 315"/>
                <a:gd name="f13" fmla="val 308"/>
                <a:gd name="f14" fmla="val 307"/>
                <a:gd name="f15" fmla="val 305"/>
                <a:gd name="f16" fmla="val 304"/>
                <a:gd name="f17" fmla="val 79"/>
                <a:gd name="f18" fmla="val 278"/>
                <a:gd name="f19" fmla="val 70"/>
                <a:gd name="f20" fmla="val 252"/>
                <a:gd name="f21" fmla="val 62"/>
                <a:gd name="f22" fmla="val 226"/>
                <a:gd name="f23" fmla="val 38"/>
                <a:gd name="f24" fmla="val 152"/>
                <a:gd name="f25" fmla="val 17"/>
                <a:gd name="f26" fmla="val 76"/>
                <a:gd name="f27" fmla="val 2"/>
                <a:gd name="f28" fmla="val 21"/>
                <a:gd name="f29" fmla="val 4"/>
                <a:gd name="f30" fmla="val 42"/>
                <a:gd name="f31" fmla="val 7"/>
                <a:gd name="f32" fmla="val 63"/>
                <a:gd name="f33" fmla="val 119"/>
                <a:gd name="f34" fmla="val 36"/>
                <a:gd name="f35" fmla="val 174"/>
                <a:gd name="f36" fmla="*/ f0 1 88"/>
                <a:gd name="f37" fmla="*/ f1 1 330"/>
                <a:gd name="f38" fmla="+- f4 0 f2"/>
                <a:gd name="f39" fmla="+- f3 0 f2"/>
                <a:gd name="f40" fmla="*/ f39 1 88"/>
                <a:gd name="f41" fmla="*/ f38 1 330"/>
                <a:gd name="f42" fmla="*/ 0 1 f40"/>
                <a:gd name="f43" fmla="*/ f3 1 f40"/>
                <a:gd name="f44" fmla="*/ 0 1 f41"/>
                <a:gd name="f45" fmla="*/ f4 1 f41"/>
                <a:gd name="f46" fmla="*/ f42 f36 1"/>
                <a:gd name="f47" fmla="*/ f43 f36 1"/>
                <a:gd name="f48" fmla="*/ f45 f37 1"/>
                <a:gd name="f49" fmla="*/ f44 f37 1"/>
              </a:gdLst>
              <a:ahLst/>
              <a:cxnLst>
                <a:cxn ang="3cd4">
                  <a:pos x="hc" y="t"/>
                </a:cxn>
                <a:cxn ang="0">
                  <a:pos x="r" y="vc"/>
                </a:cxn>
                <a:cxn ang="cd4">
                  <a:pos x="hc" y="b"/>
                </a:cxn>
                <a:cxn ang="cd2">
                  <a:pos x="l" y="vc"/>
                </a:cxn>
              </a:cxnLst>
              <a:rect l="f46" t="f49" r="f47" b="f48"/>
              <a:pathLst>
                <a:path w="88" h="330">
                  <a:moveTo>
                    <a:pt x="f5" y="f6"/>
                  </a:moveTo>
                  <a:cubicBezTo>
                    <a:pt x="f7" y="f8"/>
                    <a:pt x="f9" y="f10"/>
                    <a:pt x="f3" y="f4"/>
                  </a:cubicBezTo>
                  <a:cubicBezTo>
                    <a:pt x="f3" y="f11"/>
                    <a:pt x="f3" y="f12"/>
                    <a:pt x="f3" y="f13"/>
                  </a:cubicBezTo>
                  <a:cubicBezTo>
                    <a:pt x="f3" y="f14"/>
                    <a:pt x="f3" y="f15"/>
                    <a:pt x="f3" y="f16"/>
                  </a:cubicBezTo>
                  <a:cubicBezTo>
                    <a:pt x="f17" y="f18"/>
                    <a:pt x="f19" y="f20"/>
                    <a:pt x="f21" y="f22"/>
                  </a:cubicBezTo>
                  <a:cubicBezTo>
                    <a:pt x="f23" y="f24"/>
                    <a:pt x="f25" y="f26"/>
                    <a:pt x="f2" y="f2"/>
                  </a:cubicBezTo>
                  <a:cubicBezTo>
                    <a:pt x="f27" y="f28"/>
                    <a:pt x="f29" y="f30"/>
                    <a:pt x="f31" y="f32"/>
                  </a:cubicBezTo>
                  <a:cubicBezTo>
                    <a:pt x="f28" y="f33"/>
                    <a:pt x="f34" y="f35"/>
                    <a:pt x="f5" y="f6"/>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18" name="Freeform 29">
              <a:extLst>
                <a:ext uri="{FF2B5EF4-FFF2-40B4-BE49-F238E27FC236}">
                  <a16:creationId xmlns:a16="http://schemas.microsoft.com/office/drawing/2014/main" id="{966DF1E8-3B1C-3978-84C4-72E648F0C63A}"/>
                </a:ext>
              </a:extLst>
            </p:cNvPr>
            <p:cNvSpPr/>
            <p:nvPr/>
          </p:nvSpPr>
          <p:spPr>
            <a:xfrm>
              <a:off x="1006297" y="5862684"/>
              <a:ext cx="431103" cy="990569"/>
            </a:xfrm>
            <a:custGeom>
              <a:avLst/>
              <a:gdLst>
                <a:gd name="f0" fmla="val 180"/>
                <a:gd name="f1" fmla="val w"/>
                <a:gd name="f2" fmla="val h"/>
                <a:gd name="f3" fmla="val 0"/>
                <a:gd name="f4" fmla="val 90"/>
                <a:gd name="f5" fmla="val 207"/>
                <a:gd name="f6" fmla="val 6"/>
                <a:gd name="f7" fmla="val 15"/>
                <a:gd name="f8" fmla="val 4"/>
                <a:gd name="f9" fmla="val 10"/>
                <a:gd name="f10" fmla="val 2"/>
                <a:gd name="f11" fmla="val 5"/>
                <a:gd name="f12" fmla="val 9"/>
                <a:gd name="f13" fmla="val 19"/>
                <a:gd name="f14" fmla="val 1"/>
                <a:gd name="f15" fmla="val 29"/>
                <a:gd name="f16" fmla="val 14"/>
                <a:gd name="f17" fmla="val 62"/>
                <a:gd name="f18" fmla="val 27"/>
                <a:gd name="f19" fmla="val 95"/>
                <a:gd name="f20" fmla="val 42"/>
                <a:gd name="f21" fmla="val 127"/>
                <a:gd name="f22" fmla="val 54"/>
                <a:gd name="f23" fmla="val 154"/>
                <a:gd name="f24" fmla="val 67"/>
                <a:gd name="f25" fmla="val 181"/>
                <a:gd name="f26" fmla="val 80"/>
                <a:gd name="f27" fmla="val 76"/>
                <a:gd name="f28" fmla="val 63"/>
                <a:gd name="f29" fmla="val 152"/>
                <a:gd name="f30" fmla="val 50"/>
                <a:gd name="f31" fmla="val 123"/>
                <a:gd name="f32" fmla="val 34"/>
                <a:gd name="f33" fmla="val 88"/>
                <a:gd name="f34" fmla="val 20"/>
                <a:gd name="f35" fmla="val 51"/>
                <a:gd name="f36" fmla="*/ f1 1 90"/>
                <a:gd name="f37" fmla="*/ f2 1 207"/>
                <a:gd name="f38" fmla="+- f5 0 f3"/>
                <a:gd name="f39" fmla="+- f4 0 f3"/>
                <a:gd name="f40" fmla="*/ f39 1 90"/>
                <a:gd name="f41" fmla="*/ f38 1 207"/>
                <a:gd name="f42" fmla="*/ 0 1 f40"/>
                <a:gd name="f43" fmla="*/ f4 1 f40"/>
                <a:gd name="f44" fmla="*/ 0 1 f41"/>
                <a:gd name="f45" fmla="*/ f5 1 f41"/>
                <a:gd name="f46" fmla="*/ f42 f36 1"/>
                <a:gd name="f47" fmla="*/ f43 f36 1"/>
                <a:gd name="f48" fmla="*/ f45 f37 1"/>
                <a:gd name="f49" fmla="*/ f44 f37 1"/>
              </a:gdLst>
              <a:ahLst/>
              <a:cxnLst>
                <a:cxn ang="3cd4">
                  <a:pos x="hc" y="t"/>
                </a:cxn>
                <a:cxn ang="0">
                  <a:pos x="r" y="vc"/>
                </a:cxn>
                <a:cxn ang="cd4">
                  <a:pos x="hc" y="b"/>
                </a:cxn>
                <a:cxn ang="cd2">
                  <a:pos x="l" y="vc"/>
                </a:cxn>
              </a:cxnLst>
              <a:rect l="f46" t="f49" r="f47" b="f48"/>
              <a:pathLst>
                <a:path w="90" h="207">
                  <a:moveTo>
                    <a:pt x="f6" y="f7"/>
                  </a:moveTo>
                  <a:cubicBezTo>
                    <a:pt x="f8" y="f9"/>
                    <a:pt x="f10" y="f11"/>
                    <a:pt x="f3" y="f3"/>
                  </a:cubicBezTo>
                  <a:cubicBezTo>
                    <a:pt x="f3" y="f12"/>
                    <a:pt x="f3" y="f13"/>
                    <a:pt x="f14" y="f15"/>
                  </a:cubicBezTo>
                  <a:cubicBezTo>
                    <a:pt x="f16" y="f17"/>
                    <a:pt x="f18" y="f19"/>
                    <a:pt x="f20" y="f21"/>
                  </a:cubicBezTo>
                  <a:cubicBezTo>
                    <a:pt x="f22" y="f23"/>
                    <a:pt x="f24" y="f25"/>
                    <a:pt x="f26" y="f5"/>
                  </a:cubicBezTo>
                  <a:cubicBezTo>
                    <a:pt x="f4" y="f5"/>
                    <a:pt x="f4" y="f5"/>
                    <a:pt x="f4" y="f5"/>
                  </a:cubicBezTo>
                  <a:cubicBezTo>
                    <a:pt x="f27" y="f0"/>
                    <a:pt x="f28" y="f29"/>
                    <a:pt x="f30" y="f31"/>
                  </a:cubicBezTo>
                  <a:cubicBezTo>
                    <a:pt x="f32" y="f33"/>
                    <a:pt x="f34" y="f35"/>
                    <a:pt x="f6" y="f7"/>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19" name="Freeform 30">
              <a:extLst>
                <a:ext uri="{FF2B5EF4-FFF2-40B4-BE49-F238E27FC236}">
                  <a16:creationId xmlns:a16="http://schemas.microsoft.com/office/drawing/2014/main" id="{9854ADCD-4746-BC85-71A9-F50BCCFCD185}"/>
                </a:ext>
              </a:extLst>
            </p:cNvPr>
            <p:cNvSpPr/>
            <p:nvPr/>
          </p:nvSpPr>
          <p:spPr>
            <a:xfrm>
              <a:off x="521546" y="4364376"/>
              <a:ext cx="551803" cy="2235964"/>
            </a:xfrm>
            <a:custGeom>
              <a:avLst/>
              <a:gdLst>
                <a:gd name="f0" fmla="val w"/>
                <a:gd name="f1" fmla="val h"/>
                <a:gd name="f2" fmla="val 0"/>
                <a:gd name="f3" fmla="val 115"/>
                <a:gd name="f4" fmla="val 467"/>
                <a:gd name="f5" fmla="val 101"/>
                <a:gd name="f6" fmla="val 409"/>
                <a:gd name="f7" fmla="val 93"/>
                <a:gd name="f8" fmla="val 388"/>
                <a:gd name="f9" fmla="val 85"/>
                <a:gd name="f10" fmla="val 366"/>
                <a:gd name="f11" fmla="val 78"/>
                <a:gd name="f12" fmla="val 344"/>
                <a:gd name="f13" fmla="val 57"/>
                <a:gd name="f14" fmla="val 281"/>
                <a:gd name="f15" fmla="val 41"/>
                <a:gd name="f16" fmla="val 216"/>
                <a:gd name="f17" fmla="val 29"/>
                <a:gd name="f18" fmla="val 151"/>
                <a:gd name="f19" fmla="val 22"/>
                <a:gd name="f20" fmla="val 119"/>
                <a:gd name="f21" fmla="val 17"/>
                <a:gd name="f22" fmla="val 86"/>
                <a:gd name="f23" fmla="val 13"/>
                <a:gd name="f24" fmla="val 53"/>
                <a:gd name="f25" fmla="val 9"/>
                <a:gd name="f26" fmla="val 35"/>
                <a:gd name="f27" fmla="val 4"/>
                <a:gd name="f28" fmla="val 18"/>
                <a:gd name="f29" fmla="val 5"/>
                <a:gd name="f30" fmla="val 51"/>
                <a:gd name="f31" fmla="val 12"/>
                <a:gd name="f32" fmla="val 102"/>
                <a:gd name="f33" fmla="val 21"/>
                <a:gd name="f34" fmla="val 152"/>
                <a:gd name="f35" fmla="val 33"/>
                <a:gd name="f36" fmla="val 218"/>
                <a:gd name="f37" fmla="val 49"/>
                <a:gd name="f38" fmla="val 283"/>
                <a:gd name="f39" fmla="val 69"/>
                <a:gd name="f40" fmla="val 347"/>
                <a:gd name="f41" fmla="val 79"/>
                <a:gd name="f42" fmla="val 378"/>
                <a:gd name="f43" fmla="val 90"/>
                <a:gd name="f44" fmla="val 410"/>
                <a:gd name="f45" fmla="val 103"/>
                <a:gd name="f46" fmla="val 441"/>
                <a:gd name="f47" fmla="val 107"/>
                <a:gd name="f48" fmla="val 449"/>
                <a:gd name="f49" fmla="val 111"/>
                <a:gd name="f50" fmla="val 458"/>
                <a:gd name="f51" fmla="val 114"/>
                <a:gd name="f52" fmla="val 464"/>
                <a:gd name="f53" fmla="val 113"/>
                <a:gd name="f54" fmla="val 461"/>
                <a:gd name="f55" fmla="val 112"/>
                <a:gd name="f56" fmla="val 108"/>
                <a:gd name="f57" fmla="val 442"/>
                <a:gd name="f58" fmla="val 104"/>
                <a:gd name="f59" fmla="val 425"/>
                <a:gd name="f60" fmla="*/ f0 1 115"/>
                <a:gd name="f61" fmla="*/ f1 1 467"/>
                <a:gd name="f62" fmla="+- f4 0 f2"/>
                <a:gd name="f63" fmla="+- f3 0 f2"/>
                <a:gd name="f64" fmla="*/ f63 1 115"/>
                <a:gd name="f65" fmla="*/ f62 1 467"/>
                <a:gd name="f66" fmla="*/ 0 1 f64"/>
                <a:gd name="f67" fmla="*/ f3 1 f64"/>
                <a:gd name="f68" fmla="*/ 0 1 f65"/>
                <a:gd name="f69" fmla="*/ f4 1 f65"/>
                <a:gd name="f70" fmla="*/ f66 f60 1"/>
                <a:gd name="f71" fmla="*/ f67 f60 1"/>
                <a:gd name="f72" fmla="*/ f69 f61 1"/>
                <a:gd name="f73" fmla="*/ f68 f61 1"/>
              </a:gdLst>
              <a:ahLst/>
              <a:cxnLst>
                <a:cxn ang="3cd4">
                  <a:pos x="hc" y="t"/>
                </a:cxn>
                <a:cxn ang="0">
                  <a:pos x="r" y="vc"/>
                </a:cxn>
                <a:cxn ang="cd4">
                  <a:pos x="hc" y="b"/>
                </a:cxn>
                <a:cxn ang="cd2">
                  <a:pos x="l" y="vc"/>
                </a:cxn>
              </a:cxnLst>
              <a:rect l="f70" t="f73" r="f71" b="f72"/>
              <a:pathLst>
                <a:path w="115" h="467">
                  <a:moveTo>
                    <a:pt x="f5" y="f6"/>
                  </a:moveTo>
                  <a:cubicBezTo>
                    <a:pt x="f7" y="f8"/>
                    <a:pt x="f9" y="f10"/>
                    <a:pt x="f11" y="f12"/>
                  </a:cubicBezTo>
                  <a:cubicBezTo>
                    <a:pt x="f13" y="f14"/>
                    <a:pt x="f15" y="f16"/>
                    <a:pt x="f17" y="f18"/>
                  </a:cubicBezTo>
                  <a:cubicBezTo>
                    <a:pt x="f19" y="f20"/>
                    <a:pt x="f21" y="f22"/>
                    <a:pt x="f23" y="f24"/>
                  </a:cubicBezTo>
                  <a:cubicBezTo>
                    <a:pt x="f25" y="f26"/>
                    <a:pt x="f27" y="f28"/>
                    <a:pt x="f2" y="f2"/>
                  </a:cubicBezTo>
                  <a:cubicBezTo>
                    <a:pt x="f29" y="f30"/>
                    <a:pt x="f31" y="f32"/>
                    <a:pt x="f33" y="f34"/>
                  </a:cubicBezTo>
                  <a:cubicBezTo>
                    <a:pt x="f35" y="f36"/>
                    <a:pt x="f37" y="f38"/>
                    <a:pt x="f39" y="f40"/>
                  </a:cubicBezTo>
                  <a:cubicBezTo>
                    <a:pt x="f41" y="f42"/>
                    <a:pt x="f43" y="f44"/>
                    <a:pt x="f45" y="f46"/>
                  </a:cubicBezTo>
                  <a:cubicBezTo>
                    <a:pt x="f47" y="f48"/>
                    <a:pt x="f49" y="f50"/>
                    <a:pt x="f3" y="f4"/>
                  </a:cubicBezTo>
                  <a:cubicBezTo>
                    <a:pt x="f51" y="f52"/>
                    <a:pt x="f53" y="f54"/>
                    <a:pt x="f55" y="f50"/>
                  </a:cubicBezTo>
                  <a:cubicBezTo>
                    <a:pt x="f56" y="f57"/>
                    <a:pt x="f58" y="f59"/>
                    <a:pt x="f5" y="f6"/>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20" name="Freeform 31">
              <a:extLst>
                <a:ext uri="{FF2B5EF4-FFF2-40B4-BE49-F238E27FC236}">
                  <a16:creationId xmlns:a16="http://schemas.microsoft.com/office/drawing/2014/main" id="{353FAA25-4929-744B-E434-15150AD77BDF}"/>
                </a:ext>
              </a:extLst>
            </p:cNvPr>
            <p:cNvSpPr/>
            <p:nvPr/>
          </p:nvSpPr>
          <p:spPr>
            <a:xfrm>
              <a:off x="467898" y="1289203"/>
              <a:ext cx="174357" cy="3027267"/>
            </a:xfrm>
            <a:custGeom>
              <a:avLst/>
              <a:gdLst>
                <a:gd name="f0" fmla="val w"/>
                <a:gd name="f1" fmla="val h"/>
                <a:gd name="f2" fmla="val 0"/>
                <a:gd name="f3" fmla="val 36"/>
                <a:gd name="f4" fmla="val 633"/>
                <a:gd name="f5" fmla="val 17"/>
                <a:gd name="f6" fmla="val 15"/>
                <a:gd name="f7" fmla="val 621"/>
                <a:gd name="f8" fmla="val 14"/>
                <a:gd name="f9" fmla="val 609"/>
                <a:gd name="f10" fmla="val 13"/>
                <a:gd name="f11" fmla="val 597"/>
                <a:gd name="f12" fmla="val 8"/>
                <a:gd name="f13" fmla="val 530"/>
                <a:gd name="f14" fmla="val 5"/>
                <a:gd name="f15" fmla="val 464"/>
                <a:gd name="f16" fmla="val 398"/>
                <a:gd name="f17" fmla="val 331"/>
                <a:gd name="f18" fmla="val 265"/>
                <a:gd name="f19" fmla="val 198"/>
                <a:gd name="f20" fmla="val 165"/>
                <a:gd name="f21" fmla="val 18"/>
                <a:gd name="f22" fmla="val 132"/>
                <a:gd name="f23" fmla="val 22"/>
                <a:gd name="f24" fmla="val 99"/>
                <a:gd name="f25" fmla="val 26"/>
                <a:gd name="f26" fmla="val 66"/>
                <a:gd name="f27" fmla="val 30"/>
                <a:gd name="f28" fmla="val 33"/>
                <a:gd name="f29" fmla="val 35"/>
                <a:gd name="f30" fmla="val 29"/>
                <a:gd name="f31" fmla="val 24"/>
                <a:gd name="f32" fmla="val 20"/>
                <a:gd name="f33" fmla="val 16"/>
                <a:gd name="f34" fmla="val 10"/>
                <a:gd name="f35" fmla="val 4"/>
                <a:gd name="f36" fmla="val 264"/>
                <a:gd name="f37" fmla="val 1"/>
                <a:gd name="f38" fmla="val 461"/>
                <a:gd name="f39" fmla="val 2"/>
                <a:gd name="f40" fmla="val 525"/>
                <a:gd name="f41" fmla="val 7"/>
                <a:gd name="f42" fmla="val 589"/>
                <a:gd name="f43" fmla="val 603"/>
                <a:gd name="f44" fmla="val 618"/>
                <a:gd name="f45" fmla="val 632"/>
                <a:gd name="f46" fmla="*/ f0 1 36"/>
                <a:gd name="f47" fmla="*/ f1 1 633"/>
                <a:gd name="f48" fmla="+- f4 0 f2"/>
                <a:gd name="f49" fmla="+- f3 0 f2"/>
                <a:gd name="f50" fmla="*/ f49 1 36"/>
                <a:gd name="f51" fmla="*/ f48 1 633"/>
                <a:gd name="f52" fmla="*/ 0 1 f50"/>
                <a:gd name="f53" fmla="*/ f3 1 f50"/>
                <a:gd name="f54" fmla="*/ 0 1 f51"/>
                <a:gd name="f55" fmla="*/ f4 1 f51"/>
                <a:gd name="f56" fmla="*/ f52 f46 1"/>
                <a:gd name="f57" fmla="*/ f53 f46 1"/>
                <a:gd name="f58" fmla="*/ f55 f47 1"/>
                <a:gd name="f59" fmla="*/ f54 f47 1"/>
              </a:gdLst>
              <a:ahLst/>
              <a:cxnLst>
                <a:cxn ang="3cd4">
                  <a:pos x="hc" y="t"/>
                </a:cxn>
                <a:cxn ang="0">
                  <a:pos x="r" y="vc"/>
                </a:cxn>
                <a:cxn ang="cd4">
                  <a:pos x="hc" y="b"/>
                </a:cxn>
                <a:cxn ang="cd2">
                  <a:pos x="l" y="vc"/>
                </a:cxn>
              </a:cxnLst>
              <a:rect l="f56" t="f59" r="f57" b="f58"/>
              <a:pathLst>
                <a:path w="36" h="633">
                  <a:moveTo>
                    <a:pt x="f5" y="f4"/>
                  </a:moveTo>
                  <a:cubicBezTo>
                    <a:pt x="f6" y="f7"/>
                    <a:pt x="f8" y="f9"/>
                    <a:pt x="f10" y="f11"/>
                  </a:cubicBezTo>
                  <a:cubicBezTo>
                    <a:pt x="f12" y="f13"/>
                    <a:pt x="f14" y="f15"/>
                    <a:pt x="f14" y="f16"/>
                  </a:cubicBezTo>
                  <a:cubicBezTo>
                    <a:pt x="f14" y="f17"/>
                    <a:pt x="f12" y="f18"/>
                    <a:pt x="f10" y="f19"/>
                  </a:cubicBezTo>
                  <a:cubicBezTo>
                    <a:pt x="f6" y="f20"/>
                    <a:pt x="f21" y="f22"/>
                    <a:pt x="f23" y="f24"/>
                  </a:cubicBezTo>
                  <a:cubicBezTo>
                    <a:pt x="f25" y="f26"/>
                    <a:pt x="f27" y="f28"/>
                    <a:pt x="f3" y="f2"/>
                  </a:cubicBezTo>
                  <a:cubicBezTo>
                    <a:pt x="f29" y="f2"/>
                    <a:pt x="f29" y="f2"/>
                    <a:pt x="f29" y="f2"/>
                  </a:cubicBezTo>
                  <a:cubicBezTo>
                    <a:pt x="f30" y="f28"/>
                    <a:pt x="f31" y="f26"/>
                    <a:pt x="f32" y="f24"/>
                  </a:cubicBezTo>
                  <a:cubicBezTo>
                    <a:pt x="f33" y="f22"/>
                    <a:pt x="f10" y="f20"/>
                    <a:pt x="f34" y="f19"/>
                  </a:cubicBezTo>
                  <a:cubicBezTo>
                    <a:pt x="f35" y="f36"/>
                    <a:pt x="f37" y="f17"/>
                    <a:pt x="f37" y="f16"/>
                  </a:cubicBezTo>
                  <a:cubicBezTo>
                    <a:pt x="f2" y="f38"/>
                    <a:pt x="f39" y="f40"/>
                    <a:pt x="f41" y="f42"/>
                  </a:cubicBezTo>
                  <a:cubicBezTo>
                    <a:pt x="f34" y="f43"/>
                    <a:pt x="f10" y="f44"/>
                    <a:pt x="f33" y="f45"/>
                  </a:cubicBezTo>
                  <a:cubicBezTo>
                    <a:pt x="f33" y="f45"/>
                    <a:pt x="f5" y="f4"/>
                    <a:pt x="f5" y="f4"/>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21" name="Freeform 32">
              <a:extLst>
                <a:ext uri="{FF2B5EF4-FFF2-40B4-BE49-F238E27FC236}">
                  <a16:creationId xmlns:a16="http://schemas.microsoft.com/office/drawing/2014/main" id="{51AAE84A-6392-86E0-97AD-268B0E5DF992}"/>
                </a:ext>
              </a:extLst>
            </p:cNvPr>
            <p:cNvSpPr/>
            <p:nvPr/>
          </p:nvSpPr>
          <p:spPr>
            <a:xfrm>
              <a:off x="1111672" y="6571600"/>
              <a:ext cx="134124" cy="281653"/>
            </a:xfrm>
            <a:custGeom>
              <a:avLst/>
              <a:gdLst>
                <a:gd name="f0" fmla="val w"/>
                <a:gd name="f1" fmla="val h"/>
                <a:gd name="f2" fmla="val 0"/>
                <a:gd name="f3" fmla="val 28"/>
                <a:gd name="f4" fmla="val 59"/>
                <a:gd name="f5" fmla="val 22"/>
                <a:gd name="f6" fmla="val 18"/>
                <a:gd name="f7" fmla="val 40"/>
                <a:gd name="f8" fmla="val 9"/>
                <a:gd name="f9" fmla="val 20"/>
                <a:gd name="f10" fmla="val 6"/>
                <a:gd name="f11" fmla="val 13"/>
                <a:gd name="f12" fmla="*/ f0 1 28"/>
                <a:gd name="f13" fmla="*/ f1 1 59"/>
                <a:gd name="f14" fmla="+- f4 0 f2"/>
                <a:gd name="f15" fmla="+- f3 0 f2"/>
                <a:gd name="f16" fmla="*/ f15 1 28"/>
                <a:gd name="f17" fmla="*/ f14 1 59"/>
                <a:gd name="f18" fmla="*/ 0 1 f16"/>
                <a:gd name="f19" fmla="*/ f3 1 f16"/>
                <a:gd name="f20" fmla="*/ 0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28" h="59">
                  <a:moveTo>
                    <a:pt x="f5" y="f4"/>
                  </a:moveTo>
                  <a:cubicBezTo>
                    <a:pt x="f3" y="f4"/>
                    <a:pt x="f3" y="f4"/>
                    <a:pt x="f3" y="f4"/>
                  </a:cubicBezTo>
                  <a:cubicBezTo>
                    <a:pt x="f6" y="f7"/>
                    <a:pt x="f8" y="f9"/>
                    <a:pt x="f2" y="f2"/>
                  </a:cubicBezTo>
                  <a:cubicBezTo>
                    <a:pt x="f10" y="f9"/>
                    <a:pt x="f11" y="f7"/>
                    <a:pt x="f5" y="f4"/>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22" name="Freeform 33">
              <a:extLst>
                <a:ext uri="{FF2B5EF4-FFF2-40B4-BE49-F238E27FC236}">
                  <a16:creationId xmlns:a16="http://schemas.microsoft.com/office/drawing/2014/main" id="{81422613-00EF-62BE-7B8C-A54CDE94D5DF}"/>
                </a:ext>
              </a:extLst>
            </p:cNvPr>
            <p:cNvSpPr/>
            <p:nvPr/>
          </p:nvSpPr>
          <p:spPr>
            <a:xfrm>
              <a:off x="502389" y="4107631"/>
              <a:ext cx="82387" cy="511570"/>
            </a:xfrm>
            <a:custGeom>
              <a:avLst/>
              <a:gdLst>
                <a:gd name="f0" fmla="val w"/>
                <a:gd name="f1" fmla="val h"/>
                <a:gd name="f2" fmla="val 0"/>
                <a:gd name="f3" fmla="val 17"/>
                <a:gd name="f4" fmla="val 107"/>
                <a:gd name="f5" fmla="val 4"/>
                <a:gd name="f6" fmla="val 54"/>
                <a:gd name="f7" fmla="val 8"/>
                <a:gd name="f8" fmla="val 72"/>
                <a:gd name="f9" fmla="val 13"/>
                <a:gd name="f10" fmla="val 89"/>
                <a:gd name="f11" fmla="val 14"/>
                <a:gd name="f12" fmla="val 86"/>
                <a:gd name="f13" fmla="val 12"/>
                <a:gd name="f14" fmla="val 65"/>
                <a:gd name="f15" fmla="val 10"/>
                <a:gd name="f16" fmla="val 44"/>
                <a:gd name="f17" fmla="val 9"/>
                <a:gd name="f18" fmla="val 43"/>
                <a:gd name="f19" fmla="val 6"/>
                <a:gd name="f20" fmla="val 29"/>
                <a:gd name="f21" fmla="val 3"/>
                <a:gd name="f22" fmla="val 2"/>
                <a:gd name="f23" fmla="val 5"/>
                <a:gd name="f24" fmla="val 1"/>
                <a:gd name="f25" fmla="val 23"/>
                <a:gd name="f26" fmla="val 39"/>
                <a:gd name="f27" fmla="*/ f0 1 17"/>
                <a:gd name="f28" fmla="*/ f1 1 107"/>
                <a:gd name="f29" fmla="+- f4 0 f2"/>
                <a:gd name="f30" fmla="+- f3 0 f2"/>
                <a:gd name="f31" fmla="*/ f30 1 17"/>
                <a:gd name="f32" fmla="*/ f29 1 107"/>
                <a:gd name="f33" fmla="*/ 0 1 f31"/>
                <a:gd name="f34" fmla="*/ f3 1 f31"/>
                <a:gd name="f35" fmla="*/ 0 1 f32"/>
                <a:gd name="f36" fmla="*/ f4 1 f32"/>
                <a:gd name="f37" fmla="*/ f33 f27 1"/>
                <a:gd name="f38" fmla="*/ f34 f27 1"/>
                <a:gd name="f39" fmla="*/ f36 f28 1"/>
                <a:gd name="f40" fmla="*/ f35 f28 1"/>
              </a:gdLst>
              <a:ahLst/>
              <a:cxnLst>
                <a:cxn ang="3cd4">
                  <a:pos x="hc" y="t"/>
                </a:cxn>
                <a:cxn ang="0">
                  <a:pos x="r" y="vc"/>
                </a:cxn>
                <a:cxn ang="cd4">
                  <a:pos x="hc" y="b"/>
                </a:cxn>
                <a:cxn ang="cd2">
                  <a:pos x="l" y="vc"/>
                </a:cxn>
              </a:cxnLst>
              <a:rect l="f37" t="f40" r="f38" b="f39"/>
              <a:pathLst>
                <a:path w="17" h="107">
                  <a:moveTo>
                    <a:pt x="f5" y="f6"/>
                  </a:moveTo>
                  <a:cubicBezTo>
                    <a:pt x="f7" y="f8"/>
                    <a:pt x="f9" y="f10"/>
                    <a:pt x="f3" y="f4"/>
                  </a:cubicBezTo>
                  <a:cubicBezTo>
                    <a:pt x="f11" y="f12"/>
                    <a:pt x="f13" y="f14"/>
                    <a:pt x="f15" y="f16"/>
                  </a:cubicBezTo>
                  <a:cubicBezTo>
                    <a:pt x="f15" y="f16"/>
                    <a:pt x="f17" y="f18"/>
                    <a:pt x="f17" y="f18"/>
                  </a:cubicBezTo>
                  <a:cubicBezTo>
                    <a:pt x="f19" y="f20"/>
                    <a:pt x="f21" y="f11"/>
                    <a:pt x="f2" y="f2"/>
                  </a:cubicBezTo>
                  <a:cubicBezTo>
                    <a:pt x="f2" y="f22"/>
                    <a:pt x="f2" y="f23"/>
                    <a:pt x="f2" y="f7"/>
                  </a:cubicBezTo>
                  <a:cubicBezTo>
                    <a:pt x="f24" y="f25"/>
                    <a:pt x="f21" y="f26"/>
                    <a:pt x="f5" y="f6"/>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23" name="Freeform 34">
              <a:extLst>
                <a:ext uri="{FF2B5EF4-FFF2-40B4-BE49-F238E27FC236}">
                  <a16:creationId xmlns:a16="http://schemas.microsoft.com/office/drawing/2014/main" id="{054BA426-565E-7ADD-E904-234125AEFEFA}"/>
                </a:ext>
              </a:extLst>
            </p:cNvPr>
            <p:cNvSpPr/>
            <p:nvPr/>
          </p:nvSpPr>
          <p:spPr>
            <a:xfrm>
              <a:off x="973726" y="3145801"/>
              <a:ext cx="1410169" cy="2716883"/>
            </a:xfrm>
            <a:custGeom>
              <a:avLst/>
              <a:gdLst>
                <a:gd name="f0" fmla="val w"/>
                <a:gd name="f1" fmla="val h"/>
                <a:gd name="f2" fmla="val 0"/>
                <a:gd name="f3" fmla="val 294"/>
                <a:gd name="f4" fmla="val 568"/>
                <a:gd name="f5" fmla="val 8"/>
                <a:gd name="f6" fmla="val 553"/>
                <a:gd name="f7" fmla="val 9"/>
                <a:gd name="f8" fmla="val 501"/>
                <a:gd name="f9" fmla="val 19"/>
                <a:gd name="f10" fmla="val 448"/>
                <a:gd name="f11" fmla="val 35"/>
                <a:gd name="f12" fmla="val 397"/>
                <a:gd name="f13" fmla="val 51"/>
                <a:gd name="f14" fmla="val 347"/>
                <a:gd name="f15" fmla="val 73"/>
                <a:gd name="f16" fmla="val 298"/>
                <a:gd name="f17" fmla="val 99"/>
                <a:gd name="f18" fmla="val 252"/>
                <a:gd name="f19" fmla="val 124"/>
                <a:gd name="f20" fmla="val 205"/>
                <a:gd name="f21" fmla="val 154"/>
                <a:gd name="f22" fmla="val 161"/>
                <a:gd name="f23" fmla="val 187"/>
                <a:gd name="f24" fmla="val 119"/>
                <a:gd name="f25" fmla="val 203"/>
                <a:gd name="f26" fmla="val 98"/>
                <a:gd name="f27" fmla="val 220"/>
                <a:gd name="f28" fmla="val 77"/>
                <a:gd name="f29" fmla="val 238"/>
                <a:gd name="f30" fmla="val 58"/>
                <a:gd name="f31" fmla="val 247"/>
                <a:gd name="f32" fmla="val 48"/>
                <a:gd name="f33" fmla="val 256"/>
                <a:gd name="f34" fmla="val 38"/>
                <a:gd name="f35" fmla="val 265"/>
                <a:gd name="f36" fmla="val 28"/>
                <a:gd name="f37" fmla="val 274"/>
                <a:gd name="f38" fmla="val 284"/>
                <a:gd name="f39" fmla="val 293"/>
                <a:gd name="f40" fmla="val 283"/>
                <a:gd name="f41" fmla="val 273"/>
                <a:gd name="f42" fmla="val 18"/>
                <a:gd name="f43" fmla="val 264"/>
                <a:gd name="f44" fmla="val 27"/>
                <a:gd name="f45" fmla="val 255"/>
                <a:gd name="f46" fmla="val 37"/>
                <a:gd name="f47" fmla="val 246"/>
                <a:gd name="f48" fmla="val 47"/>
                <a:gd name="f49" fmla="val 237"/>
                <a:gd name="f50" fmla="val 56"/>
                <a:gd name="f51" fmla="val 218"/>
                <a:gd name="f52" fmla="val 76"/>
                <a:gd name="f53" fmla="val 201"/>
                <a:gd name="f54" fmla="val 96"/>
                <a:gd name="f55" fmla="val 185"/>
                <a:gd name="f56" fmla="val 117"/>
                <a:gd name="f57" fmla="val 151"/>
                <a:gd name="f58" fmla="val 159"/>
                <a:gd name="f59" fmla="val 121"/>
                <a:gd name="f60" fmla="val 95"/>
                <a:gd name="f61" fmla="val 249"/>
                <a:gd name="f62" fmla="val 68"/>
                <a:gd name="f63" fmla="val 296"/>
                <a:gd name="f64" fmla="val 46"/>
                <a:gd name="f65" fmla="val 345"/>
                <a:gd name="f66" fmla="val 30"/>
                <a:gd name="f67" fmla="val 396"/>
                <a:gd name="f68" fmla="val 13"/>
                <a:gd name="f69" fmla="val 445"/>
                <a:gd name="f70" fmla="val 3"/>
                <a:gd name="f71" fmla="val 497"/>
                <a:gd name="f72" fmla="val 549"/>
                <a:gd name="f73" fmla="val 555"/>
                <a:gd name="f74" fmla="val 5"/>
                <a:gd name="f75" fmla="val 561"/>
                <a:gd name="f76" fmla="val 7"/>
                <a:gd name="f77" fmla="val 563"/>
                <a:gd name="f78" fmla="val 558"/>
                <a:gd name="f79" fmla="*/ f0 1 294"/>
                <a:gd name="f80" fmla="*/ f1 1 568"/>
                <a:gd name="f81" fmla="+- f4 0 f2"/>
                <a:gd name="f82" fmla="+- f3 0 f2"/>
                <a:gd name="f83" fmla="*/ f82 1 294"/>
                <a:gd name="f84" fmla="*/ f81 1 568"/>
                <a:gd name="f85" fmla="*/ 0 1 f83"/>
                <a:gd name="f86" fmla="*/ f3 1 f83"/>
                <a:gd name="f87" fmla="*/ 0 1 f84"/>
                <a:gd name="f88" fmla="*/ f4 1 f84"/>
                <a:gd name="f89" fmla="*/ f85 f79 1"/>
                <a:gd name="f90" fmla="*/ f86 f79 1"/>
                <a:gd name="f91" fmla="*/ f88 f80 1"/>
                <a:gd name="f92" fmla="*/ f87 f80 1"/>
              </a:gdLst>
              <a:ahLst/>
              <a:cxnLst>
                <a:cxn ang="3cd4">
                  <a:pos x="hc" y="t"/>
                </a:cxn>
                <a:cxn ang="0">
                  <a:pos x="r" y="vc"/>
                </a:cxn>
                <a:cxn ang="cd4">
                  <a:pos x="hc" y="b"/>
                </a:cxn>
                <a:cxn ang="cd2">
                  <a:pos x="l" y="vc"/>
                </a:cxn>
              </a:cxnLst>
              <a:rect l="f89" t="f92" r="f90" b="f91"/>
              <a:pathLst>
                <a:path w="294" h="568">
                  <a:moveTo>
                    <a:pt x="f5" y="f6"/>
                  </a:moveTo>
                  <a:cubicBezTo>
                    <a:pt x="f7" y="f8"/>
                    <a:pt x="f9" y="f10"/>
                    <a:pt x="f11" y="f12"/>
                  </a:cubicBezTo>
                  <a:cubicBezTo>
                    <a:pt x="f13" y="f14"/>
                    <a:pt x="f15" y="f16"/>
                    <a:pt x="f17" y="f18"/>
                  </a:cubicBezTo>
                  <a:cubicBezTo>
                    <a:pt x="f19" y="f20"/>
                    <a:pt x="f21" y="f22"/>
                    <a:pt x="f23" y="f24"/>
                  </a:cubicBezTo>
                  <a:cubicBezTo>
                    <a:pt x="f25" y="f26"/>
                    <a:pt x="f27" y="f28"/>
                    <a:pt x="f29" y="f30"/>
                  </a:cubicBezTo>
                  <a:cubicBezTo>
                    <a:pt x="f31" y="f32"/>
                    <a:pt x="f33" y="f34"/>
                    <a:pt x="f35" y="f36"/>
                  </a:cubicBezTo>
                  <a:cubicBezTo>
                    <a:pt x="f37" y="f9"/>
                    <a:pt x="f38" y="f7"/>
                    <a:pt x="f3" y="f2"/>
                  </a:cubicBezTo>
                  <a:cubicBezTo>
                    <a:pt x="f39" y="f2"/>
                    <a:pt x="f39" y="f2"/>
                    <a:pt x="f39" y="f2"/>
                  </a:cubicBezTo>
                  <a:cubicBezTo>
                    <a:pt x="f40" y="f7"/>
                    <a:pt x="f41" y="f42"/>
                    <a:pt x="f43" y="f44"/>
                  </a:cubicBezTo>
                  <a:cubicBezTo>
                    <a:pt x="f45" y="f46"/>
                    <a:pt x="f47" y="f48"/>
                    <a:pt x="f49" y="f50"/>
                  </a:cubicBezTo>
                  <a:cubicBezTo>
                    <a:pt x="f51" y="f52"/>
                    <a:pt x="f53" y="f54"/>
                    <a:pt x="f55" y="f56"/>
                  </a:cubicBezTo>
                  <a:cubicBezTo>
                    <a:pt x="f57" y="f58"/>
                    <a:pt x="f59" y="f25"/>
                    <a:pt x="f60" y="f61"/>
                  </a:cubicBezTo>
                  <a:cubicBezTo>
                    <a:pt x="f62" y="f63"/>
                    <a:pt x="f64" y="f65"/>
                    <a:pt x="f66" y="f67"/>
                  </a:cubicBezTo>
                  <a:cubicBezTo>
                    <a:pt x="f68" y="f69"/>
                    <a:pt x="f70" y="f71"/>
                    <a:pt x="f2" y="f72"/>
                  </a:cubicBezTo>
                  <a:cubicBezTo>
                    <a:pt x="f70" y="f73"/>
                    <a:pt x="f74" y="f75"/>
                    <a:pt x="f76" y="f4"/>
                  </a:cubicBezTo>
                  <a:cubicBezTo>
                    <a:pt x="f76" y="f77"/>
                    <a:pt x="f76" y="f78"/>
                    <a:pt x="f5" y="f6"/>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24" name="Freeform 35">
              <a:extLst>
                <a:ext uri="{FF2B5EF4-FFF2-40B4-BE49-F238E27FC236}">
                  <a16:creationId xmlns:a16="http://schemas.microsoft.com/office/drawing/2014/main" id="{CA4F2B22-AA0A-9E44-54B2-316B64566C2F}"/>
                </a:ext>
              </a:extLst>
            </p:cNvPr>
            <p:cNvSpPr/>
            <p:nvPr/>
          </p:nvSpPr>
          <p:spPr>
            <a:xfrm>
              <a:off x="1073350" y="6600340"/>
              <a:ext cx="120709" cy="252913"/>
            </a:xfrm>
            <a:custGeom>
              <a:avLst/>
              <a:gdLst>
                <a:gd name="f0" fmla="val w"/>
                <a:gd name="f1" fmla="val h"/>
                <a:gd name="f2" fmla="val 0"/>
                <a:gd name="f3" fmla="val 25"/>
                <a:gd name="f4" fmla="val 53"/>
                <a:gd name="f5" fmla="val 5"/>
                <a:gd name="f6" fmla="val 18"/>
                <a:gd name="f7" fmla="val 12"/>
                <a:gd name="f8" fmla="val 36"/>
                <a:gd name="f9" fmla="val 19"/>
                <a:gd name="f10" fmla="val 16"/>
                <a:gd name="f11" fmla="val 8"/>
                <a:gd name="f12" fmla="*/ f0 1 25"/>
                <a:gd name="f13" fmla="*/ f1 1 53"/>
                <a:gd name="f14" fmla="+- f4 0 f2"/>
                <a:gd name="f15" fmla="+- f3 0 f2"/>
                <a:gd name="f16" fmla="*/ f15 1 25"/>
                <a:gd name="f17" fmla="*/ f14 1 53"/>
                <a:gd name="f18" fmla="*/ 0 1 f16"/>
                <a:gd name="f19" fmla="*/ f3 1 f16"/>
                <a:gd name="f20" fmla="*/ 0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25" h="53">
                  <a:moveTo>
                    <a:pt x="f2" y="f2"/>
                  </a:moveTo>
                  <a:cubicBezTo>
                    <a:pt x="f5" y="f6"/>
                    <a:pt x="f7" y="f8"/>
                    <a:pt x="f9" y="f4"/>
                  </a:cubicBezTo>
                  <a:cubicBezTo>
                    <a:pt x="f3" y="f4"/>
                    <a:pt x="f3" y="f4"/>
                    <a:pt x="f3" y="f4"/>
                  </a:cubicBezTo>
                  <a:cubicBezTo>
                    <a:pt x="f10" y="f8"/>
                    <a:pt x="f11" y="f6"/>
                    <a:pt x="f2" y="f2"/>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25" name="Freeform 36">
              <a:extLst>
                <a:ext uri="{FF2B5EF4-FFF2-40B4-BE49-F238E27FC236}">
                  <a16:creationId xmlns:a16="http://schemas.microsoft.com/office/drawing/2014/main" id="{E4E43D70-47FB-6E06-00D3-AD37169C3AF2}"/>
                </a:ext>
              </a:extLst>
            </p:cNvPr>
            <p:cNvSpPr/>
            <p:nvPr/>
          </p:nvSpPr>
          <p:spPr>
            <a:xfrm>
              <a:off x="973726" y="5897166"/>
              <a:ext cx="137955" cy="674434"/>
            </a:xfrm>
            <a:custGeom>
              <a:avLst/>
              <a:gdLst>
                <a:gd name="f0" fmla="val w"/>
                <a:gd name="f1" fmla="val h"/>
                <a:gd name="f2" fmla="val 0"/>
                <a:gd name="f3" fmla="val 29"/>
                <a:gd name="f4" fmla="val 141"/>
                <a:gd name="f5" fmla="val 30"/>
                <a:gd name="f6" fmla="val 2"/>
                <a:gd name="f7" fmla="val 60"/>
                <a:gd name="f8" fmla="val 7"/>
                <a:gd name="f9" fmla="val 89"/>
                <a:gd name="f10" fmla="val 11"/>
                <a:gd name="f11" fmla="val 98"/>
                <a:gd name="f12" fmla="val 14"/>
                <a:gd name="f13" fmla="val 108"/>
                <a:gd name="f14" fmla="val 18"/>
                <a:gd name="f15" fmla="val 117"/>
                <a:gd name="f16" fmla="val 22"/>
                <a:gd name="f17" fmla="val 125"/>
                <a:gd name="f18" fmla="val 25"/>
                <a:gd name="f19" fmla="val 133"/>
                <a:gd name="f20" fmla="val 28"/>
                <a:gd name="f21" fmla="val 139"/>
                <a:gd name="f22" fmla="val 137"/>
                <a:gd name="f23" fmla="val 27"/>
                <a:gd name="f24" fmla="val 135"/>
                <a:gd name="f25" fmla="val 16"/>
                <a:gd name="f26" fmla="val 10"/>
                <a:gd name="f27" fmla="val 8"/>
                <a:gd name="f28" fmla="val 5"/>
                <a:gd name="f29" fmla="val 15"/>
                <a:gd name="f30" fmla="val 4"/>
                <a:gd name="f31" fmla="val 1"/>
                <a:gd name="f32" fmla="val 3"/>
                <a:gd name="f33" fmla="*/ f0 1 29"/>
                <a:gd name="f34" fmla="*/ f1 1 141"/>
                <a:gd name="f35" fmla="+- f4 0 f2"/>
                <a:gd name="f36" fmla="+- f3 0 f2"/>
                <a:gd name="f37" fmla="*/ f36 1 29"/>
                <a:gd name="f38" fmla="*/ f35 1 141"/>
                <a:gd name="f39" fmla="*/ 0 1 f37"/>
                <a:gd name="f40" fmla="*/ f3 1 f37"/>
                <a:gd name="f41" fmla="*/ 0 1 f38"/>
                <a:gd name="f42" fmla="*/ f4 1 f38"/>
                <a:gd name="f43" fmla="*/ f39 f33 1"/>
                <a:gd name="f44" fmla="*/ f40 f33 1"/>
                <a:gd name="f45" fmla="*/ f42 f34 1"/>
                <a:gd name="f46" fmla="*/ f41 f34 1"/>
              </a:gdLst>
              <a:ahLst/>
              <a:cxnLst>
                <a:cxn ang="3cd4">
                  <a:pos x="hc" y="t"/>
                </a:cxn>
                <a:cxn ang="0">
                  <a:pos x="r" y="vc"/>
                </a:cxn>
                <a:cxn ang="cd4">
                  <a:pos x="hc" y="b"/>
                </a:cxn>
                <a:cxn ang="cd2">
                  <a:pos x="l" y="vc"/>
                </a:cxn>
              </a:cxnLst>
              <a:rect l="f43" t="f46" r="f44" b="f45"/>
              <a:pathLst>
                <a:path w="29" h="141">
                  <a:moveTo>
                    <a:pt x="f2" y="f2"/>
                  </a:moveTo>
                  <a:cubicBezTo>
                    <a:pt x="f2" y="f5"/>
                    <a:pt x="f6" y="f7"/>
                    <a:pt x="f8" y="f9"/>
                  </a:cubicBezTo>
                  <a:cubicBezTo>
                    <a:pt x="f10" y="f11"/>
                    <a:pt x="f12" y="f13"/>
                    <a:pt x="f14" y="f15"/>
                  </a:cubicBezTo>
                  <a:cubicBezTo>
                    <a:pt x="f16" y="f17"/>
                    <a:pt x="f18" y="f19"/>
                    <a:pt x="f3" y="f4"/>
                  </a:cubicBezTo>
                  <a:cubicBezTo>
                    <a:pt x="f20" y="f21"/>
                    <a:pt x="f20" y="f22"/>
                    <a:pt x="f23" y="f24"/>
                  </a:cubicBezTo>
                  <a:cubicBezTo>
                    <a:pt x="f25" y="f11"/>
                    <a:pt x="f26" y="f7"/>
                    <a:pt x="f27" y="f16"/>
                  </a:cubicBezTo>
                  <a:cubicBezTo>
                    <a:pt x="f8" y="f14"/>
                    <a:pt x="f28" y="f29"/>
                    <a:pt x="f30" y="f10"/>
                  </a:cubicBezTo>
                  <a:cubicBezTo>
                    <a:pt x="f6" y="f8"/>
                    <a:pt x="f31" y="f32"/>
                    <a:pt x="f2" y="f2"/>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26" name="Freeform 37">
              <a:extLst>
                <a:ext uri="{FF2B5EF4-FFF2-40B4-BE49-F238E27FC236}">
                  <a16:creationId xmlns:a16="http://schemas.microsoft.com/office/drawing/2014/main" id="{B7013B59-346A-EEA6-67CB-BDF6117B4884}"/>
                </a:ext>
              </a:extLst>
            </p:cNvPr>
            <p:cNvSpPr/>
            <p:nvPr/>
          </p:nvSpPr>
          <p:spPr>
            <a:xfrm>
              <a:off x="973726" y="5772634"/>
              <a:ext cx="38322" cy="228005"/>
            </a:xfrm>
            <a:custGeom>
              <a:avLst/>
              <a:gdLst>
                <a:gd name="f0" fmla="val w"/>
                <a:gd name="f1" fmla="val h"/>
                <a:gd name="f2" fmla="val 0"/>
                <a:gd name="f3" fmla="val 8"/>
                <a:gd name="f4" fmla="val 48"/>
                <a:gd name="f5" fmla="val 26"/>
                <a:gd name="f6" fmla="val 1"/>
                <a:gd name="f7" fmla="val 29"/>
                <a:gd name="f8" fmla="val 2"/>
                <a:gd name="f9" fmla="val 33"/>
                <a:gd name="f10" fmla="val 4"/>
                <a:gd name="f11" fmla="val 37"/>
                <a:gd name="f12" fmla="val 5"/>
                <a:gd name="f13" fmla="val 41"/>
                <a:gd name="f14" fmla="val 7"/>
                <a:gd name="f15" fmla="val 44"/>
                <a:gd name="f16" fmla="val 38"/>
                <a:gd name="f17" fmla="val 28"/>
                <a:gd name="f18" fmla="val 19"/>
                <a:gd name="f19" fmla="val 12"/>
                <a:gd name="f20" fmla="val 3"/>
                <a:gd name="f21" fmla="val 6"/>
                <a:gd name="f22" fmla="val 11"/>
                <a:gd name="f23" fmla="*/ f0 1 8"/>
                <a:gd name="f24" fmla="*/ f1 1 48"/>
                <a:gd name="f25" fmla="+- f4 0 f2"/>
                <a:gd name="f26" fmla="+- f3 0 f2"/>
                <a:gd name="f27" fmla="*/ f26 1 8"/>
                <a:gd name="f28" fmla="*/ f25 1 48"/>
                <a:gd name="f29" fmla="*/ 0 1 f27"/>
                <a:gd name="f30" fmla="*/ f3 1 f27"/>
                <a:gd name="f31" fmla="*/ 0 1 f28"/>
                <a:gd name="f32" fmla="*/ f4 1 f28"/>
                <a:gd name="f33" fmla="*/ f29 f23 1"/>
                <a:gd name="f34" fmla="*/ f30 f23 1"/>
                <a:gd name="f35" fmla="*/ f32 f24 1"/>
                <a:gd name="f36" fmla="*/ f31 f24 1"/>
              </a:gdLst>
              <a:ahLst/>
              <a:cxnLst>
                <a:cxn ang="3cd4">
                  <a:pos x="hc" y="t"/>
                </a:cxn>
                <a:cxn ang="0">
                  <a:pos x="r" y="vc"/>
                </a:cxn>
                <a:cxn ang="cd4">
                  <a:pos x="hc" y="b"/>
                </a:cxn>
                <a:cxn ang="cd2">
                  <a:pos x="l" y="vc"/>
                </a:cxn>
              </a:cxnLst>
              <a:rect l="f33" t="f36" r="f34" b="f35"/>
              <a:pathLst>
                <a:path w="8" h="48">
                  <a:moveTo>
                    <a:pt x="f2" y="f5"/>
                  </a:moveTo>
                  <a:cubicBezTo>
                    <a:pt x="f6" y="f7"/>
                    <a:pt x="f8" y="f9"/>
                    <a:pt x="f10" y="f11"/>
                  </a:cubicBezTo>
                  <a:cubicBezTo>
                    <a:pt x="f12" y="f13"/>
                    <a:pt x="f14" y="f15"/>
                    <a:pt x="f3" y="f4"/>
                  </a:cubicBezTo>
                  <a:cubicBezTo>
                    <a:pt x="f14" y="f16"/>
                    <a:pt x="f14" y="f17"/>
                    <a:pt x="f14" y="f18"/>
                  </a:cubicBezTo>
                  <a:cubicBezTo>
                    <a:pt x="f12" y="f19"/>
                    <a:pt x="f20" y="f21"/>
                    <a:pt x="f2" y="f2"/>
                  </a:cubicBezTo>
                  <a:cubicBezTo>
                    <a:pt x="f2" y="f6"/>
                    <a:pt x="f2" y="f20"/>
                    <a:pt x="f2" y="f10"/>
                  </a:cubicBezTo>
                  <a:cubicBezTo>
                    <a:pt x="f2" y="f22"/>
                    <a:pt x="f2" y="f18"/>
                    <a:pt x="f2" y="f5"/>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27" name="Freeform 38">
              <a:extLst>
                <a:ext uri="{FF2B5EF4-FFF2-40B4-BE49-F238E27FC236}">
                  <a16:creationId xmlns:a16="http://schemas.microsoft.com/office/drawing/2014/main" id="{6C4656E7-4707-7403-B76E-62234359A45A}"/>
                </a:ext>
              </a:extLst>
            </p:cNvPr>
            <p:cNvSpPr/>
            <p:nvPr/>
          </p:nvSpPr>
          <p:spPr>
            <a:xfrm>
              <a:off x="1006297" y="6322518"/>
              <a:ext cx="210760" cy="530726"/>
            </a:xfrm>
            <a:custGeom>
              <a:avLst/>
              <a:gdLst>
                <a:gd name="f0" fmla="val w"/>
                <a:gd name="f1" fmla="val h"/>
                <a:gd name="f2" fmla="val 0"/>
                <a:gd name="f3" fmla="val 44"/>
                <a:gd name="f4" fmla="val 111"/>
                <a:gd name="f5" fmla="val 11"/>
                <a:gd name="f6" fmla="val 28"/>
                <a:gd name="f7" fmla="val 7"/>
                <a:gd name="f8" fmla="val 19"/>
                <a:gd name="f9" fmla="val 4"/>
                <a:gd name="f10" fmla="val 9"/>
                <a:gd name="f11" fmla="val 3"/>
                <a:gd name="f12" fmla="val 16"/>
                <a:gd name="f13" fmla="val 33"/>
                <a:gd name="f14" fmla="val 49"/>
                <a:gd name="f15" fmla="val 12"/>
                <a:gd name="f16" fmla="val 52"/>
                <a:gd name="f17" fmla="val 13"/>
                <a:gd name="f18" fmla="val 55"/>
                <a:gd name="f19" fmla="val 14"/>
                <a:gd name="f20" fmla="val 58"/>
                <a:gd name="f21" fmla="val 22"/>
                <a:gd name="f22" fmla="val 76"/>
                <a:gd name="f23" fmla="val 30"/>
                <a:gd name="f24" fmla="val 94"/>
                <a:gd name="f25" fmla="val 39"/>
                <a:gd name="f26" fmla="val 35"/>
                <a:gd name="f27" fmla="val 92"/>
                <a:gd name="f28" fmla="val 72"/>
                <a:gd name="f29" fmla="val 18"/>
                <a:gd name="f30" fmla="val 15"/>
                <a:gd name="f31" fmla="val 36"/>
                <a:gd name="f32" fmla="*/ f0 1 44"/>
                <a:gd name="f33" fmla="*/ f1 1 111"/>
                <a:gd name="f34" fmla="+- f4 0 f2"/>
                <a:gd name="f35" fmla="+- f3 0 f2"/>
                <a:gd name="f36" fmla="*/ f35 1 44"/>
                <a:gd name="f37" fmla="*/ f34 1 111"/>
                <a:gd name="f38" fmla="*/ 0 1 f36"/>
                <a:gd name="f39" fmla="*/ f3 1 f36"/>
                <a:gd name="f40" fmla="*/ 0 1 f37"/>
                <a:gd name="f41" fmla="*/ f4 1 f37"/>
                <a:gd name="f42" fmla="*/ f38 f32 1"/>
                <a:gd name="f43" fmla="*/ f39 f32 1"/>
                <a:gd name="f44" fmla="*/ f41 f33 1"/>
                <a:gd name="f45" fmla="*/ f40 f33 1"/>
              </a:gdLst>
              <a:ahLst/>
              <a:cxnLst>
                <a:cxn ang="3cd4">
                  <a:pos x="hc" y="t"/>
                </a:cxn>
                <a:cxn ang="0">
                  <a:pos x="r" y="vc"/>
                </a:cxn>
                <a:cxn ang="cd4">
                  <a:pos x="hc" y="b"/>
                </a:cxn>
                <a:cxn ang="cd2">
                  <a:pos x="l" y="vc"/>
                </a:cxn>
              </a:cxnLst>
              <a:rect l="f42" t="f45" r="f43" b="f44"/>
              <a:pathLst>
                <a:path w="44" h="111">
                  <a:moveTo>
                    <a:pt x="f5" y="f6"/>
                  </a:moveTo>
                  <a:cubicBezTo>
                    <a:pt x="f7" y="f8"/>
                    <a:pt x="f9" y="f10"/>
                    <a:pt x="f2" y="f2"/>
                  </a:cubicBezTo>
                  <a:cubicBezTo>
                    <a:pt x="f11" y="f12"/>
                    <a:pt x="f7" y="f13"/>
                    <a:pt x="f5" y="f14"/>
                  </a:cubicBezTo>
                  <a:cubicBezTo>
                    <a:pt x="f15" y="f16"/>
                    <a:pt x="f17" y="f18"/>
                    <a:pt x="f19" y="f20"/>
                  </a:cubicBezTo>
                  <a:cubicBezTo>
                    <a:pt x="f21" y="f22"/>
                    <a:pt x="f23" y="f24"/>
                    <a:pt x="f25" y="f4"/>
                  </a:cubicBezTo>
                  <a:cubicBezTo>
                    <a:pt x="f3" y="f4"/>
                    <a:pt x="f3" y="f4"/>
                    <a:pt x="f3" y="f4"/>
                  </a:cubicBezTo>
                  <a:cubicBezTo>
                    <a:pt x="f26" y="f27"/>
                    <a:pt x="f6" y="f28"/>
                    <a:pt x="f21" y="f16"/>
                  </a:cubicBezTo>
                  <a:cubicBezTo>
                    <a:pt x="f29" y="f3"/>
                    <a:pt x="f30" y="f31"/>
                    <a:pt x="f5" y="f6"/>
                  </a:cubicBezTo>
                  <a:close/>
                </a:path>
              </a:pathLst>
            </a:cu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grpSp>
      <p:sp>
        <p:nvSpPr>
          <p:cNvPr id="28" name="Rectangle 6">
            <a:extLst>
              <a:ext uri="{FF2B5EF4-FFF2-40B4-BE49-F238E27FC236}">
                <a16:creationId xmlns:a16="http://schemas.microsoft.com/office/drawing/2014/main" id="{588D0AF5-BC1E-6EF9-3F76-A37B88A02527}"/>
              </a:ext>
            </a:extLst>
          </p:cNvPr>
          <p:cNvSpPr/>
          <p:nvPr/>
        </p:nvSpPr>
        <p:spPr>
          <a:xfrm>
            <a:off x="0" y="0"/>
            <a:ext cx="182880" cy="6858000"/>
          </a:xfrm>
          <a:prstGeom prst="rect">
            <a:avLst/>
          </a:prstGeom>
          <a:solidFill>
            <a:srgbClr val="2E536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29" name="Title Placeholder 1">
            <a:extLst>
              <a:ext uri="{FF2B5EF4-FFF2-40B4-BE49-F238E27FC236}">
                <a16:creationId xmlns:a16="http://schemas.microsoft.com/office/drawing/2014/main" id="{D3E6737E-342C-8637-F7E9-B58F22C8F08B}"/>
              </a:ext>
            </a:extLst>
          </p:cNvPr>
          <p:cNvSpPr txBox="1">
            <a:spLocks noGrp="1"/>
          </p:cNvSpPr>
          <p:nvPr>
            <p:ph type="title"/>
          </p:nvPr>
        </p:nvSpPr>
        <p:spPr>
          <a:xfrm>
            <a:off x="2592927" y="624105"/>
            <a:ext cx="8911687" cy="1280891"/>
          </a:xfrm>
          <a:prstGeom prst="rect">
            <a:avLst/>
          </a:prstGeom>
          <a:noFill/>
          <a:ln>
            <a:noFill/>
          </a:ln>
        </p:spPr>
        <p:txBody>
          <a:bodyPr vert="horz" wrap="square" lIns="91440" tIns="45720" rIns="91440" bIns="45720" anchor="t" anchorCtr="0" compatLnSpc="1">
            <a:normAutofit/>
          </a:bodyPr>
          <a:lstStyle/>
          <a:p>
            <a:pPr lvl="0"/>
            <a:r>
              <a:rPr lang="fr-FR"/>
              <a:t>Modifiez le style du titre</a:t>
            </a:r>
            <a:endParaRPr lang="en-US"/>
          </a:p>
        </p:txBody>
      </p:sp>
      <p:sp>
        <p:nvSpPr>
          <p:cNvPr id="30" name="Text Placeholder 2">
            <a:extLst>
              <a:ext uri="{FF2B5EF4-FFF2-40B4-BE49-F238E27FC236}">
                <a16:creationId xmlns:a16="http://schemas.microsoft.com/office/drawing/2014/main" id="{F9C1AC85-3E25-1144-5850-CF31646B9F89}"/>
              </a:ext>
            </a:extLst>
          </p:cNvPr>
          <p:cNvSpPr txBox="1">
            <a:spLocks noGrp="1"/>
          </p:cNvSpPr>
          <p:nvPr>
            <p:ph type="body" idx="1"/>
          </p:nvPr>
        </p:nvSpPr>
        <p:spPr>
          <a:xfrm>
            <a:off x="2589215" y="2133596"/>
            <a:ext cx="8915400" cy="3886200"/>
          </a:xfrm>
          <a:prstGeom prst="rect">
            <a:avLst/>
          </a:prstGeom>
          <a:noFill/>
          <a:ln>
            <a:noFill/>
          </a:ln>
        </p:spPr>
        <p:txBody>
          <a:bodyPr vert="horz" wrap="square" lIns="91440" tIns="45720" rIns="91440" bIns="45720" anchor="t" anchorCtr="0" compatLnSpc="1">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31" name="Date Placeholder 3">
            <a:extLst>
              <a:ext uri="{FF2B5EF4-FFF2-40B4-BE49-F238E27FC236}">
                <a16:creationId xmlns:a16="http://schemas.microsoft.com/office/drawing/2014/main" id="{E1FBE1F0-819F-6872-C770-174C9F682D28}"/>
              </a:ext>
            </a:extLst>
          </p:cNvPr>
          <p:cNvSpPr txBox="1">
            <a:spLocks noGrp="1"/>
          </p:cNvSpPr>
          <p:nvPr>
            <p:ph type="dt" sz="half" idx="2"/>
          </p:nvPr>
        </p:nvSpPr>
        <p:spPr>
          <a:xfrm>
            <a:off x="10361615" y="6130439"/>
            <a:ext cx="1146282" cy="370396"/>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entury Gothic"/>
              </a:defRPr>
            </a:lvl1pPr>
          </a:lstStyle>
          <a:p>
            <a:pPr lvl="0"/>
            <a:fld id="{6AD313B1-338E-40B3-8B8A-1679D7F94788}" type="datetime1">
              <a:rPr lang="fr-FR"/>
              <a:pPr lvl="0"/>
              <a:t>07/09/2026</a:t>
            </a:fld>
            <a:endParaRPr lang="fr-FR"/>
          </a:p>
        </p:txBody>
      </p:sp>
      <p:sp>
        <p:nvSpPr>
          <p:cNvPr id="32" name="Footer Placeholder 4">
            <a:extLst>
              <a:ext uri="{FF2B5EF4-FFF2-40B4-BE49-F238E27FC236}">
                <a16:creationId xmlns:a16="http://schemas.microsoft.com/office/drawing/2014/main" id="{6734945A-2494-A342-3B3D-481C1C575854}"/>
              </a:ext>
            </a:extLst>
          </p:cNvPr>
          <p:cNvSpPr txBox="1">
            <a:spLocks noGrp="1"/>
          </p:cNvSpPr>
          <p:nvPr>
            <p:ph type="ftr" sz="quarter" idx="3"/>
          </p:nvPr>
        </p:nvSpPr>
        <p:spPr>
          <a:xfrm>
            <a:off x="2589215" y="6135806"/>
            <a:ext cx="7619996" cy="365129"/>
          </a:xfrm>
          <a:prstGeom prst="rect">
            <a:avLst/>
          </a:prstGeom>
          <a:noFill/>
          <a:ln>
            <a:noFill/>
          </a:ln>
        </p:spPr>
        <p:txBody>
          <a:bodyPr vert="horz" wrap="square" lIns="91440" tIns="45720" rIns="91440" bIns="45720" anchor="ctr" anchorCtr="0" compatLnSpc="1">
            <a:noAutofit/>
          </a:bodyPr>
          <a:lstStyle>
            <a:lvl1pPr marL="0" marR="0" lvl="0" indent="0" algn="l" defTabSz="4572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entury Gothic"/>
              </a:defRPr>
            </a:lvl1pPr>
          </a:lstStyle>
          <a:p>
            <a:pPr lvl="0"/>
            <a:endParaRPr lang="fr-FR"/>
          </a:p>
        </p:txBody>
      </p:sp>
      <p:sp>
        <p:nvSpPr>
          <p:cNvPr id="33" name="Slide Number Placeholder 5">
            <a:extLst>
              <a:ext uri="{FF2B5EF4-FFF2-40B4-BE49-F238E27FC236}">
                <a16:creationId xmlns:a16="http://schemas.microsoft.com/office/drawing/2014/main" id="{AEC480C3-DCDB-32FF-1BA3-63069D9D9486}"/>
              </a:ext>
            </a:extLst>
          </p:cNvPr>
          <p:cNvSpPr txBox="1">
            <a:spLocks noGrp="1"/>
          </p:cNvSpPr>
          <p:nvPr>
            <p:ph type="sldNum" sz="quarter" idx="4"/>
          </p:nvPr>
        </p:nvSpPr>
        <p:spPr>
          <a:xfrm>
            <a:off x="531815" y="787783"/>
            <a:ext cx="779763" cy="365129"/>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fr-FR" sz="2000" b="0" i="0" u="none" strike="noStrike" kern="1200" cap="none" spc="0" baseline="0">
                <a:solidFill>
                  <a:srgbClr val="FEFFFF"/>
                </a:solidFill>
                <a:uFillTx/>
                <a:latin typeface="Century Gothic"/>
              </a:defRPr>
            </a:lvl1pPr>
          </a:lstStyle>
          <a:p>
            <a:pPr lvl="0"/>
            <a:fld id="{CADC108C-F306-422B-9FFC-E087601BC6AC}" type="slidenum">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marL="0" marR="0" lvl="0" indent="0" algn="l" defTabSz="457200" rtl="0" fontAlgn="auto" hangingPunct="1">
        <a:lnSpc>
          <a:spcPct val="100000"/>
        </a:lnSpc>
        <a:spcBef>
          <a:spcPts val="0"/>
        </a:spcBef>
        <a:spcAft>
          <a:spcPts val="0"/>
        </a:spcAft>
        <a:buNone/>
        <a:tabLst/>
        <a:defRPr lang="fr-FR" sz="3600" b="0" i="0" u="none" strike="noStrike" kern="1200" cap="none" spc="0" baseline="0">
          <a:solidFill>
            <a:srgbClr val="178DBB"/>
          </a:solidFill>
          <a:uFillTx/>
          <a:latin typeface="Century Gothic"/>
        </a:defRPr>
      </a:lvl1pPr>
    </p:titleStyle>
    <p:bodyStyle>
      <a:lvl1pPr marL="342900" marR="0" lvl="0" indent="-342900" algn="l" defTabSz="457200" rtl="0" fontAlgn="auto" hangingPunct="1">
        <a:lnSpc>
          <a:spcPct val="100000"/>
        </a:lnSpc>
        <a:spcBef>
          <a:spcPts val="1000"/>
        </a:spcBef>
        <a:spcAft>
          <a:spcPts val="0"/>
        </a:spcAft>
        <a:buClr>
          <a:srgbClr val="353535"/>
        </a:buClr>
        <a:buSzPct val="100000"/>
        <a:buFont typeface="Wingdings 3"/>
        <a:buChar char=""/>
        <a:tabLst/>
        <a:defRPr lang="fr-FR" sz="1800" b="0" i="0" u="none" strike="noStrike" kern="1200" cap="none" spc="0" baseline="0">
          <a:solidFill>
            <a:srgbClr val="404040"/>
          </a:solidFill>
          <a:uFillTx/>
          <a:latin typeface="Century Gothic"/>
        </a:defRPr>
      </a:lvl1pPr>
      <a:lvl2pPr marL="742950" marR="0" lvl="1" indent="-285750" algn="l" defTabSz="457200" rtl="0" fontAlgn="auto" hangingPunct="1">
        <a:lnSpc>
          <a:spcPct val="100000"/>
        </a:lnSpc>
        <a:spcBef>
          <a:spcPts val="1000"/>
        </a:spcBef>
        <a:spcAft>
          <a:spcPts val="0"/>
        </a:spcAft>
        <a:buClr>
          <a:srgbClr val="353535"/>
        </a:buClr>
        <a:buSzPct val="100000"/>
        <a:buFont typeface="Wingdings 3"/>
        <a:buChar char=""/>
        <a:tabLst/>
        <a:defRPr lang="fr-FR" sz="1600" b="0" i="0" u="none" strike="noStrike" kern="1200" cap="none" spc="0" baseline="0">
          <a:solidFill>
            <a:srgbClr val="404040"/>
          </a:solidFill>
          <a:uFillTx/>
          <a:latin typeface="Century Gothic"/>
        </a:defRPr>
      </a:lvl2pPr>
      <a:lvl3pPr marL="1143000" marR="0" lvl="2" indent="-228600" algn="l" defTabSz="457200" rtl="0" fontAlgn="auto" hangingPunct="1">
        <a:lnSpc>
          <a:spcPct val="100000"/>
        </a:lnSpc>
        <a:spcBef>
          <a:spcPts val="1000"/>
        </a:spcBef>
        <a:spcAft>
          <a:spcPts val="0"/>
        </a:spcAft>
        <a:buClr>
          <a:srgbClr val="353535"/>
        </a:buClr>
        <a:buSzPct val="100000"/>
        <a:buFont typeface="Wingdings 3"/>
        <a:buChar char=""/>
        <a:tabLst/>
        <a:defRPr lang="fr-FR" sz="1400" b="0" i="0" u="none" strike="noStrike" kern="1200" cap="none" spc="0" baseline="0">
          <a:solidFill>
            <a:srgbClr val="404040"/>
          </a:solidFill>
          <a:uFillTx/>
          <a:latin typeface="Century Gothic"/>
        </a:defRPr>
      </a:lvl3pPr>
      <a:lvl4pPr marL="1600200" marR="0" lvl="3" indent="-228600" algn="l" defTabSz="457200" rtl="0" fontAlgn="auto" hangingPunct="1">
        <a:lnSpc>
          <a:spcPct val="100000"/>
        </a:lnSpc>
        <a:spcBef>
          <a:spcPts val="1000"/>
        </a:spcBef>
        <a:spcAft>
          <a:spcPts val="0"/>
        </a:spcAft>
        <a:buClr>
          <a:srgbClr val="353535"/>
        </a:buClr>
        <a:buSzPct val="100000"/>
        <a:buFont typeface="Wingdings 3"/>
        <a:buChar char=""/>
        <a:tabLst/>
        <a:defRPr lang="fr-FR" sz="1200" b="0" i="0" u="none" strike="noStrike" kern="1200" cap="none" spc="0" baseline="0">
          <a:solidFill>
            <a:srgbClr val="404040"/>
          </a:solidFill>
          <a:uFillTx/>
          <a:latin typeface="Century Gothic"/>
        </a:defRPr>
      </a:lvl4pPr>
      <a:lvl5pPr marL="2057400" marR="0" lvl="4" indent="-228600" algn="l" defTabSz="457200" rtl="0" fontAlgn="auto" hangingPunct="1">
        <a:lnSpc>
          <a:spcPct val="100000"/>
        </a:lnSpc>
        <a:spcBef>
          <a:spcPts val="1000"/>
        </a:spcBef>
        <a:spcAft>
          <a:spcPts val="0"/>
        </a:spcAft>
        <a:buClr>
          <a:srgbClr val="353535"/>
        </a:buClr>
        <a:buSzPct val="100000"/>
        <a:buFont typeface="Wingdings 3"/>
        <a:buChar char=""/>
        <a:tabLst/>
        <a:defRPr lang="fr-FR" sz="1200" b="0" i="0" u="none" strike="noStrike" kern="1200" cap="none" spc="0" baseline="0">
          <a:solidFill>
            <a:srgbClr val="404040"/>
          </a:solidFill>
          <a:uFillTx/>
          <a:latin typeface="Century Gothic"/>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A18C02-F91A-C541-EA65-18A66ED80EED}"/>
              </a:ext>
            </a:extLst>
          </p:cNvPr>
          <p:cNvSpPr txBox="1">
            <a:spLocks noGrp="1"/>
          </p:cNvSpPr>
          <p:nvPr>
            <p:ph type="title"/>
          </p:nvPr>
        </p:nvSpPr>
        <p:spPr>
          <a:xfrm>
            <a:off x="989215" y="323560"/>
            <a:ext cx="10364588" cy="1325559"/>
          </a:xfrm>
        </p:spPr>
        <p:txBody>
          <a:bodyPr/>
          <a:lstStyle/>
          <a:p>
            <a:pPr lvl="0"/>
            <a:r>
              <a:rPr lang="fr-FR" b="1" dirty="0">
                <a:solidFill>
                  <a:srgbClr val="FF0000"/>
                </a:solidFill>
              </a:rPr>
              <a:t>               REGLES TENNIS DE TABLE</a:t>
            </a:r>
            <a:br>
              <a:rPr lang="fr-FR" b="1" dirty="0">
                <a:solidFill>
                  <a:srgbClr val="FF0000"/>
                </a:solidFill>
              </a:rPr>
            </a:br>
            <a:r>
              <a:rPr lang="fr-FR" b="1" dirty="0">
                <a:solidFill>
                  <a:srgbClr val="FF0000"/>
                </a:solidFill>
              </a:rPr>
              <a:t>       </a:t>
            </a:r>
            <a:r>
              <a:rPr lang="fr-FR" sz="2000" b="1" dirty="0">
                <a:solidFill>
                  <a:srgbClr val="00B0F0"/>
                </a:solidFill>
              </a:rPr>
              <a:t>LE MATERIEL</a:t>
            </a:r>
          </a:p>
        </p:txBody>
      </p:sp>
      <p:sp>
        <p:nvSpPr>
          <p:cNvPr id="3" name="Espace réservé du contenu 2">
            <a:extLst>
              <a:ext uri="{FF2B5EF4-FFF2-40B4-BE49-F238E27FC236}">
                <a16:creationId xmlns:a16="http://schemas.microsoft.com/office/drawing/2014/main" id="{27E72040-6F19-25C1-ABC8-8AA9F19AB1BD}"/>
              </a:ext>
            </a:extLst>
          </p:cNvPr>
          <p:cNvSpPr txBox="1">
            <a:spLocks noGrp="1"/>
          </p:cNvSpPr>
          <p:nvPr>
            <p:ph idx="1"/>
          </p:nvPr>
        </p:nvSpPr>
        <p:spPr/>
        <p:txBody>
          <a:bodyPr/>
          <a:lstStyle/>
          <a:p>
            <a:pPr marL="0" lvl="0" indent="0">
              <a:buNone/>
            </a:pPr>
            <a:r>
              <a:rPr lang="fr-FR" b="1" u="sng" dirty="0">
                <a:solidFill>
                  <a:srgbClr val="0070C0"/>
                </a:solidFill>
              </a:rPr>
              <a:t>LE MATERIEL</a:t>
            </a:r>
          </a:p>
          <a:p>
            <a:pPr marL="0" lvl="0" indent="0">
              <a:buNone/>
            </a:pPr>
            <a:endParaRPr lang="fr-FR" b="1" u="sng" dirty="0">
              <a:solidFill>
                <a:srgbClr val="0070C0"/>
              </a:solidFill>
            </a:endParaRPr>
          </a:p>
        </p:txBody>
      </p:sp>
      <p:pic>
        <p:nvPicPr>
          <p:cNvPr id="1026" name="Picture 2" descr="Tennis de table — Wikipédia">
            <a:extLst>
              <a:ext uri="{FF2B5EF4-FFF2-40B4-BE49-F238E27FC236}">
                <a16:creationId xmlns:a16="http://schemas.microsoft.com/office/drawing/2014/main" id="{B52733B4-F2B2-E7DB-57E3-EC5C99E1F0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795548"/>
            <a:ext cx="9144000" cy="49045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796778-B235-3C5D-8F93-57C86CC043C8}"/>
              </a:ext>
            </a:extLst>
          </p:cNvPr>
          <p:cNvSpPr>
            <a:spLocks noGrp="1"/>
          </p:cNvSpPr>
          <p:nvPr>
            <p:ph type="title"/>
          </p:nvPr>
        </p:nvSpPr>
        <p:spPr/>
        <p:txBody>
          <a:bodyPr>
            <a:normAutofit/>
          </a:bodyPr>
          <a:lstStyle/>
          <a:p>
            <a:r>
              <a:rPr lang="fr-FR" b="1" dirty="0">
                <a:solidFill>
                  <a:srgbClr val="FF0000"/>
                </a:solidFill>
              </a:rPr>
              <a:t>REGLES TENNIS DE TABLE</a:t>
            </a:r>
          </a:p>
        </p:txBody>
      </p:sp>
      <p:sp>
        <p:nvSpPr>
          <p:cNvPr id="3" name="Espace réservé du contenu 2">
            <a:extLst>
              <a:ext uri="{FF2B5EF4-FFF2-40B4-BE49-F238E27FC236}">
                <a16:creationId xmlns:a16="http://schemas.microsoft.com/office/drawing/2014/main" id="{2C4A68F1-6A7E-9C4E-DB0E-3C23C079A461}"/>
              </a:ext>
            </a:extLst>
          </p:cNvPr>
          <p:cNvSpPr>
            <a:spLocks noGrp="1"/>
          </p:cNvSpPr>
          <p:nvPr>
            <p:ph idx="1"/>
          </p:nvPr>
        </p:nvSpPr>
        <p:spPr/>
        <p:txBody>
          <a:bodyPr/>
          <a:lstStyle/>
          <a:p>
            <a:pPr marL="0" indent="0">
              <a:buNone/>
            </a:pPr>
            <a:r>
              <a:rPr lang="fr-FR" sz="2000" b="1" dirty="0">
                <a:solidFill>
                  <a:srgbClr val="00B0F0"/>
                </a:solidFill>
              </a:rPr>
              <a:t>LE MATERIEL</a:t>
            </a:r>
          </a:p>
          <a:p>
            <a:pPr marL="0" indent="0">
              <a:buNone/>
            </a:pPr>
            <a:r>
              <a:rPr lang="fr-FR" dirty="0"/>
              <a:t>La balle doit faire 40mm de diamètre et peser 2,7g</a:t>
            </a:r>
          </a:p>
          <a:p>
            <a:pPr marL="0" indent="0">
              <a:buNone/>
            </a:pPr>
            <a:endParaRPr lang="fr-FR" dirty="0"/>
          </a:p>
          <a:p>
            <a:pPr marL="0" indent="0">
              <a:buNone/>
            </a:pPr>
            <a:r>
              <a:rPr lang="fr-FR" dirty="0"/>
              <a:t>La raquette peut être de n’importe quels poids, forme et dimensions.</a:t>
            </a:r>
          </a:p>
          <a:p>
            <a:pPr marL="0" indent="0">
              <a:buNone/>
            </a:pPr>
            <a:endParaRPr lang="fr-FR" dirty="0"/>
          </a:p>
          <a:p>
            <a:pPr marL="0" indent="0">
              <a:buNone/>
            </a:pPr>
            <a:r>
              <a:rPr lang="fr-FR" dirty="0"/>
              <a:t>La raquette doit obligatoirement avoir une face noire et une de couleur verte, rouge, violette, rose, bleu.</a:t>
            </a:r>
          </a:p>
          <a:p>
            <a:pPr marL="0" indent="0">
              <a:buNone/>
            </a:pPr>
            <a:endParaRPr lang="fr-FR" dirty="0"/>
          </a:p>
        </p:txBody>
      </p:sp>
    </p:spTree>
    <p:extLst>
      <p:ext uri="{BB962C8B-B14F-4D97-AF65-F5344CB8AC3E}">
        <p14:creationId xmlns:p14="http://schemas.microsoft.com/office/powerpoint/2010/main" val="3394095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922354-5223-9641-29B7-6B56E5EB1EF3}"/>
              </a:ext>
            </a:extLst>
          </p:cNvPr>
          <p:cNvSpPr txBox="1">
            <a:spLocks noGrp="1"/>
          </p:cNvSpPr>
          <p:nvPr>
            <p:ph type="title"/>
          </p:nvPr>
        </p:nvSpPr>
        <p:spPr>
          <a:xfrm>
            <a:off x="2573476" y="344080"/>
            <a:ext cx="8911687" cy="733355"/>
          </a:xfrm>
        </p:spPr>
        <p:txBody>
          <a:bodyPr>
            <a:normAutofit fontScale="90000"/>
          </a:bodyPr>
          <a:lstStyle/>
          <a:p>
            <a:pPr lvl="0"/>
            <a:r>
              <a:rPr lang="fr-FR" b="1" dirty="0">
                <a:solidFill>
                  <a:srgbClr val="FF0000"/>
                </a:solidFill>
              </a:rPr>
              <a:t>REGLES TENNIS DE TABLE</a:t>
            </a:r>
            <a:br>
              <a:rPr lang="fr-FR" b="1" dirty="0">
                <a:solidFill>
                  <a:srgbClr val="FF0000"/>
                </a:solidFill>
              </a:rPr>
            </a:br>
            <a:br>
              <a:rPr lang="fr-FR" b="1" dirty="0">
                <a:solidFill>
                  <a:srgbClr val="FF0000"/>
                </a:solidFill>
              </a:rPr>
            </a:br>
            <a:endParaRPr lang="fr-FR" b="1" dirty="0">
              <a:solidFill>
                <a:srgbClr val="FF0000"/>
              </a:solidFill>
            </a:endParaRPr>
          </a:p>
        </p:txBody>
      </p:sp>
      <p:sp>
        <p:nvSpPr>
          <p:cNvPr id="3" name="Espace réservé du contenu 2">
            <a:extLst>
              <a:ext uri="{FF2B5EF4-FFF2-40B4-BE49-F238E27FC236}">
                <a16:creationId xmlns:a16="http://schemas.microsoft.com/office/drawing/2014/main" id="{20C49E38-FEF2-9374-E198-45E79498E37D}"/>
              </a:ext>
            </a:extLst>
          </p:cNvPr>
          <p:cNvSpPr txBox="1">
            <a:spLocks noGrp="1"/>
          </p:cNvSpPr>
          <p:nvPr>
            <p:ph idx="1"/>
          </p:nvPr>
        </p:nvSpPr>
        <p:spPr>
          <a:xfrm>
            <a:off x="2589215" y="1357459"/>
            <a:ext cx="8915400" cy="5033913"/>
          </a:xfrm>
        </p:spPr>
        <p:txBody>
          <a:bodyPr>
            <a:normAutofit fontScale="25000" lnSpcReduction="20000"/>
          </a:bodyPr>
          <a:lstStyle/>
          <a:p>
            <a:pPr marL="0" lvl="0" indent="0">
              <a:lnSpc>
                <a:spcPct val="90000"/>
              </a:lnSpc>
              <a:buNone/>
            </a:pPr>
            <a:r>
              <a:rPr lang="fr-FR" sz="8000" b="1" dirty="0">
                <a:solidFill>
                  <a:srgbClr val="00B0F0"/>
                </a:solidFill>
              </a:rPr>
              <a:t>LE SERVICE</a:t>
            </a:r>
          </a:p>
          <a:p>
            <a:pPr marL="0" lvl="0" indent="0">
              <a:lnSpc>
                <a:spcPct val="90000"/>
              </a:lnSpc>
              <a:buNone/>
            </a:pPr>
            <a:endParaRPr lang="fr-FR" sz="2000" b="1" dirty="0">
              <a:solidFill>
                <a:srgbClr val="00B0F0"/>
              </a:solidFill>
            </a:endParaRPr>
          </a:p>
          <a:p>
            <a:pPr lvl="0">
              <a:lnSpc>
                <a:spcPct val="90000"/>
              </a:lnSpc>
            </a:pPr>
            <a:r>
              <a:rPr lang="fr-FR" sz="7200" dirty="0">
                <a:solidFill>
                  <a:schemeClr val="tx1"/>
                </a:solidFill>
                <a:latin typeface="Arial" panose="020B0604020202020204" pitchFamily="34" charset="0"/>
                <a:cs typeface="Arial" panose="020B0604020202020204" pitchFamily="34" charset="0"/>
              </a:rPr>
              <a:t>1</a:t>
            </a:r>
            <a:r>
              <a:rPr lang="fr-FR" sz="7200" baseline="30000" dirty="0">
                <a:solidFill>
                  <a:schemeClr val="tx1"/>
                </a:solidFill>
                <a:latin typeface="Arial" panose="020B0604020202020204" pitchFamily="34" charset="0"/>
                <a:cs typeface="Arial" panose="020B0604020202020204" pitchFamily="34" charset="0"/>
              </a:rPr>
              <a:t>ER</a:t>
            </a:r>
            <a:r>
              <a:rPr lang="fr-FR" sz="7200" dirty="0">
                <a:solidFill>
                  <a:schemeClr val="tx1"/>
                </a:solidFill>
                <a:latin typeface="Arial" panose="020B0604020202020204" pitchFamily="34" charset="0"/>
                <a:cs typeface="Arial" panose="020B0604020202020204" pitchFamily="34" charset="0"/>
              </a:rPr>
              <a:t> serveur est désigné par tirage au sort.</a:t>
            </a:r>
          </a:p>
          <a:p>
            <a:pPr marL="0" lvl="0" indent="0">
              <a:lnSpc>
                <a:spcPct val="90000"/>
              </a:lnSpc>
              <a:buNone/>
            </a:pPr>
            <a:endParaRPr lang="fr-FR" sz="3200" dirty="0">
              <a:solidFill>
                <a:schemeClr val="tx1"/>
              </a:solidFill>
              <a:latin typeface="Arial" panose="020B0604020202020204" pitchFamily="34" charset="0"/>
              <a:cs typeface="Arial" panose="020B0604020202020204" pitchFamily="34" charset="0"/>
            </a:endParaRPr>
          </a:p>
          <a:p>
            <a:pPr lvl="0" algn="just">
              <a:lnSpc>
                <a:spcPct val="90000"/>
              </a:lnSpc>
            </a:pPr>
            <a:r>
              <a:rPr lang="fr-FR" sz="7200" dirty="0">
                <a:latin typeface="Arial" pitchFamily="34"/>
                <a:cs typeface="Arial" pitchFamily="34"/>
              </a:rPr>
              <a:t>Balle doit reposer sur la paume de main puis être lancée verticalement et sans effet à une hauteur d’au moins 16 cm</a:t>
            </a:r>
          </a:p>
          <a:p>
            <a:pPr lvl="0" algn="just">
              <a:lnSpc>
                <a:spcPct val="90000"/>
              </a:lnSpc>
            </a:pPr>
            <a:endParaRPr lang="fr-FR" sz="3200" dirty="0">
              <a:latin typeface="Arial" pitchFamily="34"/>
              <a:cs typeface="Arial" pitchFamily="34"/>
            </a:endParaRPr>
          </a:p>
          <a:p>
            <a:pPr lvl="0" algn="just">
              <a:lnSpc>
                <a:spcPct val="90000"/>
              </a:lnSpc>
            </a:pPr>
            <a:r>
              <a:rPr lang="fr-FR" sz="7200" dirty="0">
                <a:latin typeface="Arial" pitchFamily="34"/>
                <a:cs typeface="Arial" pitchFamily="34"/>
              </a:rPr>
              <a:t> balle doit rebondir dans le camp du serveur puis dans le camp du relanceur</a:t>
            </a:r>
          </a:p>
          <a:p>
            <a:pPr lvl="0" algn="just">
              <a:lnSpc>
                <a:spcPct val="90000"/>
              </a:lnSpc>
            </a:pPr>
            <a:endParaRPr lang="fr-FR" sz="3200" dirty="0">
              <a:latin typeface="Arial" pitchFamily="34"/>
              <a:cs typeface="Arial" pitchFamily="34"/>
            </a:endParaRPr>
          </a:p>
          <a:p>
            <a:pPr lvl="0" algn="just">
              <a:lnSpc>
                <a:spcPct val="90000"/>
              </a:lnSpc>
            </a:pPr>
            <a:r>
              <a:rPr lang="fr-FR" sz="7200" dirty="0">
                <a:latin typeface="Arial" pitchFamily="34"/>
                <a:cs typeface="Arial" pitchFamily="34"/>
              </a:rPr>
              <a:t>Pendant l’exécution du service la balle doit se trouver toujours derrière la ligne de fond et au dessus du niveau de la surface de jeu. Aucune partie du corps ne doit se trouver entre la balle et le filet</a:t>
            </a:r>
          </a:p>
          <a:p>
            <a:pPr lvl="0" algn="just">
              <a:lnSpc>
                <a:spcPct val="90000"/>
              </a:lnSpc>
            </a:pPr>
            <a:endParaRPr lang="fr-FR" sz="3200" dirty="0">
              <a:latin typeface="Arial" pitchFamily="34"/>
              <a:cs typeface="Arial" pitchFamily="34"/>
            </a:endParaRPr>
          </a:p>
          <a:p>
            <a:pPr lvl="0" algn="just">
              <a:lnSpc>
                <a:spcPct val="90000"/>
              </a:lnSpc>
            </a:pPr>
            <a:r>
              <a:rPr lang="fr-FR" sz="7200" dirty="0">
                <a:latin typeface="Arial" pitchFamily="34"/>
                <a:cs typeface="Arial" pitchFamily="34"/>
              </a:rPr>
              <a:t> service à remettre si la balle touche le filet</a:t>
            </a:r>
          </a:p>
          <a:p>
            <a:pPr lvl="0" algn="just">
              <a:lnSpc>
                <a:spcPct val="90000"/>
              </a:lnSpc>
            </a:pPr>
            <a:endParaRPr lang="fr-FR" sz="7200" dirty="0">
              <a:latin typeface="Arial" pitchFamily="34"/>
              <a:cs typeface="Arial" pitchFamily="34"/>
            </a:endParaRPr>
          </a:p>
          <a:p>
            <a:pPr lvl="0" algn="just">
              <a:lnSpc>
                <a:spcPct val="90000"/>
              </a:lnSpc>
            </a:pPr>
            <a:r>
              <a:rPr lang="fr-FR" sz="7200" dirty="0">
                <a:latin typeface="Arial" pitchFamily="34"/>
                <a:cs typeface="Arial" pitchFamily="34"/>
              </a:rPr>
              <a:t>Si règles non respectées le point va directement au relanceur</a:t>
            </a:r>
          </a:p>
          <a:p>
            <a:pPr marL="0" lvl="0" indent="0" algn="just">
              <a:lnSpc>
                <a:spcPct val="90000"/>
              </a:lnSpc>
              <a:buNone/>
            </a:pPr>
            <a:endParaRPr lang="fr-FR" sz="3200" dirty="0">
              <a:latin typeface="Arial" pitchFamily="34"/>
              <a:cs typeface="Arial" pitchFamily="34"/>
            </a:endParaRPr>
          </a:p>
          <a:p>
            <a:pPr lvl="0" algn="just">
              <a:lnSpc>
                <a:spcPct val="90000"/>
              </a:lnSpc>
            </a:pPr>
            <a:r>
              <a:rPr lang="fr-FR" sz="7200" dirty="0">
                <a:latin typeface="Arial" pitchFamily="34"/>
                <a:cs typeface="Arial" pitchFamily="34"/>
              </a:rPr>
              <a:t>Le relanceur doit ensuite renvoyer la balle directement dans le camp de son adversaire</a:t>
            </a:r>
          </a:p>
          <a:p>
            <a:pPr marL="0" lvl="0" indent="0">
              <a:lnSpc>
                <a:spcPct val="90000"/>
              </a:lnSpc>
              <a:buNone/>
            </a:pPr>
            <a:r>
              <a:rPr lang="fr-FR" sz="7200" dirty="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90636-F7B0-89F1-0ABB-1294499BC04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C3CE0D7-3566-FA7B-718B-431046A2100F}"/>
              </a:ext>
            </a:extLst>
          </p:cNvPr>
          <p:cNvSpPr txBox="1">
            <a:spLocks noGrp="1"/>
          </p:cNvSpPr>
          <p:nvPr>
            <p:ph type="title"/>
          </p:nvPr>
        </p:nvSpPr>
        <p:spPr>
          <a:xfrm>
            <a:off x="2573476" y="344080"/>
            <a:ext cx="8911687" cy="733355"/>
          </a:xfrm>
        </p:spPr>
        <p:txBody>
          <a:bodyPr>
            <a:normAutofit fontScale="90000"/>
          </a:bodyPr>
          <a:lstStyle/>
          <a:p>
            <a:pPr lvl="0"/>
            <a:r>
              <a:rPr lang="fr-FR" b="1" dirty="0">
                <a:solidFill>
                  <a:srgbClr val="FF0000"/>
                </a:solidFill>
              </a:rPr>
              <a:t>REGLES TENNIS DE TABLE</a:t>
            </a:r>
            <a:br>
              <a:rPr lang="fr-FR" b="1" dirty="0">
                <a:solidFill>
                  <a:srgbClr val="FF0000"/>
                </a:solidFill>
              </a:rPr>
            </a:br>
            <a:br>
              <a:rPr lang="fr-FR" b="1" dirty="0">
                <a:solidFill>
                  <a:srgbClr val="FF0000"/>
                </a:solidFill>
              </a:rPr>
            </a:br>
            <a:endParaRPr lang="fr-FR" b="1" dirty="0">
              <a:solidFill>
                <a:srgbClr val="FF0000"/>
              </a:solidFill>
            </a:endParaRPr>
          </a:p>
        </p:txBody>
      </p:sp>
      <p:sp>
        <p:nvSpPr>
          <p:cNvPr id="3" name="Espace réservé du contenu 2">
            <a:extLst>
              <a:ext uri="{FF2B5EF4-FFF2-40B4-BE49-F238E27FC236}">
                <a16:creationId xmlns:a16="http://schemas.microsoft.com/office/drawing/2014/main" id="{5E85F3A8-E146-C8DE-2D9D-F383508A4A64}"/>
              </a:ext>
            </a:extLst>
          </p:cNvPr>
          <p:cNvSpPr txBox="1">
            <a:spLocks noGrp="1"/>
          </p:cNvSpPr>
          <p:nvPr>
            <p:ph idx="1"/>
          </p:nvPr>
        </p:nvSpPr>
        <p:spPr>
          <a:xfrm>
            <a:off x="2589215" y="1357459"/>
            <a:ext cx="8915400" cy="5033913"/>
          </a:xfrm>
        </p:spPr>
        <p:txBody>
          <a:bodyPr>
            <a:normAutofit fontScale="25000" lnSpcReduction="20000"/>
          </a:bodyPr>
          <a:lstStyle/>
          <a:p>
            <a:pPr marL="0" lvl="0" indent="0">
              <a:lnSpc>
                <a:spcPct val="90000"/>
              </a:lnSpc>
              <a:buNone/>
            </a:pPr>
            <a:r>
              <a:rPr lang="fr-FR" sz="8000" b="1" dirty="0">
                <a:solidFill>
                  <a:srgbClr val="00B0F0"/>
                </a:solidFill>
              </a:rPr>
              <a:t>DEROULEMENT D’UNE PARTIE</a:t>
            </a:r>
          </a:p>
          <a:p>
            <a:pPr marL="0" lvl="0" indent="0">
              <a:lnSpc>
                <a:spcPct val="90000"/>
              </a:lnSpc>
              <a:buNone/>
            </a:pPr>
            <a:endParaRPr lang="fr-FR" sz="2000" b="1" dirty="0">
              <a:solidFill>
                <a:srgbClr val="00B0F0"/>
              </a:solidFill>
            </a:endParaRPr>
          </a:p>
          <a:p>
            <a:pPr marL="0" lvl="0" indent="0">
              <a:lnSpc>
                <a:spcPct val="90000"/>
              </a:lnSpc>
              <a:buNone/>
            </a:pPr>
            <a:r>
              <a:rPr lang="fr-FR" sz="7200" dirty="0">
                <a:solidFill>
                  <a:schemeClr val="tx1"/>
                </a:solidFill>
                <a:latin typeface="Arial" panose="020B0604020202020204" pitchFamily="34" charset="0"/>
                <a:cs typeface="Arial" panose="020B0604020202020204" pitchFamily="34" charset="0"/>
              </a:rPr>
              <a:t>		</a:t>
            </a:r>
            <a:r>
              <a:rPr lang="fr-FR" sz="7200" b="1" dirty="0">
                <a:solidFill>
                  <a:schemeClr val="accent6"/>
                </a:solidFill>
                <a:latin typeface="Arial" panose="020B0604020202020204" pitchFamily="34" charset="0"/>
                <a:cs typeface="Arial" panose="020B0604020202020204" pitchFamily="34" charset="0"/>
              </a:rPr>
              <a:t>EN SIMPLE</a:t>
            </a:r>
          </a:p>
          <a:p>
            <a:pPr marL="0" lvl="0" indent="0">
              <a:lnSpc>
                <a:spcPct val="90000"/>
              </a:lnSpc>
              <a:buNone/>
            </a:pPr>
            <a:r>
              <a:rPr lang="fr-FR" sz="7200" b="1" dirty="0">
                <a:solidFill>
                  <a:schemeClr val="accent6"/>
                </a:solidFill>
                <a:latin typeface="Arial" panose="020B0604020202020204" pitchFamily="34" charset="0"/>
                <a:cs typeface="Arial" panose="020B0604020202020204" pitchFamily="34" charset="0"/>
              </a:rPr>
              <a:t>	</a:t>
            </a:r>
            <a:endParaRPr lang="fr-FR" sz="3200" dirty="0">
              <a:latin typeface="Arial" pitchFamily="34"/>
              <a:cs typeface="Arial" pitchFamily="34"/>
            </a:endParaRPr>
          </a:p>
          <a:p>
            <a:pPr lvl="0" algn="just">
              <a:lnSpc>
                <a:spcPct val="90000"/>
              </a:lnSpc>
            </a:pPr>
            <a:r>
              <a:rPr lang="fr-FR" sz="7200" dirty="0">
                <a:latin typeface="Arial" pitchFamily="34"/>
                <a:cs typeface="Arial" pitchFamily="34"/>
              </a:rPr>
              <a:t> Une manche se déroule en 11 points avec 2 points d’écart</a:t>
            </a:r>
          </a:p>
          <a:p>
            <a:pPr lvl="0" algn="just">
              <a:lnSpc>
                <a:spcPct val="90000"/>
              </a:lnSpc>
            </a:pPr>
            <a:endParaRPr lang="fr-FR" sz="3200" dirty="0">
              <a:latin typeface="Arial" pitchFamily="34"/>
              <a:cs typeface="Arial" pitchFamily="34"/>
            </a:endParaRPr>
          </a:p>
          <a:p>
            <a:pPr lvl="0" algn="just">
              <a:lnSpc>
                <a:spcPct val="90000"/>
              </a:lnSpc>
            </a:pPr>
            <a:r>
              <a:rPr lang="fr-FR" sz="7200" dirty="0">
                <a:latin typeface="Arial" pitchFamily="34"/>
                <a:cs typeface="Arial" pitchFamily="34"/>
              </a:rPr>
              <a:t>Le serveur change tous les 2 points, si les joueurs atteignent 10 points, le serveur change à chaque point.</a:t>
            </a:r>
          </a:p>
          <a:p>
            <a:pPr lvl="0" algn="just">
              <a:lnSpc>
                <a:spcPct val="90000"/>
              </a:lnSpc>
            </a:pPr>
            <a:endParaRPr lang="fr-FR" sz="3200" dirty="0">
              <a:latin typeface="Arial" pitchFamily="34"/>
              <a:cs typeface="Arial" pitchFamily="34"/>
            </a:endParaRPr>
          </a:p>
          <a:p>
            <a:pPr lvl="0" algn="just">
              <a:lnSpc>
                <a:spcPct val="90000"/>
              </a:lnSpc>
            </a:pPr>
            <a:r>
              <a:rPr lang="fr-FR" sz="7200" dirty="0">
                <a:latin typeface="Arial" pitchFamily="34"/>
                <a:cs typeface="Arial" pitchFamily="34"/>
              </a:rPr>
              <a:t> Le vainqueur d’une partie est le premier joueur qui remportent 3 manches (ou 4 manches selon les compétitions).</a:t>
            </a:r>
          </a:p>
          <a:p>
            <a:pPr lvl="0" algn="just">
              <a:lnSpc>
                <a:spcPct val="90000"/>
              </a:lnSpc>
            </a:pPr>
            <a:endParaRPr lang="fr-FR" sz="7200" dirty="0">
              <a:latin typeface="Arial" pitchFamily="34"/>
              <a:cs typeface="Arial" pitchFamily="34"/>
            </a:endParaRPr>
          </a:p>
          <a:p>
            <a:pPr marL="0" lvl="0" indent="0" algn="just">
              <a:lnSpc>
                <a:spcPct val="90000"/>
              </a:lnSpc>
              <a:buNone/>
            </a:pPr>
            <a:endParaRPr lang="fr-FR" sz="7200" dirty="0">
              <a:latin typeface="Arial" pitchFamily="34"/>
              <a:cs typeface="Arial" pitchFamily="34"/>
            </a:endParaRPr>
          </a:p>
          <a:p>
            <a:pPr marL="0" lvl="0" indent="0" algn="just">
              <a:lnSpc>
                <a:spcPct val="90000"/>
              </a:lnSpc>
              <a:buNone/>
            </a:pPr>
            <a:endParaRPr lang="fr-FR" sz="3200" dirty="0">
              <a:latin typeface="Arial" pitchFamily="34"/>
              <a:cs typeface="Arial" pitchFamily="34"/>
            </a:endParaRPr>
          </a:p>
          <a:p>
            <a:pPr marL="0" lvl="0" indent="0" algn="just">
              <a:lnSpc>
                <a:spcPct val="90000"/>
              </a:lnSpc>
              <a:buNone/>
            </a:pPr>
            <a:endParaRPr lang="fr-FR" sz="7200" dirty="0">
              <a:latin typeface="Arial" pitchFamily="34"/>
              <a:cs typeface="Arial" pitchFamily="34"/>
            </a:endParaRPr>
          </a:p>
          <a:p>
            <a:pPr marL="0" lvl="0" indent="0">
              <a:lnSpc>
                <a:spcPct val="90000"/>
              </a:lnSpc>
              <a:buNone/>
            </a:pPr>
            <a:r>
              <a:rPr lang="fr-FR" sz="7200" dirty="0"/>
              <a:t>	</a:t>
            </a:r>
          </a:p>
        </p:txBody>
      </p:sp>
    </p:spTree>
    <p:extLst>
      <p:ext uri="{BB962C8B-B14F-4D97-AF65-F5344CB8AC3E}">
        <p14:creationId xmlns:p14="http://schemas.microsoft.com/office/powerpoint/2010/main" val="2995343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AD66E1-761B-BE1A-FEAC-6091ED985D79}"/>
              </a:ext>
            </a:extLst>
          </p:cNvPr>
          <p:cNvSpPr>
            <a:spLocks noGrp="1"/>
          </p:cNvSpPr>
          <p:nvPr>
            <p:ph type="title"/>
          </p:nvPr>
        </p:nvSpPr>
        <p:spPr/>
        <p:txBody>
          <a:bodyPr/>
          <a:lstStyle/>
          <a:p>
            <a:r>
              <a:rPr lang="fr-FR" b="1" dirty="0">
                <a:solidFill>
                  <a:srgbClr val="FF0000"/>
                </a:solidFill>
              </a:rPr>
              <a:t>REGLES TENNIS DE TABLE</a:t>
            </a:r>
            <a:endParaRPr lang="fr-FR" dirty="0"/>
          </a:p>
        </p:txBody>
      </p:sp>
      <p:sp>
        <p:nvSpPr>
          <p:cNvPr id="3" name="Espace réservé du contenu 2">
            <a:extLst>
              <a:ext uri="{FF2B5EF4-FFF2-40B4-BE49-F238E27FC236}">
                <a16:creationId xmlns:a16="http://schemas.microsoft.com/office/drawing/2014/main" id="{A2947714-AFC9-1841-C79C-8E305D297BFE}"/>
              </a:ext>
            </a:extLst>
          </p:cNvPr>
          <p:cNvSpPr>
            <a:spLocks noGrp="1"/>
          </p:cNvSpPr>
          <p:nvPr>
            <p:ph idx="1"/>
          </p:nvPr>
        </p:nvSpPr>
        <p:spPr>
          <a:xfrm>
            <a:off x="1197204" y="1442301"/>
            <a:ext cx="10081168" cy="5109328"/>
          </a:xfrm>
        </p:spPr>
        <p:txBody>
          <a:bodyPr>
            <a:normAutofit fontScale="70000" lnSpcReduction="20000"/>
          </a:bodyPr>
          <a:lstStyle/>
          <a:p>
            <a:pPr marL="0" indent="0">
              <a:buNone/>
            </a:pPr>
            <a:r>
              <a:rPr lang="fr-FR" sz="2900" b="1" dirty="0">
                <a:solidFill>
                  <a:srgbClr val="00B0F0"/>
                </a:solidFill>
              </a:rPr>
              <a:t>DEROULEMENT D’UNE PARTIE</a:t>
            </a:r>
          </a:p>
          <a:p>
            <a:pPr marL="457200" lvl="1" indent="0">
              <a:buNone/>
            </a:pPr>
            <a:r>
              <a:rPr lang="fr-FR" sz="1900" b="1" dirty="0">
                <a:solidFill>
                  <a:srgbClr val="00B050"/>
                </a:solidFill>
              </a:rPr>
              <a:t>        </a:t>
            </a:r>
            <a:r>
              <a:rPr lang="fr-FR" sz="2600" b="1" dirty="0">
                <a:solidFill>
                  <a:srgbClr val="00B050"/>
                </a:solidFill>
              </a:rPr>
              <a:t>EN DOUBLE</a:t>
            </a:r>
          </a:p>
          <a:p>
            <a:r>
              <a:rPr lang="fr-FR" sz="2400" dirty="0">
                <a:solidFill>
                  <a:schemeClr val="tx1"/>
                </a:solidFill>
                <a:latin typeface="Arial" panose="020B0604020202020204" pitchFamily="34" charset="0"/>
                <a:cs typeface="Arial" panose="020B0604020202020204" pitchFamily="34" charset="0"/>
              </a:rPr>
              <a:t>Chaque joueur doit obligatoirement taper la balle à chacun son tour</a:t>
            </a:r>
          </a:p>
          <a:p>
            <a:endParaRPr lang="fr-FR" sz="2400" dirty="0">
              <a:solidFill>
                <a:schemeClr val="tx1"/>
              </a:solidFill>
              <a:latin typeface="Arial" panose="020B0604020202020204" pitchFamily="34" charset="0"/>
              <a:cs typeface="Arial" panose="020B0604020202020204" pitchFamily="34" charset="0"/>
            </a:endParaRPr>
          </a:p>
          <a:p>
            <a:r>
              <a:rPr lang="fr-FR" sz="2400" dirty="0">
                <a:solidFill>
                  <a:schemeClr val="tx1"/>
                </a:solidFill>
                <a:latin typeface="Arial" panose="020B0604020202020204" pitchFamily="34" charset="0"/>
                <a:cs typeface="Arial" panose="020B0604020202020204" pitchFamily="34" charset="0"/>
              </a:rPr>
              <a:t>Le premier serveur est décidé par l ’équipe qui à gagné le service , le premier relanceur est décidé par l’équipe adverse.</a:t>
            </a:r>
          </a:p>
          <a:p>
            <a:endParaRPr lang="fr-FR" sz="2400" dirty="0">
              <a:solidFill>
                <a:schemeClr val="tx1"/>
              </a:solidFill>
              <a:latin typeface="Arial" panose="020B0604020202020204" pitchFamily="34" charset="0"/>
              <a:cs typeface="Arial" panose="020B0604020202020204" pitchFamily="34" charset="0"/>
            </a:endParaRPr>
          </a:p>
          <a:p>
            <a:r>
              <a:rPr lang="fr-FR" sz="2400" dirty="0">
                <a:solidFill>
                  <a:schemeClr val="tx1"/>
                </a:solidFill>
                <a:latin typeface="Arial" panose="020B0604020202020204" pitchFamily="34" charset="0"/>
                <a:cs typeface="Arial" panose="020B0604020202020204" pitchFamily="34" charset="0"/>
              </a:rPr>
              <a:t>Le changement de serveur se fait ensuite de la manière suivante : le relanceur devient serveur, et le partenaire du serveur devient relanceur, et ainsi de suite</a:t>
            </a:r>
          </a:p>
          <a:p>
            <a:endParaRPr lang="fr-FR" sz="2400" dirty="0">
              <a:solidFill>
                <a:schemeClr val="tx1"/>
              </a:solidFill>
              <a:latin typeface="Arial" panose="020B0604020202020204" pitchFamily="34" charset="0"/>
              <a:cs typeface="Arial" panose="020B0604020202020204" pitchFamily="34" charset="0"/>
            </a:endParaRPr>
          </a:p>
          <a:p>
            <a:r>
              <a:rPr lang="fr-FR" sz="2400" dirty="0">
                <a:solidFill>
                  <a:schemeClr val="tx1"/>
                </a:solidFill>
                <a:latin typeface="Arial" panose="020B0604020202020204" pitchFamily="34" charset="0"/>
                <a:cs typeface="Arial" panose="020B0604020202020204" pitchFamily="34" charset="0"/>
              </a:rPr>
              <a:t>Le serveur doit obligatoirement servir dans la diagonale à droite (balle doit rebondir sur la demi-table droite du serveur puis sur la demi-table droite dur relanceur.</a:t>
            </a:r>
          </a:p>
          <a:p>
            <a:endParaRPr lang="fr-FR" sz="2400" dirty="0">
              <a:solidFill>
                <a:schemeClr val="tx1"/>
              </a:solidFill>
              <a:latin typeface="Arial" panose="020B0604020202020204" pitchFamily="34" charset="0"/>
              <a:cs typeface="Arial" panose="020B0604020202020204" pitchFamily="34" charset="0"/>
            </a:endParaRPr>
          </a:p>
          <a:p>
            <a:r>
              <a:rPr lang="fr-FR" sz="2400" dirty="0">
                <a:solidFill>
                  <a:schemeClr val="tx1"/>
                </a:solidFill>
                <a:latin typeface="Arial" panose="020B0604020202020204" pitchFamily="34" charset="0"/>
                <a:cs typeface="Arial" panose="020B0604020202020204" pitchFamily="34" charset="0"/>
              </a:rPr>
              <a:t>Si les 2 équipes atteignent 10 points, le service change de camp tous les points</a:t>
            </a:r>
          </a:p>
          <a:p>
            <a:pPr marL="0" indent="0">
              <a:buNone/>
            </a:pPr>
            <a:endParaRPr lang="fr-FR" sz="2400" dirty="0">
              <a:solidFill>
                <a:schemeClr val="tx1"/>
              </a:solidFill>
              <a:latin typeface="Arial" panose="020B0604020202020204" pitchFamily="34" charset="0"/>
              <a:cs typeface="Arial" panose="020B0604020202020204" pitchFamily="34" charset="0"/>
            </a:endParaRPr>
          </a:p>
          <a:p>
            <a:pPr marL="914400" lvl="2" indent="0">
              <a:buNone/>
            </a:pPr>
            <a:r>
              <a:rPr lang="fr-FR" sz="1600" b="1" dirty="0">
                <a:solidFill>
                  <a:srgbClr val="00B050"/>
                </a:solidFill>
              </a:rPr>
              <a:t> </a:t>
            </a:r>
            <a:endParaRPr lang="fr-FR" sz="1600" b="1" dirty="0">
              <a:solidFill>
                <a:srgbClr val="00B0F0"/>
              </a:solidFill>
            </a:endParaRPr>
          </a:p>
          <a:p>
            <a:pPr marL="914400" lvl="2" indent="0">
              <a:buNone/>
            </a:pPr>
            <a:endParaRPr lang="fr-FR" sz="1600" b="1" dirty="0">
              <a:solidFill>
                <a:srgbClr val="00B0F0"/>
              </a:solidFill>
            </a:endParaRPr>
          </a:p>
          <a:p>
            <a:pPr marL="914400" lvl="2" indent="0">
              <a:buNone/>
            </a:pPr>
            <a:endParaRPr lang="fr-FR" sz="1600" b="1" dirty="0">
              <a:solidFill>
                <a:srgbClr val="00B050"/>
              </a:solidFill>
            </a:endParaRPr>
          </a:p>
        </p:txBody>
      </p:sp>
    </p:spTree>
    <p:extLst>
      <p:ext uri="{BB962C8B-B14F-4D97-AF65-F5344CB8AC3E}">
        <p14:creationId xmlns:p14="http://schemas.microsoft.com/office/powerpoint/2010/main" val="1883135264"/>
      </p:ext>
    </p:extLst>
  </p:cSld>
  <p:clrMapOvr>
    <a:masterClrMapping/>
  </p:clrMapOvr>
</p:sld>
</file>

<file path=ppt/theme/theme1.xml><?xml version="1.0" encoding="utf-8"?>
<a:theme xmlns:a="http://schemas.openxmlformats.org/drawingml/2006/main" name="Bri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448</TotalTime>
  <Words>379</Words>
  <Application>Microsoft Office PowerPoint</Application>
  <PresentationFormat>Grand écran</PresentationFormat>
  <Paragraphs>55</Paragraphs>
  <Slides>5</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5</vt:i4>
      </vt:variant>
    </vt:vector>
  </HeadingPairs>
  <TitlesOfParts>
    <vt:vector size="10" baseType="lpstr">
      <vt:lpstr>Arial</vt:lpstr>
      <vt:lpstr>Calibri</vt:lpstr>
      <vt:lpstr>Century Gothic</vt:lpstr>
      <vt:lpstr>Wingdings 3</vt:lpstr>
      <vt:lpstr>Brin</vt:lpstr>
      <vt:lpstr>               REGLES TENNIS DE TABLE        LE MATERIEL</vt:lpstr>
      <vt:lpstr>REGLES TENNIS DE TABLE</vt:lpstr>
      <vt:lpstr>REGLES TENNIS DE TABLE  </vt:lpstr>
      <vt:lpstr>REGLES TENNIS DE TABLE  </vt:lpstr>
      <vt:lpstr>REGLES TENNIS DE TABLE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Gwenn BOZEC</dc:creator>
  <cp:lastModifiedBy>Gwenn BOZEC</cp:lastModifiedBy>
  <cp:revision>15</cp:revision>
  <dcterms:created xsi:type="dcterms:W3CDTF">2025-08-20T11:52:16Z</dcterms:created>
  <dcterms:modified xsi:type="dcterms:W3CDTF">2026-09-07T18:47:54Z</dcterms:modified>
</cp:coreProperties>
</file>