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56" r:id="rId2"/>
    <p:sldId id="259" r:id="rId3"/>
    <p:sldId id="258" r:id="rId4"/>
    <p:sldId id="263" r:id="rId5"/>
    <p:sldId id="264" r:id="rId6"/>
    <p:sldId id="265" r:id="rId7"/>
    <p:sldId id="266" r:id="rId8"/>
    <p:sldId id="268" r:id="rId9"/>
    <p:sldId id="267" r:id="rId10"/>
    <p:sldId id="269" r:id="rId11"/>
    <p:sldId id="261" r:id="rId12"/>
    <p:sldId id="262" r:id="rId13"/>
    <p:sldId id="260" r:id="rId14"/>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9A2D6-465D-4340-98F8-2FEF0CE8928A}" v="1400" dt="2022-01-10T14:06:02.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3355" autoAdjust="0"/>
  </p:normalViewPr>
  <p:slideViewPr>
    <p:cSldViewPr snapToGrid="0">
      <p:cViewPr varScale="1">
        <p:scale>
          <a:sx n="73" d="100"/>
          <a:sy n="73" d="100"/>
        </p:scale>
        <p:origin x="498" y="78"/>
      </p:cViewPr>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Talarczyk" userId="76ab39d75a0beecf" providerId="Windows Live" clId="Web-{CA39A2D6-465D-4340-98F8-2FEF0CE8928A}"/>
    <pc:docChg chg="addSld delSld modSld sldOrd">
      <pc:chgData name="Claire Talarczyk" userId="76ab39d75a0beecf" providerId="Windows Live" clId="Web-{CA39A2D6-465D-4340-98F8-2FEF0CE8928A}" dt="2022-01-10T13:46:51.339" v="1282" actId="20577"/>
      <pc:docMkLst>
        <pc:docMk/>
      </pc:docMkLst>
      <pc:sldChg chg="modSp">
        <pc:chgData name="Claire Talarczyk" userId="76ab39d75a0beecf" providerId="Windows Live" clId="Web-{CA39A2D6-465D-4340-98F8-2FEF0CE8928A}" dt="2022-01-10T09:08:38.866" v="32" actId="20577"/>
        <pc:sldMkLst>
          <pc:docMk/>
          <pc:sldMk cId="3856144342" sldId="256"/>
        </pc:sldMkLst>
        <pc:spChg chg="mod">
          <ac:chgData name="Claire Talarczyk" userId="76ab39d75a0beecf" providerId="Windows Live" clId="Web-{CA39A2D6-465D-4340-98F8-2FEF0CE8928A}" dt="2022-01-10T09:08:06.661" v="9" actId="20577"/>
          <ac:spMkLst>
            <pc:docMk/>
            <pc:sldMk cId="3856144342" sldId="256"/>
            <ac:spMk id="2" creationId="{00000000-0000-0000-0000-000000000000}"/>
          </ac:spMkLst>
        </pc:spChg>
        <pc:spChg chg="mod">
          <ac:chgData name="Claire Talarczyk" userId="76ab39d75a0beecf" providerId="Windows Live" clId="Web-{CA39A2D6-465D-4340-98F8-2FEF0CE8928A}" dt="2022-01-10T09:08:38.866" v="32" actId="20577"/>
          <ac:spMkLst>
            <pc:docMk/>
            <pc:sldMk cId="3856144342" sldId="256"/>
            <ac:spMk id="3" creationId="{00000000-0000-0000-0000-000000000000}"/>
          </ac:spMkLst>
        </pc:spChg>
      </pc:sldChg>
      <pc:sldChg chg="new del">
        <pc:chgData name="Claire Talarczyk" userId="76ab39d75a0beecf" providerId="Windows Live" clId="Web-{CA39A2D6-465D-4340-98F8-2FEF0CE8928A}" dt="2022-01-10T09:45:10.257" v="39"/>
        <pc:sldMkLst>
          <pc:docMk/>
          <pc:sldMk cId="3245045999" sldId="257"/>
        </pc:sldMkLst>
      </pc:sldChg>
      <pc:sldChg chg="addSp delSp modSp new">
        <pc:chgData name="Claire Talarczyk" userId="76ab39d75a0beecf" providerId="Windows Live" clId="Web-{CA39A2D6-465D-4340-98F8-2FEF0CE8928A}" dt="2022-01-10T10:01:35.446" v="111" actId="20577"/>
        <pc:sldMkLst>
          <pc:docMk/>
          <pc:sldMk cId="1102388597" sldId="258"/>
        </pc:sldMkLst>
        <pc:spChg chg="mod">
          <ac:chgData name="Claire Talarczyk" userId="76ab39d75a0beecf" providerId="Windows Live" clId="Web-{CA39A2D6-465D-4340-98F8-2FEF0CE8928A}" dt="2022-01-10T09:49:03.772" v="88" actId="20577"/>
          <ac:spMkLst>
            <pc:docMk/>
            <pc:sldMk cId="1102388597" sldId="258"/>
            <ac:spMk id="2" creationId="{74D0EE07-46D8-4F5F-BC61-84477A352512}"/>
          </ac:spMkLst>
        </pc:spChg>
        <pc:spChg chg="del">
          <ac:chgData name="Claire Talarczyk" userId="76ab39d75a0beecf" providerId="Windows Live" clId="Web-{CA39A2D6-465D-4340-98F8-2FEF0CE8928A}" dt="2022-01-10T09:46:45.748" v="49"/>
          <ac:spMkLst>
            <pc:docMk/>
            <pc:sldMk cId="1102388597" sldId="258"/>
            <ac:spMk id="3" creationId="{7C25FA0B-8008-4646-8ED6-F8CA9447676C}"/>
          </ac:spMkLst>
        </pc:spChg>
        <pc:spChg chg="mod">
          <ac:chgData name="Claire Talarczyk" userId="76ab39d75a0beecf" providerId="Windows Live" clId="Web-{CA39A2D6-465D-4340-98F8-2FEF0CE8928A}" dt="2022-01-10T10:01:35.446" v="111" actId="20577"/>
          <ac:spMkLst>
            <pc:docMk/>
            <pc:sldMk cId="1102388597" sldId="258"/>
            <ac:spMk id="4" creationId="{080B54D5-91EC-4768-A781-4A7821B3D971}"/>
          </ac:spMkLst>
        </pc:spChg>
        <pc:picChg chg="add mod ord">
          <ac:chgData name="Claire Talarczyk" userId="76ab39d75a0beecf" providerId="Windows Live" clId="Web-{CA39A2D6-465D-4340-98F8-2FEF0CE8928A}" dt="2022-01-10T09:47:04.608" v="52" actId="1076"/>
          <ac:picMkLst>
            <pc:docMk/>
            <pc:sldMk cId="1102388597" sldId="258"/>
            <ac:picMk id="5" creationId="{3542D596-3AB4-47DA-94A5-C09F099FBAFB}"/>
          </ac:picMkLst>
        </pc:picChg>
      </pc:sldChg>
      <pc:sldChg chg="modSp new">
        <pc:chgData name="Claire Talarczyk" userId="76ab39d75a0beecf" providerId="Windows Live" clId="Web-{CA39A2D6-465D-4340-98F8-2FEF0CE8928A}" dt="2022-01-10T13:23:06.181" v="1243" actId="20577"/>
        <pc:sldMkLst>
          <pc:docMk/>
          <pc:sldMk cId="1745163371" sldId="259"/>
        </pc:sldMkLst>
        <pc:spChg chg="mod">
          <ac:chgData name="Claire Talarczyk" userId="76ab39d75a0beecf" providerId="Windows Live" clId="Web-{CA39A2D6-465D-4340-98F8-2FEF0CE8928A}" dt="2022-01-10T09:45:59.182" v="48" actId="20577"/>
          <ac:spMkLst>
            <pc:docMk/>
            <pc:sldMk cId="1745163371" sldId="259"/>
            <ac:spMk id="2" creationId="{38887CE4-6A20-4EC1-AFCC-C319A22AF7F9}"/>
          </ac:spMkLst>
        </pc:spChg>
        <pc:spChg chg="mod">
          <ac:chgData name="Claire Talarczyk" userId="76ab39d75a0beecf" providerId="Windows Live" clId="Web-{CA39A2D6-465D-4340-98F8-2FEF0CE8928A}" dt="2022-01-10T13:23:06.181" v="1243" actId="20577"/>
          <ac:spMkLst>
            <pc:docMk/>
            <pc:sldMk cId="1745163371" sldId="259"/>
            <ac:spMk id="3" creationId="{456E9B93-0CCF-4C73-A13F-86C1139648E2}"/>
          </ac:spMkLst>
        </pc:spChg>
      </pc:sldChg>
      <pc:sldChg chg="new del">
        <pc:chgData name="Claire Talarczyk" userId="76ab39d75a0beecf" providerId="Windows Live" clId="Web-{CA39A2D6-465D-4340-98F8-2FEF0CE8928A}" dt="2022-01-10T09:45:03.648" v="38"/>
        <pc:sldMkLst>
          <pc:docMk/>
          <pc:sldMk cId="3392350643" sldId="259"/>
        </pc:sldMkLst>
      </pc:sldChg>
      <pc:sldChg chg="modSp new">
        <pc:chgData name="Claire Talarczyk" userId="76ab39d75a0beecf" providerId="Windows Live" clId="Web-{CA39A2D6-465D-4340-98F8-2FEF0CE8928A}" dt="2022-01-10T13:46:51.339" v="1282" actId="20577"/>
        <pc:sldMkLst>
          <pc:docMk/>
          <pc:sldMk cId="481865797" sldId="260"/>
        </pc:sldMkLst>
        <pc:spChg chg="mod">
          <ac:chgData name="Claire Talarczyk" userId="76ab39d75a0beecf" providerId="Windows Live" clId="Web-{CA39A2D6-465D-4340-98F8-2FEF0CE8928A}" dt="2022-01-10T10:04:50.661" v="115" actId="20577"/>
          <ac:spMkLst>
            <pc:docMk/>
            <pc:sldMk cId="481865797" sldId="260"/>
            <ac:spMk id="2" creationId="{4249221F-2671-4260-A2D3-64443D374BDD}"/>
          </ac:spMkLst>
        </pc:spChg>
        <pc:spChg chg="mod">
          <ac:chgData name="Claire Talarczyk" userId="76ab39d75a0beecf" providerId="Windows Live" clId="Web-{CA39A2D6-465D-4340-98F8-2FEF0CE8928A}" dt="2022-01-10T13:46:51.339" v="1282" actId="20577"/>
          <ac:spMkLst>
            <pc:docMk/>
            <pc:sldMk cId="481865797" sldId="260"/>
            <ac:spMk id="3" creationId="{9DB3F46A-BE0A-4BE1-8002-A54F64A7BA88}"/>
          </ac:spMkLst>
        </pc:spChg>
      </pc:sldChg>
      <pc:sldChg chg="new del">
        <pc:chgData name="Claire Talarczyk" userId="76ab39d75a0beecf" providerId="Windows Live" clId="Web-{CA39A2D6-465D-4340-98F8-2FEF0CE8928A}" dt="2022-01-10T09:45:01.054" v="37"/>
        <pc:sldMkLst>
          <pc:docMk/>
          <pc:sldMk cId="2459414855" sldId="260"/>
        </pc:sldMkLst>
      </pc:sldChg>
      <pc:sldChg chg="modSp new">
        <pc:chgData name="Claire Talarczyk" userId="76ab39d75a0beecf" providerId="Windows Live" clId="Web-{CA39A2D6-465D-4340-98F8-2FEF0CE8928A}" dt="2022-01-10T10:39:51.473" v="221" actId="1076"/>
        <pc:sldMkLst>
          <pc:docMk/>
          <pc:sldMk cId="3277775949" sldId="261"/>
        </pc:sldMkLst>
        <pc:spChg chg="mod">
          <ac:chgData name="Claire Talarczyk" userId="76ab39d75a0beecf" providerId="Windows Live" clId="Web-{CA39A2D6-465D-4340-98F8-2FEF0CE8928A}" dt="2022-01-10T10:39:51.473" v="221" actId="1076"/>
          <ac:spMkLst>
            <pc:docMk/>
            <pc:sldMk cId="3277775949" sldId="261"/>
            <ac:spMk id="2" creationId="{A5A72F87-489D-4BDC-8B41-8BF5B6EEA0A5}"/>
          </ac:spMkLst>
        </pc:spChg>
        <pc:spChg chg="mod">
          <ac:chgData name="Claire Talarczyk" userId="76ab39d75a0beecf" providerId="Windows Live" clId="Web-{CA39A2D6-465D-4340-98F8-2FEF0CE8928A}" dt="2022-01-10T10:39:40.675" v="220" actId="20577"/>
          <ac:spMkLst>
            <pc:docMk/>
            <pc:sldMk cId="3277775949" sldId="261"/>
            <ac:spMk id="3" creationId="{9FF870DF-7A52-47E1-BCB0-D5ABA29E5AE4}"/>
          </ac:spMkLst>
        </pc:spChg>
      </pc:sldChg>
      <pc:sldChg chg="addSp modSp new ord">
        <pc:chgData name="Claire Talarczyk" userId="76ab39d75a0beecf" providerId="Windows Live" clId="Web-{CA39A2D6-465D-4340-98F8-2FEF0CE8928A}" dt="2022-01-10T13:22:27.727" v="1215" actId="1076"/>
        <pc:sldMkLst>
          <pc:docMk/>
          <pc:sldMk cId="3599483372" sldId="262"/>
        </pc:sldMkLst>
        <pc:spChg chg="mod">
          <ac:chgData name="Claire Talarczyk" userId="76ab39d75a0beecf" providerId="Windows Live" clId="Web-{CA39A2D6-465D-4340-98F8-2FEF0CE8928A}" dt="2022-01-10T13:08:57.303" v="1067" actId="1076"/>
          <ac:spMkLst>
            <pc:docMk/>
            <pc:sldMk cId="3599483372" sldId="262"/>
            <ac:spMk id="2" creationId="{28745C2D-3B6B-41F9-B5E2-A7147B1095A2}"/>
          </ac:spMkLst>
        </pc:spChg>
        <pc:spChg chg="mod">
          <ac:chgData name="Claire Talarczyk" userId="76ab39d75a0beecf" providerId="Windows Live" clId="Web-{CA39A2D6-465D-4340-98F8-2FEF0CE8928A}" dt="2022-01-10T13:22:01.570" v="1207" actId="1076"/>
          <ac:spMkLst>
            <pc:docMk/>
            <pc:sldMk cId="3599483372" sldId="262"/>
            <ac:spMk id="3" creationId="{05E42853-68E6-4B1E-B4E1-1766E972A706}"/>
          </ac:spMkLst>
        </pc:spChg>
        <pc:spChg chg="add mod">
          <ac:chgData name="Claire Talarczyk" userId="76ab39d75a0beecf" providerId="Windows Live" clId="Web-{CA39A2D6-465D-4340-98F8-2FEF0CE8928A}" dt="2022-01-10T13:22:27.727" v="1215" actId="1076"/>
          <ac:spMkLst>
            <pc:docMk/>
            <pc:sldMk cId="3599483372" sldId="262"/>
            <ac:spMk id="4" creationId="{2F36958D-B27B-42DD-B13C-C6007A8582E4}"/>
          </ac:spMkLst>
        </pc:spChg>
      </pc:sldChg>
      <pc:sldChg chg="addSp delSp modSp new">
        <pc:chgData name="Claire Talarczyk" userId="76ab39d75a0beecf" providerId="Windows Live" clId="Web-{CA39A2D6-465D-4340-98F8-2FEF0CE8928A}" dt="2022-01-10T12:33:30.002" v="757" actId="20577"/>
        <pc:sldMkLst>
          <pc:docMk/>
          <pc:sldMk cId="3906900026" sldId="263"/>
        </pc:sldMkLst>
        <pc:spChg chg="mod">
          <ac:chgData name="Claire Talarczyk" userId="76ab39d75a0beecf" providerId="Windows Live" clId="Web-{CA39A2D6-465D-4340-98F8-2FEF0CE8928A}" dt="2022-01-10T10:51:36.143" v="371" actId="1076"/>
          <ac:spMkLst>
            <pc:docMk/>
            <pc:sldMk cId="3906900026" sldId="263"/>
            <ac:spMk id="2" creationId="{0E87D66D-C5CA-426B-8BBF-0E19C0647B80}"/>
          </ac:spMkLst>
        </pc:spChg>
        <pc:spChg chg="del">
          <ac:chgData name="Claire Talarczyk" userId="76ab39d75a0beecf" providerId="Windows Live" clId="Web-{CA39A2D6-465D-4340-98F8-2FEF0CE8928A}" dt="2022-01-10T10:08:31.332" v="146"/>
          <ac:spMkLst>
            <pc:docMk/>
            <pc:sldMk cId="3906900026" sldId="263"/>
            <ac:spMk id="3" creationId="{17BC1C2D-5075-44FF-8568-EE327BAEFFB2}"/>
          </ac:spMkLst>
        </pc:spChg>
        <pc:spChg chg="mod">
          <ac:chgData name="Claire Talarczyk" userId="76ab39d75a0beecf" providerId="Windows Live" clId="Web-{CA39A2D6-465D-4340-98F8-2FEF0CE8928A}" dt="2022-01-10T12:33:30.002" v="757" actId="20577"/>
          <ac:spMkLst>
            <pc:docMk/>
            <pc:sldMk cId="3906900026" sldId="263"/>
            <ac:spMk id="4" creationId="{21032D46-85A3-40C1-A87B-442AC2C3AF96}"/>
          </ac:spMkLst>
        </pc:spChg>
        <pc:picChg chg="add mod ord">
          <ac:chgData name="Claire Talarczyk" userId="76ab39d75a0beecf" providerId="Windows Live" clId="Web-{CA39A2D6-465D-4340-98F8-2FEF0CE8928A}" dt="2022-01-10T10:09:24.601" v="149" actId="14100"/>
          <ac:picMkLst>
            <pc:docMk/>
            <pc:sldMk cId="3906900026" sldId="263"/>
            <ac:picMk id="5" creationId="{478A4B49-3B76-4CC1-8142-E36D7FD5D60D}"/>
          </ac:picMkLst>
        </pc:picChg>
      </pc:sldChg>
      <pc:sldChg chg="addSp delSp modSp new">
        <pc:chgData name="Claire Talarczyk" userId="76ab39d75a0beecf" providerId="Windows Live" clId="Web-{CA39A2D6-465D-4340-98F8-2FEF0CE8928A}" dt="2022-01-10T10:17:03.819" v="187" actId="1076"/>
        <pc:sldMkLst>
          <pc:docMk/>
          <pc:sldMk cId="721108090" sldId="264"/>
        </pc:sldMkLst>
        <pc:spChg chg="mod">
          <ac:chgData name="Claire Talarczyk" userId="76ab39d75a0beecf" providerId="Windows Live" clId="Web-{CA39A2D6-465D-4340-98F8-2FEF0CE8928A}" dt="2022-01-10T10:13:20.727" v="169" actId="1076"/>
          <ac:spMkLst>
            <pc:docMk/>
            <pc:sldMk cId="721108090" sldId="264"/>
            <ac:spMk id="2" creationId="{99C1DCB7-C763-4B2B-8DC6-A83D65E3564E}"/>
          </ac:spMkLst>
        </pc:spChg>
        <pc:spChg chg="del">
          <ac:chgData name="Claire Talarczyk" userId="76ab39d75a0beecf" providerId="Windows Live" clId="Web-{CA39A2D6-465D-4340-98F8-2FEF0CE8928A}" dt="2022-01-10T10:12:59.772" v="166"/>
          <ac:spMkLst>
            <pc:docMk/>
            <pc:sldMk cId="721108090" sldId="264"/>
            <ac:spMk id="3" creationId="{A58858BA-08EC-4706-904C-F2CC56DBD119}"/>
          </ac:spMkLst>
        </pc:spChg>
        <pc:spChg chg="mod">
          <ac:chgData name="Claire Talarczyk" userId="76ab39d75a0beecf" providerId="Windows Live" clId="Web-{CA39A2D6-465D-4340-98F8-2FEF0CE8928A}" dt="2022-01-10T10:16:06.253" v="183" actId="20577"/>
          <ac:spMkLst>
            <pc:docMk/>
            <pc:sldMk cId="721108090" sldId="264"/>
            <ac:spMk id="4" creationId="{92DBEDDA-AD37-4A91-A4AC-D7A0CDD7EED6}"/>
          </ac:spMkLst>
        </pc:spChg>
        <pc:picChg chg="add mod ord">
          <ac:chgData name="Claire Talarczyk" userId="76ab39d75a0beecf" providerId="Windows Live" clId="Web-{CA39A2D6-465D-4340-98F8-2FEF0CE8928A}" dt="2022-01-10T10:13:20.758" v="170" actId="14100"/>
          <ac:picMkLst>
            <pc:docMk/>
            <pc:sldMk cId="721108090" sldId="264"/>
            <ac:picMk id="5" creationId="{815B2347-E75E-46CE-B8DA-04C19FFC4D44}"/>
          </ac:picMkLst>
        </pc:picChg>
        <pc:picChg chg="add mod">
          <ac:chgData name="Claire Talarczyk" userId="76ab39d75a0beecf" providerId="Windows Live" clId="Web-{CA39A2D6-465D-4340-98F8-2FEF0CE8928A}" dt="2022-01-10T10:15:55.315" v="181" actId="1076"/>
          <ac:picMkLst>
            <pc:docMk/>
            <pc:sldMk cId="721108090" sldId="264"/>
            <ac:picMk id="6" creationId="{96865193-B2A7-4182-8081-A4702DBF165E}"/>
          </ac:picMkLst>
        </pc:picChg>
        <pc:cxnChg chg="add mod">
          <ac:chgData name="Claire Talarczyk" userId="76ab39d75a0beecf" providerId="Windows Live" clId="Web-{CA39A2D6-465D-4340-98F8-2FEF0CE8928A}" dt="2022-01-10T10:17:03.819" v="187" actId="1076"/>
          <ac:cxnSpMkLst>
            <pc:docMk/>
            <pc:sldMk cId="721108090" sldId="264"/>
            <ac:cxnSpMk id="7" creationId="{89F11A3D-319B-43E9-9762-4D74537F6F47}"/>
          </ac:cxnSpMkLst>
        </pc:cxnChg>
      </pc:sldChg>
      <pc:sldChg chg="addSp delSp modSp new">
        <pc:chgData name="Claire Talarczyk" userId="76ab39d75a0beecf" providerId="Windows Live" clId="Web-{CA39A2D6-465D-4340-98F8-2FEF0CE8928A}" dt="2022-01-10T12:03:24.024" v="452" actId="20577"/>
        <pc:sldMkLst>
          <pc:docMk/>
          <pc:sldMk cId="3047547139" sldId="265"/>
        </pc:sldMkLst>
        <pc:spChg chg="mod">
          <ac:chgData name="Claire Talarczyk" userId="76ab39d75a0beecf" providerId="Windows Live" clId="Web-{CA39A2D6-465D-4340-98F8-2FEF0CE8928A}" dt="2022-01-10T10:56:45.960" v="379" actId="14100"/>
          <ac:spMkLst>
            <pc:docMk/>
            <pc:sldMk cId="3047547139" sldId="265"/>
            <ac:spMk id="2" creationId="{F58DB293-071F-4BC3-B932-EEFF89C85548}"/>
          </ac:spMkLst>
        </pc:spChg>
        <pc:spChg chg="del">
          <ac:chgData name="Claire Talarczyk" userId="76ab39d75a0beecf" providerId="Windows Live" clId="Web-{CA39A2D6-465D-4340-98F8-2FEF0CE8928A}" dt="2022-01-10T10:21:13.507" v="193"/>
          <ac:spMkLst>
            <pc:docMk/>
            <pc:sldMk cId="3047547139" sldId="265"/>
            <ac:spMk id="3" creationId="{1B79E577-93C2-45BD-B778-6D79F7BD3577}"/>
          </ac:spMkLst>
        </pc:spChg>
        <pc:spChg chg="mod">
          <ac:chgData name="Claire Talarczyk" userId="76ab39d75a0beecf" providerId="Windows Live" clId="Web-{CA39A2D6-465D-4340-98F8-2FEF0CE8928A}" dt="2022-01-10T12:03:24.024" v="452" actId="20577"/>
          <ac:spMkLst>
            <pc:docMk/>
            <pc:sldMk cId="3047547139" sldId="265"/>
            <ac:spMk id="4" creationId="{EA8FE505-BA53-43F1-8968-A86A2AE9DFC5}"/>
          </ac:spMkLst>
        </pc:spChg>
        <pc:picChg chg="add mod ord">
          <ac:chgData name="Claire Talarczyk" userId="76ab39d75a0beecf" providerId="Windows Live" clId="Web-{CA39A2D6-465D-4340-98F8-2FEF0CE8928A}" dt="2022-01-10T10:21:22.867" v="195" actId="14100"/>
          <ac:picMkLst>
            <pc:docMk/>
            <pc:sldMk cId="3047547139" sldId="265"/>
            <ac:picMk id="5" creationId="{36C8D3EF-A96A-44C3-8556-ADC3160CF3DE}"/>
          </ac:picMkLst>
        </pc:picChg>
      </pc:sldChg>
      <pc:sldChg chg="addSp delSp modSp new">
        <pc:chgData name="Claire Talarczyk" userId="76ab39d75a0beecf" providerId="Windows Live" clId="Web-{CA39A2D6-465D-4340-98F8-2FEF0CE8928A}" dt="2022-01-10T12:38:40.181" v="789" actId="20577"/>
        <pc:sldMkLst>
          <pc:docMk/>
          <pc:sldMk cId="76515462" sldId="266"/>
        </pc:sldMkLst>
        <pc:spChg chg="mod">
          <ac:chgData name="Claire Talarczyk" userId="76ab39d75a0beecf" providerId="Windows Live" clId="Web-{CA39A2D6-465D-4340-98F8-2FEF0CE8928A}" dt="2022-01-10T12:05:33.714" v="476" actId="20577"/>
          <ac:spMkLst>
            <pc:docMk/>
            <pc:sldMk cId="76515462" sldId="266"/>
            <ac:spMk id="2" creationId="{380E9C8D-9826-4433-8F61-1047921D73C2}"/>
          </ac:spMkLst>
        </pc:spChg>
        <pc:spChg chg="del">
          <ac:chgData name="Claire Talarczyk" userId="76ab39d75a0beecf" providerId="Windows Live" clId="Web-{CA39A2D6-465D-4340-98F8-2FEF0CE8928A}" dt="2022-01-10T10:57:10.805" v="381"/>
          <ac:spMkLst>
            <pc:docMk/>
            <pc:sldMk cId="76515462" sldId="266"/>
            <ac:spMk id="3" creationId="{4DAE48D4-B947-4ACB-923C-9E0354576625}"/>
          </ac:spMkLst>
        </pc:spChg>
        <pc:spChg chg="add del">
          <ac:chgData name="Claire Talarczyk" userId="76ab39d75a0beecf" providerId="Windows Live" clId="Web-{CA39A2D6-465D-4340-98F8-2FEF0CE8928A}" dt="2022-01-10T12:14:47.680" v="489"/>
          <ac:spMkLst>
            <pc:docMk/>
            <pc:sldMk cId="76515462" sldId="266"/>
            <ac:spMk id="3" creationId="{F6232CF9-96C4-45AA-BB7A-B6A65B94C120}"/>
          </ac:spMkLst>
        </pc:spChg>
        <pc:spChg chg="mod">
          <ac:chgData name="Claire Talarczyk" userId="76ab39d75a0beecf" providerId="Windows Live" clId="Web-{CA39A2D6-465D-4340-98F8-2FEF0CE8928A}" dt="2022-01-10T12:38:40.181" v="789" actId="20577"/>
          <ac:spMkLst>
            <pc:docMk/>
            <pc:sldMk cId="76515462" sldId="266"/>
            <ac:spMk id="4" creationId="{AA8A44B2-A9E2-4829-92E1-E996A09CAB29}"/>
          </ac:spMkLst>
        </pc:spChg>
        <pc:spChg chg="add del">
          <ac:chgData name="Claire Talarczyk" userId="76ab39d75a0beecf" providerId="Windows Live" clId="Web-{CA39A2D6-465D-4340-98F8-2FEF0CE8928A}" dt="2022-01-10T12:14:43.399" v="488"/>
          <ac:spMkLst>
            <pc:docMk/>
            <pc:sldMk cId="76515462" sldId="266"/>
            <ac:spMk id="6" creationId="{DAE0AE49-AF2E-42FE-95BE-9F0EF55151C3}"/>
          </ac:spMkLst>
        </pc:spChg>
        <pc:picChg chg="add mod ord">
          <ac:chgData name="Claire Talarczyk" userId="76ab39d75a0beecf" providerId="Windows Live" clId="Web-{CA39A2D6-465D-4340-98F8-2FEF0CE8928A}" dt="2022-01-10T10:57:29.306" v="386" actId="1076"/>
          <ac:picMkLst>
            <pc:docMk/>
            <pc:sldMk cId="76515462" sldId="266"/>
            <ac:picMk id="5" creationId="{C8B3EA60-72E2-4048-9FA9-331E0FCFCF90}"/>
          </ac:picMkLst>
        </pc:picChg>
      </pc:sldChg>
      <pc:sldChg chg="addSp delSp modSp new ord">
        <pc:chgData name="Claire Talarczyk" userId="76ab39d75a0beecf" providerId="Windows Live" clId="Web-{CA39A2D6-465D-4340-98F8-2FEF0CE8928A}" dt="2022-01-10T13:41:06.253" v="1260" actId="20577"/>
        <pc:sldMkLst>
          <pc:docMk/>
          <pc:sldMk cId="3836725147" sldId="267"/>
        </pc:sldMkLst>
        <pc:spChg chg="mod">
          <ac:chgData name="Claire Talarczyk" userId="76ab39d75a0beecf" providerId="Windows Live" clId="Web-{CA39A2D6-465D-4340-98F8-2FEF0CE8928A}" dt="2022-01-10T13:41:06.253" v="1260" actId="20577"/>
          <ac:spMkLst>
            <pc:docMk/>
            <pc:sldMk cId="3836725147" sldId="267"/>
            <ac:spMk id="2" creationId="{DCD33B5A-FF51-4E65-91C7-CEA6E3859150}"/>
          </ac:spMkLst>
        </pc:spChg>
        <pc:spChg chg="del">
          <ac:chgData name="Claire Talarczyk" userId="76ab39d75a0beecf" providerId="Windows Live" clId="Web-{CA39A2D6-465D-4340-98F8-2FEF0CE8928A}" dt="2022-01-10T10:59:26.392" v="402"/>
          <ac:spMkLst>
            <pc:docMk/>
            <pc:sldMk cId="3836725147" sldId="267"/>
            <ac:spMk id="3" creationId="{F7CFD7EF-342E-4C78-B696-45ACA705B03A}"/>
          </ac:spMkLst>
        </pc:spChg>
        <pc:spChg chg="mod">
          <ac:chgData name="Claire Talarczyk" userId="76ab39d75a0beecf" providerId="Windows Live" clId="Web-{CA39A2D6-465D-4340-98F8-2FEF0CE8928A}" dt="2022-01-10T13:41:02.784" v="1259" actId="20577"/>
          <ac:spMkLst>
            <pc:docMk/>
            <pc:sldMk cId="3836725147" sldId="267"/>
            <ac:spMk id="4" creationId="{42D8AF1A-051E-47D2-9AE6-F1BE1781B30D}"/>
          </ac:spMkLst>
        </pc:spChg>
        <pc:picChg chg="add mod ord">
          <ac:chgData name="Claire Talarczyk" userId="76ab39d75a0beecf" providerId="Windows Live" clId="Web-{CA39A2D6-465D-4340-98F8-2FEF0CE8928A}" dt="2022-01-10T10:59:26.392" v="402"/>
          <ac:picMkLst>
            <pc:docMk/>
            <pc:sldMk cId="3836725147" sldId="267"/>
            <ac:picMk id="5" creationId="{E6DDFB91-36EE-4AE2-99D3-4C352B34E235}"/>
          </ac:picMkLst>
        </pc:picChg>
      </pc:sldChg>
      <pc:sldChg chg="addSp delSp modSp new">
        <pc:chgData name="Claire Talarczyk" userId="76ab39d75a0beecf" providerId="Windows Live" clId="Web-{CA39A2D6-465D-4340-98F8-2FEF0CE8928A}" dt="2022-01-10T12:55:25.657" v="833" actId="1076"/>
        <pc:sldMkLst>
          <pc:docMk/>
          <pc:sldMk cId="2137465191" sldId="268"/>
        </pc:sldMkLst>
        <pc:spChg chg="mod">
          <ac:chgData name="Claire Talarczyk" userId="76ab39d75a0beecf" providerId="Windows Live" clId="Web-{CA39A2D6-465D-4340-98F8-2FEF0CE8928A}" dt="2022-01-10T12:45:08.127" v="814" actId="1076"/>
          <ac:spMkLst>
            <pc:docMk/>
            <pc:sldMk cId="2137465191" sldId="268"/>
            <ac:spMk id="2" creationId="{B85F7451-72D5-4FFB-8BBC-A946BB7F3151}"/>
          </ac:spMkLst>
        </pc:spChg>
        <pc:spChg chg="del">
          <ac:chgData name="Claire Talarczyk" userId="76ab39d75a0beecf" providerId="Windows Live" clId="Web-{CA39A2D6-465D-4340-98F8-2FEF0CE8928A}" dt="2022-01-10T12:41:22.341" v="791"/>
          <ac:spMkLst>
            <pc:docMk/>
            <pc:sldMk cId="2137465191" sldId="268"/>
            <ac:spMk id="3" creationId="{36F00543-A429-4286-93A8-C8F0CEA9A248}"/>
          </ac:spMkLst>
        </pc:spChg>
        <pc:spChg chg="del mod">
          <ac:chgData name="Claire Talarczyk" userId="76ab39d75a0beecf" providerId="Windows Live" clId="Web-{CA39A2D6-465D-4340-98F8-2FEF0CE8928A}" dt="2022-01-10T12:45:48.378" v="819"/>
          <ac:spMkLst>
            <pc:docMk/>
            <pc:sldMk cId="2137465191" sldId="268"/>
            <ac:spMk id="4" creationId="{3C2CD06A-9079-4041-ABA8-F3CF1B22E193}"/>
          </ac:spMkLst>
        </pc:spChg>
        <pc:spChg chg="add del mod">
          <ac:chgData name="Claire Talarczyk" userId="76ab39d75a0beecf" providerId="Windows Live" clId="Web-{CA39A2D6-465D-4340-98F8-2FEF0CE8928A}" dt="2022-01-10T12:44:31.720" v="797"/>
          <ac:spMkLst>
            <pc:docMk/>
            <pc:sldMk cId="2137465191" sldId="268"/>
            <ac:spMk id="7" creationId="{0911211B-0401-4CB4-96D2-28A797E36809}"/>
          </ac:spMkLst>
        </pc:spChg>
        <pc:spChg chg="add del mod">
          <ac:chgData name="Claire Talarczyk" userId="76ab39d75a0beecf" providerId="Windows Live" clId="Web-{CA39A2D6-465D-4340-98F8-2FEF0CE8928A}" dt="2022-01-10T12:53:57.514" v="828"/>
          <ac:spMkLst>
            <pc:docMk/>
            <pc:sldMk cId="2137465191" sldId="268"/>
            <ac:spMk id="11" creationId="{89F58303-D899-413C-9956-DB7C603DE238}"/>
          </ac:spMkLst>
        </pc:spChg>
        <pc:picChg chg="add del mod ord">
          <ac:chgData name="Claire Talarczyk" userId="76ab39d75a0beecf" providerId="Windows Live" clId="Web-{CA39A2D6-465D-4340-98F8-2FEF0CE8928A}" dt="2022-01-10T12:41:35.341" v="796"/>
          <ac:picMkLst>
            <pc:docMk/>
            <pc:sldMk cId="2137465191" sldId="268"/>
            <ac:picMk id="5" creationId="{1F53ADCF-C717-4198-9492-BAA39A63DED7}"/>
          </ac:picMkLst>
        </pc:picChg>
        <pc:picChg chg="add del mod ord">
          <ac:chgData name="Claire Talarczyk" userId="76ab39d75a0beecf" providerId="Windows Live" clId="Web-{CA39A2D6-465D-4340-98F8-2FEF0CE8928A}" dt="2022-01-10T12:53:53.827" v="827"/>
          <ac:picMkLst>
            <pc:docMk/>
            <pc:sldMk cId="2137465191" sldId="268"/>
            <ac:picMk id="8" creationId="{25AC755A-E6DE-4145-9B20-4E0AEE7A76FA}"/>
          </ac:picMkLst>
        </pc:picChg>
        <pc:picChg chg="add mod">
          <ac:chgData name="Claire Talarczyk" userId="76ab39d75a0beecf" providerId="Windows Live" clId="Web-{CA39A2D6-465D-4340-98F8-2FEF0CE8928A}" dt="2022-01-10T12:55:25.657" v="833" actId="1076"/>
          <ac:picMkLst>
            <pc:docMk/>
            <pc:sldMk cId="2137465191" sldId="268"/>
            <ac:picMk id="9" creationId="{B6A836AA-BE99-4B58-9209-D9599AC97C42}"/>
          </ac:picMkLst>
        </pc:picChg>
      </pc:sldChg>
      <pc:sldChg chg="addSp delSp modSp new">
        <pc:chgData name="Claire Talarczyk" userId="76ab39d75a0beecf" providerId="Windows Live" clId="Web-{CA39A2D6-465D-4340-98F8-2FEF0CE8928A}" dt="2022-01-10T13:46:31.760" v="1280" actId="1076"/>
        <pc:sldMkLst>
          <pc:docMk/>
          <pc:sldMk cId="3988467428" sldId="269"/>
        </pc:sldMkLst>
        <pc:spChg chg="mod">
          <ac:chgData name="Claire Talarczyk" userId="76ab39d75a0beecf" providerId="Windows Live" clId="Web-{CA39A2D6-465D-4340-98F8-2FEF0CE8928A}" dt="2022-01-10T13:46:21.447" v="1277" actId="1076"/>
          <ac:spMkLst>
            <pc:docMk/>
            <pc:sldMk cId="3988467428" sldId="269"/>
            <ac:spMk id="2" creationId="{579EA932-C7CF-4125-9337-70404CC82063}"/>
          </ac:spMkLst>
        </pc:spChg>
        <pc:spChg chg="del">
          <ac:chgData name="Claire Talarczyk" userId="76ab39d75a0beecf" providerId="Windows Live" clId="Web-{CA39A2D6-465D-4340-98F8-2FEF0CE8928A}" dt="2022-01-10T13:44:35.898" v="1265"/>
          <ac:spMkLst>
            <pc:docMk/>
            <pc:sldMk cId="3988467428" sldId="269"/>
            <ac:spMk id="3" creationId="{1EC6BECF-DCC6-488B-A3CC-55E5891A042A}"/>
          </ac:spMkLst>
        </pc:spChg>
        <pc:spChg chg="mod">
          <ac:chgData name="Claire Talarczyk" userId="76ab39d75a0beecf" providerId="Windows Live" clId="Web-{CA39A2D6-465D-4340-98F8-2FEF0CE8928A}" dt="2022-01-10T13:46:27.354" v="1279" actId="1076"/>
          <ac:spMkLst>
            <pc:docMk/>
            <pc:sldMk cId="3988467428" sldId="269"/>
            <ac:spMk id="4" creationId="{0486356A-FD60-4B97-A766-D3B9136902F0}"/>
          </ac:spMkLst>
        </pc:spChg>
        <pc:picChg chg="add mod ord">
          <ac:chgData name="Claire Talarczyk" userId="76ab39d75a0beecf" providerId="Windows Live" clId="Web-{CA39A2D6-465D-4340-98F8-2FEF0CE8928A}" dt="2022-01-10T13:46:23.713" v="1278" actId="1076"/>
          <ac:picMkLst>
            <pc:docMk/>
            <pc:sldMk cId="3988467428" sldId="269"/>
            <ac:picMk id="5" creationId="{49AE4168-276C-40FB-B4F5-2423731F6C33}"/>
          </ac:picMkLst>
        </pc:picChg>
        <pc:picChg chg="add mod">
          <ac:chgData name="Claire Talarczyk" userId="76ab39d75a0beecf" providerId="Windows Live" clId="Web-{CA39A2D6-465D-4340-98F8-2FEF0CE8928A}" dt="2022-01-10T13:46:31.760" v="1280" actId="1076"/>
          <ac:picMkLst>
            <pc:docMk/>
            <pc:sldMk cId="3988467428" sldId="269"/>
            <ac:picMk id="6" creationId="{A575AA64-D26D-4500-92E1-337C8B312D0A}"/>
          </ac:picMkLst>
        </pc:picChg>
      </pc:sldChg>
    </pc:docChg>
  </pc:docChgLst>
  <pc:docChgLst>
    <pc:chgData clId="Web-{CA39A2D6-465D-4340-98F8-2FEF0CE8928A}"/>
    <pc:docChg chg="modSld">
      <pc:chgData name="" userId="" providerId="" clId="Web-{CA39A2D6-465D-4340-98F8-2FEF0CE8928A}" dt="2022-01-10T14:06:02.199" v="0" actId="20577"/>
      <pc:docMkLst>
        <pc:docMk/>
      </pc:docMkLst>
      <pc:sldChg chg="modSp">
        <pc:chgData name="" userId="" providerId="" clId="Web-{CA39A2D6-465D-4340-98F8-2FEF0CE8928A}" dt="2022-01-10T14:06:02.199" v="0" actId="20577"/>
        <pc:sldMkLst>
          <pc:docMk/>
          <pc:sldMk cId="481865797" sldId="260"/>
        </pc:sldMkLst>
        <pc:spChg chg="mod">
          <ac:chgData name="" userId="" providerId="" clId="Web-{CA39A2D6-465D-4340-98F8-2FEF0CE8928A}" dt="2022-01-10T14:06:02.199" v="0" actId="20577"/>
          <ac:spMkLst>
            <pc:docMk/>
            <pc:sldMk cId="481865797" sldId="260"/>
            <ac:spMk id="3" creationId="{9DB3F46A-BE0A-4BE1-8002-A54F64A7BA8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669A63A-7243-43A0-B0D2-A0322F7ADA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F63D0D6-1F39-4ED9-AA68-D36D6D0B62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B630AF-4A22-442B-A90C-CF8A5596C07A}" type="datetime1">
              <a:rPr lang="fr-FR" smtClean="0"/>
              <a:t>10/01/2022</a:t>
            </a:fld>
            <a:endParaRPr lang="fr-FR" dirty="0"/>
          </a:p>
        </p:txBody>
      </p:sp>
      <p:sp>
        <p:nvSpPr>
          <p:cNvPr id="4" name="Espace réservé du pied de page 3">
            <a:extLst>
              <a:ext uri="{FF2B5EF4-FFF2-40B4-BE49-F238E27FC236}">
                <a16:creationId xmlns:a16="http://schemas.microsoft.com/office/drawing/2014/main" id="{45D0D389-31C2-4F3F-8C86-A9FC85FA1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A237D49-08AC-4133-B71B-123DFD1BBA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A1D3C-81E3-4F82-A636-A03F4EB40174}" type="slidenum">
              <a:rPr lang="fr-FR" smtClean="0"/>
              <a:t>‹N°›</a:t>
            </a:fld>
            <a:endParaRPr lang="fr-FR"/>
          </a:p>
        </p:txBody>
      </p:sp>
    </p:spTree>
    <p:extLst>
      <p:ext uri="{BB962C8B-B14F-4D97-AF65-F5344CB8AC3E}">
        <p14:creationId xmlns:p14="http://schemas.microsoft.com/office/powerpoint/2010/main" val="2198962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2032E-1DA1-4EB9-8EAC-82ECCBFFB3BF}" type="datetime1">
              <a:rPr lang="fr-FR" smtClean="0"/>
              <a:pPr/>
              <a:t>10/01/2022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5C75A-E371-44FC-B30A-F73547137274}" type="slidenum">
              <a:rPr lang="fr-FR" smtClean="0"/>
              <a:t>‹N°›</a:t>
            </a:fld>
            <a:endParaRPr lang="fr-FR" dirty="0"/>
          </a:p>
        </p:txBody>
      </p:sp>
    </p:spTree>
    <p:extLst>
      <p:ext uri="{BB962C8B-B14F-4D97-AF65-F5344CB8AC3E}">
        <p14:creationId xmlns:p14="http://schemas.microsoft.com/office/powerpoint/2010/main" val="12340946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15C75A-E371-44FC-B30A-F73547137274}" type="slidenum">
              <a:rPr lang="fr-FR" smtClean="0"/>
              <a:t>1</a:t>
            </a:fld>
            <a:endParaRPr lang="fr-FR"/>
          </a:p>
        </p:txBody>
      </p:sp>
    </p:spTree>
    <p:extLst>
      <p:ext uri="{BB962C8B-B14F-4D97-AF65-F5344CB8AC3E}">
        <p14:creationId xmlns:p14="http://schemas.microsoft.com/office/powerpoint/2010/main" val="1218360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Imag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e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orme libre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orme libre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orme libre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orme libre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orme libre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orme libre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orme libre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orme libre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orme libre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orme libre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orme libre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orme libre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orme libre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orme libre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orme libre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orme libre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orme libre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orme libre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orme libre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orme libre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orme libre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orme libre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orme libre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orme libre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orme libre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orme libre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orme libre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orme libre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orme libre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orme libre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orme libre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orme libre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orme libre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orme libre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orme libre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orme libre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orme libre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orme libre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orme libre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orme libre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orme libre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orme libre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orme libre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orme libre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orme libre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orme libre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orme libre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orme libre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orme libre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orme libre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re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fr-FR" noProof="0"/>
              <a:t>Modifiez le style du titre</a:t>
            </a:r>
          </a:p>
        </p:txBody>
      </p:sp>
      <p:sp>
        <p:nvSpPr>
          <p:cNvPr id="3" name="Sous-titre 2"/>
          <p:cNvSpPr>
            <a:spLocks noGrp="1"/>
          </p:cNvSpPr>
          <p:nvPr>
            <p:ph type="subTitle" idx="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p:cNvSpPr>
            <a:spLocks noGrp="1"/>
          </p:cNvSpPr>
          <p:nvPr>
            <p:ph type="dt" sz="half" idx="10"/>
          </p:nvPr>
        </p:nvSpPr>
        <p:spPr>
          <a:xfrm>
            <a:off x="7077511" y="5410201"/>
            <a:ext cx="2743200" cy="365125"/>
          </a:xfrm>
        </p:spPr>
        <p:txBody>
          <a:bodyPr rtlCol="0"/>
          <a:lstStyle/>
          <a:p>
            <a:pPr rtl="0"/>
            <a:fld id="{CF08D668-4BC0-4CDB-9B86-DE682481DFF9}" type="datetime1">
              <a:rPr lang="fr-FR" noProof="0" smtClean="0"/>
              <a:t>10/01/2022</a:t>
            </a:fld>
            <a:endParaRPr lang="fr-FR" noProof="0"/>
          </a:p>
        </p:txBody>
      </p:sp>
      <p:sp>
        <p:nvSpPr>
          <p:cNvPr id="5" name="Espace réservé du pied de page 4"/>
          <p:cNvSpPr>
            <a:spLocks noGrp="1"/>
          </p:cNvSpPr>
          <p:nvPr>
            <p:ph type="ftr" sz="quarter" idx="11"/>
          </p:nvPr>
        </p:nvSpPr>
        <p:spPr>
          <a:xfrm>
            <a:off x="1876424" y="5410201"/>
            <a:ext cx="5124886" cy="365125"/>
          </a:xfrm>
        </p:spPr>
        <p:txBody>
          <a:bodyPr rtlCol="0"/>
          <a:lstStyle/>
          <a:p>
            <a:pPr rtl="0"/>
            <a:endParaRPr lang="fr-FR" noProof="0"/>
          </a:p>
        </p:txBody>
      </p:sp>
      <p:sp>
        <p:nvSpPr>
          <p:cNvPr id="6" name="Espace réservé du numéro de diapositive 5"/>
          <p:cNvSpPr>
            <a:spLocks noGrp="1"/>
          </p:cNvSpPr>
          <p:nvPr>
            <p:ph type="sldNum" sz="quarter" idx="12"/>
          </p:nvPr>
        </p:nvSpPr>
        <p:spPr>
          <a:xfrm>
            <a:off x="9896911" y="5410199"/>
            <a:ext cx="771089" cy="365125"/>
          </a:xfrm>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0" y="4304664"/>
            <a:ext cx="9912355" cy="819355"/>
          </a:xfrm>
        </p:spPr>
        <p:txBody>
          <a:bodyPr rtlCol="0" anchor="b">
            <a:normAutofit/>
          </a:bodyPr>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fr-FR" noProof="0"/>
              <a:t>Cliquez sur l’icône pour ajouter une image</a:t>
            </a:r>
          </a:p>
        </p:txBody>
      </p:sp>
      <p:sp>
        <p:nvSpPr>
          <p:cNvPr id="4" name="Espace réservé du texte 3"/>
          <p:cNvSpPr>
            <a:spLocks noGrp="1"/>
          </p:cNvSpPr>
          <p:nvPr>
            <p:ph type="body" sz="half" idx="2" hasCustomPrompt="1"/>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042A2F9B-B86E-43F2-B18A-D15C606BA300}" type="datetime1">
              <a:rPr lang="fr-FR" noProof="0" smtClean="0"/>
              <a:t>10/01/2022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56" y="609600"/>
            <a:ext cx="9905955" cy="3429000"/>
          </a:xfrm>
        </p:spPr>
        <p:txBody>
          <a:bodyPr rtlCol="0" anchor="ctr">
            <a:normAutofit/>
          </a:bodyPr>
          <a:lstStyle>
            <a:lvl1pPr>
              <a:defRPr sz="3600"/>
            </a:lvl1pPr>
          </a:lstStyle>
          <a:p>
            <a:pPr rtl="0"/>
            <a:r>
              <a:rPr lang="fr-FR" noProof="0"/>
              <a:t>Modifiez le style du titre</a:t>
            </a:r>
          </a:p>
        </p:txBody>
      </p:sp>
      <p:sp>
        <p:nvSpPr>
          <p:cNvPr id="4" name="Espace réservé du texte 3"/>
          <p:cNvSpPr>
            <a:spLocks noGrp="1"/>
          </p:cNvSpPr>
          <p:nvPr>
            <p:ph type="body" sz="half" idx="2" hasCustomPrompt="1"/>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EDF4344E-2C8A-4FC4-815A-156BDBB794F2}" type="datetime1">
              <a:rPr lang="fr-FR" noProof="0" smtClean="0"/>
              <a:t>10/01/2022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6212" y="609599"/>
            <a:ext cx="9302752" cy="2748429"/>
          </a:xfrm>
        </p:spPr>
        <p:txBody>
          <a:bodyPr rtlCol="0" anchor="ctr">
            <a:normAutofit/>
          </a:bodyPr>
          <a:lstStyle>
            <a:lvl1pPr>
              <a:defRPr sz="3600"/>
            </a:lvl1pPr>
          </a:lstStyle>
          <a:p>
            <a:pPr rtl="0"/>
            <a:r>
              <a:rPr lang="fr-FR" noProof="0"/>
              <a:t>Modifiez le style du titre</a:t>
            </a:r>
          </a:p>
        </p:txBody>
      </p:sp>
      <p:sp>
        <p:nvSpPr>
          <p:cNvPr id="12" name="Espace réservé du texte 3"/>
          <p:cNvSpPr>
            <a:spLocks noGrp="1"/>
          </p:cNvSpPr>
          <p:nvPr>
            <p:ph type="body" sz="half" idx="13" hasCustomPrompt="1"/>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a:t>
            </a:r>
          </a:p>
        </p:txBody>
      </p:sp>
      <p:sp>
        <p:nvSpPr>
          <p:cNvPr id="4" name="Espace réservé du texte 3"/>
          <p:cNvSpPr>
            <a:spLocks noGrp="1"/>
          </p:cNvSpPr>
          <p:nvPr>
            <p:ph type="body" sz="half" idx="2" hasCustomPrompt="1"/>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FE9E2943-6345-49E8-B783-0A66EF9421BF}" type="datetime1">
              <a:rPr lang="fr-FR" noProof="0" smtClean="0"/>
              <a:t>10/01/2022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
        <p:nvSpPr>
          <p:cNvPr id="60" name="Zone de texte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
        <p:nvSpPr>
          <p:cNvPr id="61" name="Zone de texte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professionnelle">
    <p:spTree>
      <p:nvGrpSpPr>
        <p:cNvPr id="1" name=""/>
        <p:cNvGrpSpPr/>
        <p:nvPr/>
      </p:nvGrpSpPr>
      <p:grpSpPr>
        <a:xfrm>
          <a:off x="0" y="0"/>
          <a:ext cx="0" cy="0"/>
          <a:chOff x="0" y="0"/>
          <a:chExt cx="0" cy="0"/>
        </a:xfrm>
      </p:grpSpPr>
      <p:sp>
        <p:nvSpPr>
          <p:cNvPr id="2" name="Titre 1"/>
          <p:cNvSpPr>
            <a:spLocks noGrp="1"/>
          </p:cNvSpPr>
          <p:nvPr>
            <p:ph type="title"/>
          </p:nvPr>
        </p:nvSpPr>
        <p:spPr>
          <a:xfrm>
            <a:off x="1141410" y="2134041"/>
            <a:ext cx="9906001" cy="2511835"/>
          </a:xfrm>
        </p:spPr>
        <p:txBody>
          <a:bodyPr rtlCol="0" anchor="b">
            <a:normAutofit/>
          </a:bodyPr>
          <a:lstStyle>
            <a:lvl1pPr>
              <a:defRPr sz="3600"/>
            </a:lvl1pPr>
          </a:lstStyle>
          <a:p>
            <a:pPr rtl="0"/>
            <a:r>
              <a:rPr lang="fr-FR" noProof="0"/>
              <a:t>Modifiez le style du titre</a:t>
            </a:r>
          </a:p>
        </p:txBody>
      </p:sp>
      <p:sp>
        <p:nvSpPr>
          <p:cNvPr id="4" name="Espace réservé du texte 3"/>
          <p:cNvSpPr>
            <a:spLocks noGrp="1"/>
          </p:cNvSpPr>
          <p:nvPr>
            <p:ph type="body" sz="half" idx="2" hasCustomPrompt="1"/>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E773B138-4BC2-48EB-B6B5-1F9010E477D6}" type="datetime1">
              <a:rPr lang="fr-FR" noProof="0" smtClean="0"/>
              <a:t>10/01/2022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re 1"/>
          <p:cNvSpPr>
            <a:spLocks noGrp="1"/>
          </p:cNvSpPr>
          <p:nvPr>
            <p:ph type="title"/>
          </p:nvPr>
        </p:nvSpPr>
        <p:spPr>
          <a:xfrm>
            <a:off x="1141413" y="609600"/>
            <a:ext cx="9905998" cy="1905000"/>
          </a:xfrm>
        </p:spPr>
        <p:txBody>
          <a:bodyPr rtlCol="0"/>
          <a:lstStyle/>
          <a:p>
            <a:pPr rtl="0"/>
            <a:r>
              <a:rPr lang="fr-FR" noProof="0"/>
              <a:t>Modifiez le style du titre</a:t>
            </a:r>
          </a:p>
        </p:txBody>
      </p:sp>
      <p:sp>
        <p:nvSpPr>
          <p:cNvPr id="7" name="Espace réservé du texte 2"/>
          <p:cNvSpPr>
            <a:spLocks noGrp="1"/>
          </p:cNvSpPr>
          <p:nvPr>
            <p:ph type="body" idx="1" hasCustomPrompt="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8" name="Espace réservé du texte 3"/>
          <p:cNvSpPr>
            <a:spLocks noGrp="1"/>
          </p:cNvSpPr>
          <p:nvPr>
            <p:ph type="body" sz="half" idx="15" hasCustomPrompt="1"/>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a:t>
            </a:r>
          </a:p>
        </p:txBody>
      </p:sp>
      <p:sp>
        <p:nvSpPr>
          <p:cNvPr id="9" name="Espace réservé du texte 4"/>
          <p:cNvSpPr>
            <a:spLocks noGrp="1"/>
          </p:cNvSpPr>
          <p:nvPr>
            <p:ph type="body" sz="quarter" idx="3" hasCustomPrompt="1"/>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0" name="Espace réservé du texte 3"/>
          <p:cNvSpPr>
            <a:spLocks noGrp="1"/>
          </p:cNvSpPr>
          <p:nvPr>
            <p:ph type="body" sz="half" idx="16" hasCustomPrompt="1"/>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a:t>
            </a:r>
          </a:p>
        </p:txBody>
      </p:sp>
      <p:sp>
        <p:nvSpPr>
          <p:cNvPr id="11" name="Espace réservé du texte 4"/>
          <p:cNvSpPr>
            <a:spLocks noGrp="1"/>
          </p:cNvSpPr>
          <p:nvPr>
            <p:ph type="body" sz="quarter" idx="13" hasCustomPrompt="1"/>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12" name="Espace réservé du texte 3"/>
          <p:cNvSpPr>
            <a:spLocks noGrp="1"/>
          </p:cNvSpPr>
          <p:nvPr>
            <p:ph type="body" sz="half" idx="17" hasCustomPrompt="1"/>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a:t>
            </a:r>
          </a:p>
        </p:txBody>
      </p:sp>
      <p:sp>
        <p:nvSpPr>
          <p:cNvPr id="3" name="Espace réservé de la date 2"/>
          <p:cNvSpPr>
            <a:spLocks noGrp="1"/>
          </p:cNvSpPr>
          <p:nvPr>
            <p:ph type="dt" sz="half" idx="10"/>
          </p:nvPr>
        </p:nvSpPr>
        <p:spPr/>
        <p:txBody>
          <a:bodyPr rtlCol="0"/>
          <a:lstStyle/>
          <a:p>
            <a:pPr rtl="0"/>
            <a:fld id="{B4C8AC54-47E8-455F-B946-6C2146701BCA}" type="datetime1">
              <a:rPr lang="fr-FR" noProof="0" smtClean="0"/>
              <a:t>10/01/2022</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nne 3 images">
    <p:spTree>
      <p:nvGrpSpPr>
        <p:cNvPr id="1" name=""/>
        <p:cNvGrpSpPr/>
        <p:nvPr/>
      </p:nvGrpSpPr>
      <p:grpSpPr>
        <a:xfrm>
          <a:off x="0" y="0"/>
          <a:ext cx="0" cy="0"/>
          <a:chOff x="0" y="0"/>
          <a:chExt cx="0" cy="0"/>
        </a:xfrm>
      </p:grpSpPr>
      <p:sp>
        <p:nvSpPr>
          <p:cNvPr id="30" name="Titre 1"/>
          <p:cNvSpPr>
            <a:spLocks noGrp="1"/>
          </p:cNvSpPr>
          <p:nvPr>
            <p:ph type="title"/>
          </p:nvPr>
        </p:nvSpPr>
        <p:spPr>
          <a:xfrm>
            <a:off x="1141411" y="609600"/>
            <a:ext cx="9905999" cy="1905000"/>
          </a:xfrm>
        </p:spPr>
        <p:txBody>
          <a:bodyPr rtlCol="0"/>
          <a:lstStyle/>
          <a:p>
            <a:pPr rtl="0"/>
            <a:r>
              <a:rPr lang="fr-FR" noProof="0"/>
              <a:t>Modifiez le style du titre</a:t>
            </a:r>
          </a:p>
        </p:txBody>
      </p:sp>
      <p:sp>
        <p:nvSpPr>
          <p:cNvPr id="19" name="Espace réservé du texte 2"/>
          <p:cNvSpPr>
            <a:spLocks noGrp="1"/>
          </p:cNvSpPr>
          <p:nvPr>
            <p:ph type="body" idx="1" hasCustomPrompt="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20" name="Espace réservé d’image 2"/>
          <p:cNvSpPr>
            <a:spLocks noGrp="1" noChangeAspect="1"/>
          </p:cNvSpPr>
          <p:nvPr>
            <p:ph type="pic" idx="15" hasCustomPrompt="1"/>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1" name="Espace réservé du texte 3"/>
          <p:cNvSpPr>
            <a:spLocks noGrp="1"/>
          </p:cNvSpPr>
          <p:nvPr>
            <p:ph type="body" sz="half" idx="18" hasCustomPrompt="1"/>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a:t>
            </a:r>
          </a:p>
        </p:txBody>
      </p:sp>
      <p:sp>
        <p:nvSpPr>
          <p:cNvPr id="22" name="Espace réservé du texte 4"/>
          <p:cNvSpPr>
            <a:spLocks noGrp="1"/>
          </p:cNvSpPr>
          <p:nvPr>
            <p:ph type="body" sz="quarter" idx="3" hasCustomPrompt="1"/>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23" name="Espace réservé d’image 2"/>
          <p:cNvSpPr>
            <a:spLocks noGrp="1" noChangeAspect="1"/>
          </p:cNvSpPr>
          <p:nvPr>
            <p:ph type="pic" idx="21" hasCustomPrompt="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4" name="Espace réservé du texte 3"/>
          <p:cNvSpPr>
            <a:spLocks noGrp="1"/>
          </p:cNvSpPr>
          <p:nvPr>
            <p:ph type="body" sz="half" idx="19" hasCustomPrompt="1"/>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a:t>
            </a:r>
          </a:p>
        </p:txBody>
      </p:sp>
      <p:sp>
        <p:nvSpPr>
          <p:cNvPr id="25" name="Espace réservé du texte 4"/>
          <p:cNvSpPr>
            <a:spLocks noGrp="1"/>
          </p:cNvSpPr>
          <p:nvPr>
            <p:ph type="body" sz="quarter" idx="13" hasCustomPrompt="1"/>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26" name="Espace réservé d’image 2"/>
          <p:cNvSpPr>
            <a:spLocks noGrp="1" noChangeAspect="1"/>
          </p:cNvSpPr>
          <p:nvPr>
            <p:ph type="pic" idx="22" hasCustomPrompt="1"/>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7" name="Espace réservé du texte 3"/>
          <p:cNvSpPr>
            <a:spLocks noGrp="1"/>
          </p:cNvSpPr>
          <p:nvPr>
            <p:ph type="body" sz="half" idx="20" hasCustomPrompt="1"/>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a:t>
            </a:r>
          </a:p>
        </p:txBody>
      </p:sp>
      <p:sp>
        <p:nvSpPr>
          <p:cNvPr id="3" name="Espace réservé de la date 2"/>
          <p:cNvSpPr>
            <a:spLocks noGrp="1"/>
          </p:cNvSpPr>
          <p:nvPr>
            <p:ph type="dt" sz="half" idx="10"/>
          </p:nvPr>
        </p:nvSpPr>
        <p:spPr/>
        <p:txBody>
          <a:bodyPr rtlCol="0"/>
          <a:lstStyle/>
          <a:p>
            <a:pPr rtl="0"/>
            <a:fld id="{8B02EE67-FF17-4DF0-9829-ED602516B6AB}" type="datetime1">
              <a:rPr lang="fr-FR" noProof="0" smtClean="0"/>
              <a:t>10/01/2022</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nchor="t"/>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CB00739E-7E62-4E1D-904B-086EE85DD8B1}" type="datetime1">
              <a:rPr lang="fr-FR" noProof="0" smtClean="0"/>
              <a:t>10/01/2022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609599"/>
            <a:ext cx="2005011" cy="5181601"/>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1141410" y="609599"/>
            <a:ext cx="7748590" cy="5181601"/>
          </a:xfrm>
        </p:spPr>
        <p:txBody>
          <a:bodyPr vert="eaVert"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3AEC66CD-B356-4D5C-AD50-6BD69D931936}" type="datetime1">
              <a:rPr lang="fr-FR" noProof="0" smtClean="0"/>
              <a:t>10/01/2022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BC35E71B-828B-42B2-8FFF-8F54F3728D31}" type="datetime1">
              <a:rPr lang="fr-FR" noProof="0" smtClean="0"/>
              <a:t>10/01/2022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41411" y="1419226"/>
            <a:ext cx="9906000" cy="2852737"/>
          </a:xfrm>
        </p:spPr>
        <p:txBody>
          <a:bodyPr rtlCol="0" anchor="b">
            <a:normAutofit/>
          </a:bodyPr>
          <a:lstStyle>
            <a:lvl1pPr>
              <a:defRPr sz="3600"/>
            </a:lvl1pPr>
          </a:lstStyle>
          <a:p>
            <a:pPr rtl="0"/>
            <a:r>
              <a:rPr lang="fr-FR" noProof="0"/>
              <a:t>Modifiez le style du titre</a:t>
            </a:r>
          </a:p>
        </p:txBody>
      </p:sp>
      <p:sp>
        <p:nvSpPr>
          <p:cNvPr id="3" name="Espace réservé du texte 2"/>
          <p:cNvSpPr>
            <a:spLocks noGrp="1"/>
          </p:cNvSpPr>
          <p:nvPr>
            <p:ph type="body" idx="1" hasCustomPrompt="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4D978BD7-C93B-4C81-8808-0602EEAA0D4F}" type="datetime1">
              <a:rPr lang="fr-FR" noProof="0" smtClean="0"/>
              <a:t>10/01/2022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141410" y="2249486"/>
            <a:ext cx="4878389" cy="3541714"/>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72200" y="2249486"/>
            <a:ext cx="4875211" cy="3541714"/>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239D595D-8C95-4E32-87C5-13737C68A710}" type="datetime1">
              <a:rPr lang="fr-FR" noProof="0" smtClean="0"/>
              <a:t>10/01/2022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141411" y="619126"/>
            <a:ext cx="9906000" cy="1477961"/>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1370019" y="2249486"/>
            <a:ext cx="4649783"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4" name="Espace réservé du contenu 3"/>
          <p:cNvSpPr>
            <a:spLocks noGrp="1"/>
          </p:cNvSpPr>
          <p:nvPr>
            <p:ph sz="half" idx="2" hasCustomPrompt="1"/>
          </p:nvPr>
        </p:nvSpPr>
        <p:spPr>
          <a:xfrm>
            <a:off x="1141410" y="3073397"/>
            <a:ext cx="4878391" cy="2717801"/>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400808" y="2249485"/>
            <a:ext cx="464660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6" name="Espace réservé du contenu 5"/>
          <p:cNvSpPr>
            <a:spLocks noGrp="1"/>
          </p:cNvSpPr>
          <p:nvPr>
            <p:ph sz="quarter" idx="4" hasCustomPrompt="1"/>
          </p:nvPr>
        </p:nvSpPr>
        <p:spPr>
          <a:xfrm>
            <a:off x="6172200" y="3073397"/>
            <a:ext cx="4875210" cy="2717801"/>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84DA759D-04B2-44BC-90BE-4B87CBA3108B}" type="datetime1">
              <a:rPr lang="fr-FR" noProof="0" smtClean="0"/>
              <a:t>10/01/2022</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6A1026B5-A485-46D6-AB07-2FC62B781980}" type="datetime1">
              <a:rPr lang="fr-FR" noProof="0" smtClean="0"/>
              <a:t>10/01/2022</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EF0F356B-B2AC-4095-9654-914AF32EFF7B}" type="datetime1">
              <a:rPr lang="fr-FR" noProof="0" smtClean="0"/>
              <a:t>10/01/2022</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6705" y="609601"/>
            <a:ext cx="3856037" cy="1639884"/>
          </a:xfrm>
        </p:spPr>
        <p:txBody>
          <a:bodyPr rtlCol="0" anchor="b"/>
          <a:lstStyle>
            <a:lvl1pPr>
              <a:defRPr sz="3200"/>
            </a:lvl1pPr>
          </a:lstStyle>
          <a:p>
            <a:pPr rtl="0"/>
            <a:r>
              <a:rPr lang="fr-FR" noProof="0"/>
              <a:t>Modifiez le style du titre</a:t>
            </a:r>
          </a:p>
        </p:txBody>
      </p:sp>
      <p:sp>
        <p:nvSpPr>
          <p:cNvPr id="3" name="Espace réservé du contenu 2"/>
          <p:cNvSpPr>
            <a:spLocks noGrp="1"/>
          </p:cNvSpPr>
          <p:nvPr>
            <p:ph idx="1" hasCustomPrompt="1"/>
          </p:nvPr>
        </p:nvSpPr>
        <p:spPr>
          <a:xfrm>
            <a:off x="5156200" y="592666"/>
            <a:ext cx="5891209" cy="5198534"/>
          </a:xfrm>
        </p:spPr>
        <p:txBody>
          <a:bodyPr rtlCol="0" anchor="ct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194F51B8-F97F-4B39-9088-1B1A9605BAAD}" type="datetime1">
              <a:rPr lang="fr-FR" noProof="0" smtClean="0"/>
              <a:t>10/01/2022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5934508" cy="1639886"/>
          </a:xfrm>
        </p:spPr>
        <p:txBody>
          <a:bodyPr rtlCol="0" anchor="b"/>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2632467C-5233-4442-B487-3C3607DDD274}" type="datetime1">
              <a:rPr lang="fr-FR" noProof="0" smtClean="0"/>
              <a:t>10/01/2022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e 7"/>
          <p:cNvGrpSpPr/>
          <p:nvPr/>
        </p:nvGrpSpPr>
        <p:grpSpPr>
          <a:xfrm>
            <a:off x="-14288" y="0"/>
            <a:ext cx="12053888" cy="6858001"/>
            <a:chOff x="-14288" y="0"/>
            <a:chExt cx="12053888" cy="6858001"/>
          </a:xfrm>
        </p:grpSpPr>
        <p:grpSp>
          <p:nvGrpSpPr>
            <p:cNvPr id="9" name="Groupe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orme libre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orme libre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orme libre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orme libre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orme libre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orme libre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orme libre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orme libre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orme libre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orme libre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g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orme libre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orme libre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orme libre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orme libre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orme libre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orme libre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orme libre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orme libre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orme libre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orme libre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orme libre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orme libre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orme libre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orme libre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e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orme libre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orme libre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orme libre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orme libre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orme libre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orme libre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orme libre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orme libre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orme libre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Espace réservé du titre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fr-FR" noProof="0"/>
          </a:p>
        </p:txBody>
      </p:sp>
      <p:sp>
        <p:nvSpPr>
          <p:cNvPr id="3" name="Espace réservé du texte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fr-FR" noProof="0" dirty="0"/>
              <a:t>Modifiez les styles du texte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0606F074-D86C-47E3-B58D-F95F5D2B8846}" type="datetime1">
              <a:rPr lang="fr-FR" noProof="0" smtClean="0"/>
              <a:t>10/01/2022</a:t>
            </a:fld>
            <a:endParaRPr lang="fr-FR" noProof="0" dirty="0"/>
          </a:p>
        </p:txBody>
      </p:sp>
      <p:sp>
        <p:nvSpPr>
          <p:cNvPr id="5" name="Espace réservé du pied de page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fr-FR" noProof="0" smtClean="0"/>
              <a:pPr/>
              <a:t>‹N°›</a:t>
            </a:fld>
            <a:endParaRPr lang="fr-FR"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api.seer.cancer.gov/rest/glossary/latest/id/55089d70e4b0c48f31d849a0" TargetMode="External"/><Relationship Id="rId13" Type="http://schemas.openxmlformats.org/officeDocument/2006/relationships/hyperlink" Target="https://api.seer.cancer.gov/rest/glossary/latest/id/546cf544e4b0d965832a941f" TargetMode="External"/><Relationship Id="rId3" Type="http://schemas.openxmlformats.org/officeDocument/2006/relationships/hyperlink" Target="https://api.seer.cancer.gov/rest/glossary/latest/id/55590de9e4b031c70bba2fb2" TargetMode="External"/><Relationship Id="rId7" Type="http://schemas.openxmlformats.org/officeDocument/2006/relationships/hyperlink" Target="https://api.seer.cancer.gov/rest/glossary/latest/id/55022573e4b0c48f31d62074" TargetMode="External"/><Relationship Id="rId12" Type="http://schemas.openxmlformats.org/officeDocument/2006/relationships/hyperlink" Target="https://api.seer.cancer.gov/rest/glossary/latest/id/54ac2835e4b0d965833ce0f4" TargetMode="External"/><Relationship Id="rId17" Type="http://schemas.openxmlformats.org/officeDocument/2006/relationships/hyperlink" Target="https://api.seer.cancer.gov/rest/glossary/latest/id/546e02dde4b0d965832afc50" TargetMode="External"/><Relationship Id="rId2" Type="http://schemas.openxmlformats.org/officeDocument/2006/relationships/hyperlink" Target="https://api.seer.cancer.gov/rest/glossary/latest/id/542eee9f102c1d14697ef800" TargetMode="External"/><Relationship Id="rId16" Type="http://schemas.openxmlformats.org/officeDocument/2006/relationships/hyperlink" Target="https://api.seer.cancer.gov/rest/glossary/latest/id/5522bd55e4b0bc5c16c04457" TargetMode="External"/><Relationship Id="rId1" Type="http://schemas.openxmlformats.org/officeDocument/2006/relationships/slideLayout" Target="../slideLayouts/slideLayout2.xml"/><Relationship Id="rId6" Type="http://schemas.openxmlformats.org/officeDocument/2006/relationships/hyperlink" Target="https://api.seer.cancer.gov/rest/glossary/latest/id/55022533e4b0c48f31d6204b" TargetMode="External"/><Relationship Id="rId11" Type="http://schemas.openxmlformats.org/officeDocument/2006/relationships/hyperlink" Target="https://api.seer.cancer.gov/rest/glossary/latest/id/55207ef2e4b0bc5c16bfa8fd" TargetMode="External"/><Relationship Id="rId5" Type="http://schemas.openxmlformats.org/officeDocument/2006/relationships/hyperlink" Target="https://api.seer.cancer.gov/rest/glossary/latest/id/5521c0e7e4b0bc5c16bfeadc" TargetMode="External"/><Relationship Id="rId15" Type="http://schemas.openxmlformats.org/officeDocument/2006/relationships/hyperlink" Target="https://api.seer.cancer.gov/rest/glossary/latest/id/546f5a48e4b0d965832bb1b1" TargetMode="External"/><Relationship Id="rId10" Type="http://schemas.openxmlformats.org/officeDocument/2006/relationships/hyperlink" Target="https://api.seer.cancer.gov/rest/glossary/latest/id/546e12fde4b0d965832b0d48" TargetMode="External"/><Relationship Id="rId4" Type="http://schemas.openxmlformats.org/officeDocument/2006/relationships/hyperlink" Target="https://api.seer.cancer.gov/rest/glossary/latest/id/5504226ae4b0c48f31d6bf89" TargetMode="External"/><Relationship Id="rId9" Type="http://schemas.openxmlformats.org/officeDocument/2006/relationships/hyperlink" Target="https://api.seer.cancer.gov/rest/glossary/latest/id/542eeea0102c1d14697ef86f" TargetMode="External"/><Relationship Id="rId14" Type="http://schemas.openxmlformats.org/officeDocument/2006/relationships/hyperlink" Target="https://api.seer.cancer.gov/rest/glossary/latest/id/5558fd30e4b031c70bba28a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cours-pharmacie.com/physiologie/systeme-nerveux.html" TargetMode="External"/><Relationship Id="rId3" Type="http://schemas.openxmlformats.org/officeDocument/2006/relationships/hyperlink" Target="https://www.alloprof.qc.ca/fr/eleves/bv/sciences/les-cinq-sens-et-les-recepteurs-sensoriels-s1287" TargetMode="External"/><Relationship Id="rId7" Type="http://schemas.openxmlformats.org/officeDocument/2006/relationships/hyperlink" Target="https://www.reseau-canope.fr/corpus/video/le-fonctionnement-du-systeme-nerveux-118.html" TargetMode="External"/><Relationship Id="rId2" Type="http://schemas.openxmlformats.org/officeDocument/2006/relationships/hyperlink" Target="http://www.facmed-univ-oran.dz/ressources/fichiers_produits/fichier_produit_2338.pdf" TargetMode="External"/><Relationship Id="rId1" Type="http://schemas.openxmlformats.org/officeDocument/2006/relationships/slideLayout" Target="../slideLayouts/slideLayout2.xml"/><Relationship Id="rId6" Type="http://schemas.openxmlformats.org/officeDocument/2006/relationships/hyperlink" Target="https://www.msdmanuals.com/fr/professional/troubles-neurologiques/syst%C3%A8me-nerveux-v%C3%A9g%C3%A9tatif/revue-g%C3%A9n%C3%A9rale-du-syst%C3%A8me-nerveux-v%C3%A9g%C3%A9tatif" TargetMode="External"/><Relationship Id="rId11" Type="http://schemas.openxmlformats.org/officeDocument/2006/relationships/hyperlink" Target="https://slideplayer.fr/slide/13520045/" TargetMode="External"/><Relationship Id="rId5" Type="http://schemas.openxmlformats.org/officeDocument/2006/relationships/hyperlink" Target="https://www.vocabulaire-medical.fr/encyclopedie/193-parasympathique-sympathique-systeme-nerveux-enterique" TargetMode="External"/><Relationship Id="rId10" Type="http://schemas.openxmlformats.org/officeDocument/2006/relationships/hyperlink" Target="https://www.sep-ensemble.fr/la-sep-c-est-quoi/comprendre-systeme-nerveux-central" TargetMode="External"/><Relationship Id="rId4" Type="http://schemas.openxmlformats.org/officeDocument/2006/relationships/hyperlink" Target="https://www.visiblebody.com/fr/learn/nervous/system-overview" TargetMode="External"/><Relationship Id="rId9" Type="http://schemas.openxmlformats.org/officeDocument/2006/relationships/hyperlink" Target="https://www.neuropathies-peripheriques.org/neuropathies-peripheriques/comprendre-le-systeme-nerveux-peripheriqu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r>
              <a:rPr lang="fr-FR" dirty="0"/>
              <a:t>Le système nerveux</a:t>
            </a:r>
          </a:p>
        </p:txBody>
      </p:sp>
      <p:sp>
        <p:nvSpPr>
          <p:cNvPr id="3" name="Sous-titre 2"/>
          <p:cNvSpPr>
            <a:spLocks noGrp="1"/>
          </p:cNvSpPr>
          <p:nvPr>
            <p:ph type="subTitle" idx="1"/>
          </p:nvPr>
        </p:nvSpPr>
        <p:spPr/>
        <p:txBody>
          <a:bodyPr vert="horz" lIns="91440" tIns="45720" rIns="91440" bIns="45720" rtlCol="0" anchor="t">
            <a:normAutofit/>
          </a:bodyPr>
          <a:lstStyle/>
          <a:p>
            <a:r>
              <a:rPr lang="fr-FR" dirty="0" err="1"/>
              <a:t>Loys</a:t>
            </a:r>
            <a:r>
              <a:rPr lang="fr-FR" dirty="0"/>
              <a:t> </a:t>
            </a:r>
            <a:r>
              <a:rPr lang="fr-FR" dirty="0" err="1"/>
              <a:t>gohier</a:t>
            </a:r>
            <a:r>
              <a:rPr lang="fr-FR" dirty="0"/>
              <a:t> – claire </a:t>
            </a:r>
            <a:r>
              <a:rPr lang="fr-FR" dirty="0" err="1"/>
              <a:t>talarczyk</a:t>
            </a:r>
          </a:p>
        </p:txBody>
      </p:sp>
    </p:spTree>
    <p:extLst>
      <p:ext uri="{BB962C8B-B14F-4D97-AF65-F5344CB8AC3E}">
        <p14:creationId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9EA932-C7CF-4125-9337-70404CC82063}"/>
              </a:ext>
            </a:extLst>
          </p:cNvPr>
          <p:cNvSpPr>
            <a:spLocks noGrp="1"/>
          </p:cNvSpPr>
          <p:nvPr>
            <p:ph type="title"/>
          </p:nvPr>
        </p:nvSpPr>
        <p:spPr>
          <a:xfrm>
            <a:off x="1141413" y="145553"/>
            <a:ext cx="9905998" cy="1478570"/>
          </a:xfrm>
        </p:spPr>
        <p:txBody>
          <a:bodyPr/>
          <a:lstStyle/>
          <a:p>
            <a:r>
              <a:rPr lang="fr-FR" dirty="0">
                <a:ea typeface="+mj-lt"/>
                <a:cs typeface="+mj-lt"/>
              </a:rPr>
              <a:t>L'influx nerveux –  Réception et traitement de l’influx nerveux du SNP par le SNC </a:t>
            </a:r>
            <a:endParaRPr lang="fr-FR"/>
          </a:p>
        </p:txBody>
      </p:sp>
      <p:pic>
        <p:nvPicPr>
          <p:cNvPr id="5" name="Image 5" descr="Une image contenant lumière&#10;&#10;Description générée automatiquement">
            <a:extLst>
              <a:ext uri="{FF2B5EF4-FFF2-40B4-BE49-F238E27FC236}">
                <a16:creationId xmlns:a16="http://schemas.microsoft.com/office/drawing/2014/main" id="{49AE4168-276C-40FB-B4F5-2423731F6C33}"/>
              </a:ext>
            </a:extLst>
          </p:cNvPr>
          <p:cNvPicPr>
            <a:picLocks noGrp="1" noChangeAspect="1"/>
          </p:cNvPicPr>
          <p:nvPr>
            <p:ph sz="half" idx="1"/>
          </p:nvPr>
        </p:nvPicPr>
        <p:blipFill>
          <a:blip r:embed="rId2"/>
          <a:stretch>
            <a:fillRect/>
          </a:stretch>
        </p:blipFill>
        <p:spPr>
          <a:xfrm>
            <a:off x="1141413" y="1767273"/>
            <a:ext cx="4878387" cy="3166073"/>
          </a:xfrm>
        </p:spPr>
      </p:pic>
      <p:sp>
        <p:nvSpPr>
          <p:cNvPr id="4" name="Espace réservé du contenu 3">
            <a:extLst>
              <a:ext uri="{FF2B5EF4-FFF2-40B4-BE49-F238E27FC236}">
                <a16:creationId xmlns:a16="http://schemas.microsoft.com/office/drawing/2014/main" id="{0486356A-FD60-4B97-A766-D3B9136902F0}"/>
              </a:ext>
            </a:extLst>
          </p:cNvPr>
          <p:cNvSpPr>
            <a:spLocks noGrp="1"/>
          </p:cNvSpPr>
          <p:nvPr>
            <p:ph sz="half" idx="2"/>
          </p:nvPr>
        </p:nvSpPr>
        <p:spPr>
          <a:xfrm>
            <a:off x="6172200" y="1579452"/>
            <a:ext cx="4875211" cy="3541714"/>
          </a:xfrm>
        </p:spPr>
        <p:txBody>
          <a:bodyPr vert="horz" lIns="91440" tIns="45720" rIns="91440" bIns="45720" rtlCol="0" anchor="t">
            <a:normAutofit fontScale="92500"/>
          </a:bodyPr>
          <a:lstStyle/>
          <a:p>
            <a:r>
              <a:rPr lang="fr-FR" dirty="0"/>
              <a:t>Rappel : </a:t>
            </a:r>
            <a:r>
              <a:rPr lang="fr-FR" dirty="0">
                <a:ea typeface="+mn-lt"/>
                <a:cs typeface="+mn-lt"/>
              </a:rPr>
              <a:t>Le système nerveux central comprend l'encéphale (le cerveau, le cervelet et le tronc cérébral) et la moelle épinière.</a:t>
            </a:r>
          </a:p>
          <a:p>
            <a:r>
              <a:rPr lang="fr-FR" dirty="0">
                <a:ea typeface="+mn-lt"/>
                <a:cs typeface="+mn-lt"/>
              </a:rPr>
              <a:t> Il sert à recevoir l’information perçue par les organes sensoriels, la traiter puis envoyer un signal de réponse à travers les nerfs moteurs du SNP.</a:t>
            </a:r>
            <a:endParaRPr lang="fr-FR" dirty="0"/>
          </a:p>
        </p:txBody>
      </p:sp>
      <p:pic>
        <p:nvPicPr>
          <p:cNvPr id="6" name="Image 6" descr="Une image contenant texte&#10;&#10;Description générée automatiquement">
            <a:extLst>
              <a:ext uri="{FF2B5EF4-FFF2-40B4-BE49-F238E27FC236}">
                <a16:creationId xmlns:a16="http://schemas.microsoft.com/office/drawing/2014/main" id="{A575AA64-D26D-4500-92E1-337C8B312D0A}"/>
              </a:ext>
            </a:extLst>
          </p:cNvPr>
          <p:cNvPicPr>
            <a:picLocks noChangeAspect="1"/>
          </p:cNvPicPr>
          <p:nvPr/>
        </p:nvPicPr>
        <p:blipFill>
          <a:blip r:embed="rId3"/>
          <a:stretch>
            <a:fillRect/>
          </a:stretch>
        </p:blipFill>
        <p:spPr>
          <a:xfrm>
            <a:off x="1715814" y="5421685"/>
            <a:ext cx="8918027" cy="1177838"/>
          </a:xfrm>
          <a:prstGeom prst="rect">
            <a:avLst/>
          </a:prstGeom>
        </p:spPr>
      </p:pic>
    </p:spTree>
    <p:extLst>
      <p:ext uri="{BB962C8B-B14F-4D97-AF65-F5344CB8AC3E}">
        <p14:creationId xmlns:p14="http://schemas.microsoft.com/office/powerpoint/2010/main" val="398846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A72F87-489D-4BDC-8B41-8BF5B6EEA0A5}"/>
              </a:ext>
            </a:extLst>
          </p:cNvPr>
          <p:cNvSpPr>
            <a:spLocks noGrp="1"/>
          </p:cNvSpPr>
          <p:nvPr>
            <p:ph type="title"/>
          </p:nvPr>
        </p:nvSpPr>
        <p:spPr>
          <a:xfrm>
            <a:off x="1141413" y="466118"/>
            <a:ext cx="9905998" cy="1478570"/>
          </a:xfrm>
        </p:spPr>
        <p:txBody>
          <a:bodyPr/>
          <a:lstStyle/>
          <a:p>
            <a:r>
              <a:rPr lang="fr-FR" dirty="0"/>
              <a:t>Texte à traduire :</a:t>
            </a:r>
          </a:p>
        </p:txBody>
      </p:sp>
      <p:sp>
        <p:nvSpPr>
          <p:cNvPr id="3" name="Espace réservé du contenu 2">
            <a:extLst>
              <a:ext uri="{FF2B5EF4-FFF2-40B4-BE49-F238E27FC236}">
                <a16:creationId xmlns:a16="http://schemas.microsoft.com/office/drawing/2014/main" id="{9FF870DF-7A52-47E1-BCB0-D5ABA29E5AE4}"/>
              </a:ext>
            </a:extLst>
          </p:cNvPr>
          <p:cNvSpPr>
            <a:spLocks noGrp="1"/>
          </p:cNvSpPr>
          <p:nvPr>
            <p:ph idx="1"/>
          </p:nvPr>
        </p:nvSpPr>
        <p:spPr>
          <a:xfrm>
            <a:off x="887412" y="1652587"/>
            <a:ext cx="10921999" cy="4722814"/>
          </a:xfrm>
        </p:spPr>
        <p:txBody>
          <a:bodyPr vert="horz" lIns="91440" tIns="45720" rIns="91440" bIns="45720" rtlCol="0" anchor="t">
            <a:normAutofit fontScale="62500" lnSpcReduction="20000"/>
          </a:bodyPr>
          <a:lstStyle/>
          <a:p>
            <a:pPr marL="0" indent="0">
              <a:buNone/>
            </a:pPr>
            <a:r>
              <a:rPr lang="fr-FR" dirty="0">
                <a:ea typeface="+mn-lt"/>
                <a:cs typeface="+mn-lt"/>
              </a:rPr>
              <a:t>The </a:t>
            </a:r>
            <a:r>
              <a:rPr lang="fr-FR" dirty="0">
                <a:ea typeface="+mn-lt"/>
                <a:cs typeface="+mn-lt"/>
                <a:hlinkClick r:id="rId2"/>
              </a:rPr>
              <a:t>nervous system</a:t>
            </a:r>
            <a:r>
              <a:rPr lang="fr-FR" dirty="0">
                <a:ea typeface="+mn-lt"/>
                <a:cs typeface="+mn-lt"/>
              </a:rPr>
              <a:t> </a:t>
            </a:r>
            <a:r>
              <a:rPr lang="fr-FR" dirty="0" err="1">
                <a:ea typeface="+mn-lt"/>
                <a:cs typeface="+mn-lt"/>
              </a:rPr>
              <a:t>is</a:t>
            </a:r>
            <a:r>
              <a:rPr lang="fr-FR" dirty="0">
                <a:ea typeface="+mn-lt"/>
                <a:cs typeface="+mn-lt"/>
              </a:rPr>
              <a:t> the major </a:t>
            </a:r>
            <a:r>
              <a:rPr lang="fr-FR" dirty="0" err="1">
                <a:ea typeface="+mn-lt"/>
                <a:cs typeface="+mn-lt"/>
              </a:rPr>
              <a:t>controlling</a:t>
            </a:r>
            <a:r>
              <a:rPr lang="fr-FR" dirty="0">
                <a:ea typeface="+mn-lt"/>
                <a:cs typeface="+mn-lt"/>
              </a:rPr>
              <a:t>, </a:t>
            </a:r>
            <a:r>
              <a:rPr lang="fr-FR" dirty="0" err="1">
                <a:ea typeface="+mn-lt"/>
                <a:cs typeface="+mn-lt"/>
              </a:rPr>
              <a:t>regulatory</a:t>
            </a:r>
            <a:r>
              <a:rPr lang="fr-FR" dirty="0">
                <a:ea typeface="+mn-lt"/>
                <a:cs typeface="+mn-lt"/>
              </a:rPr>
              <a:t>, and </a:t>
            </a:r>
            <a:r>
              <a:rPr lang="fr-FR" dirty="0" err="1">
                <a:ea typeface="+mn-lt"/>
                <a:cs typeface="+mn-lt"/>
              </a:rPr>
              <a:t>communicating</a:t>
            </a:r>
            <a:r>
              <a:rPr lang="fr-FR" dirty="0">
                <a:ea typeface="+mn-lt"/>
                <a:cs typeface="+mn-lt"/>
              </a:rPr>
              <a:t> </a:t>
            </a:r>
            <a:r>
              <a:rPr lang="fr-FR" dirty="0">
                <a:ea typeface="+mn-lt"/>
                <a:cs typeface="+mn-lt"/>
                <a:hlinkClick r:id="rId3"/>
              </a:rPr>
              <a:t>system</a:t>
            </a:r>
            <a:r>
              <a:rPr lang="fr-FR" dirty="0">
                <a:ea typeface="+mn-lt"/>
                <a:cs typeface="+mn-lt"/>
              </a:rPr>
              <a:t> in the body. It </a:t>
            </a:r>
            <a:r>
              <a:rPr lang="fr-FR" dirty="0" err="1">
                <a:ea typeface="+mn-lt"/>
                <a:cs typeface="+mn-lt"/>
              </a:rPr>
              <a:t>is</a:t>
            </a:r>
            <a:r>
              <a:rPr lang="fr-FR" dirty="0">
                <a:ea typeface="+mn-lt"/>
                <a:cs typeface="+mn-lt"/>
              </a:rPr>
              <a:t> the center of all mental </a:t>
            </a:r>
            <a:r>
              <a:rPr lang="fr-FR" dirty="0" err="1">
                <a:ea typeface="+mn-lt"/>
                <a:cs typeface="+mn-lt"/>
              </a:rPr>
              <a:t>activity</a:t>
            </a:r>
            <a:r>
              <a:rPr lang="fr-FR" dirty="0">
                <a:ea typeface="+mn-lt"/>
                <a:cs typeface="+mn-lt"/>
              </a:rPr>
              <a:t> </a:t>
            </a:r>
            <a:r>
              <a:rPr lang="fr-FR" dirty="0" err="1">
                <a:ea typeface="+mn-lt"/>
                <a:cs typeface="+mn-lt"/>
              </a:rPr>
              <a:t>including</a:t>
            </a:r>
            <a:r>
              <a:rPr lang="fr-FR" dirty="0">
                <a:ea typeface="+mn-lt"/>
                <a:cs typeface="+mn-lt"/>
              </a:rPr>
              <a:t> </a:t>
            </a:r>
            <a:r>
              <a:rPr lang="fr-FR" dirty="0" err="1">
                <a:ea typeface="+mn-lt"/>
                <a:cs typeface="+mn-lt"/>
              </a:rPr>
              <a:t>thought</a:t>
            </a:r>
            <a:r>
              <a:rPr lang="fr-FR" dirty="0">
                <a:ea typeface="+mn-lt"/>
                <a:cs typeface="+mn-lt"/>
              </a:rPr>
              <a:t>, </a:t>
            </a:r>
            <a:r>
              <a:rPr lang="fr-FR" dirty="0" err="1">
                <a:ea typeface="+mn-lt"/>
                <a:cs typeface="+mn-lt"/>
              </a:rPr>
              <a:t>learning</a:t>
            </a:r>
            <a:r>
              <a:rPr lang="fr-FR" dirty="0">
                <a:ea typeface="+mn-lt"/>
                <a:cs typeface="+mn-lt"/>
              </a:rPr>
              <a:t>, and memory. </a:t>
            </a:r>
            <a:r>
              <a:rPr lang="fr-FR" dirty="0" err="1">
                <a:ea typeface="+mn-lt"/>
                <a:cs typeface="+mn-lt"/>
              </a:rPr>
              <a:t>Together</a:t>
            </a:r>
            <a:r>
              <a:rPr lang="fr-FR" dirty="0">
                <a:ea typeface="+mn-lt"/>
                <a:cs typeface="+mn-lt"/>
              </a:rPr>
              <a:t> </a:t>
            </a:r>
            <a:r>
              <a:rPr lang="fr-FR" dirty="0" err="1">
                <a:ea typeface="+mn-lt"/>
                <a:cs typeface="+mn-lt"/>
              </a:rPr>
              <a:t>with</a:t>
            </a:r>
            <a:r>
              <a:rPr lang="fr-FR" dirty="0">
                <a:ea typeface="+mn-lt"/>
                <a:cs typeface="+mn-lt"/>
              </a:rPr>
              <a:t> the </a:t>
            </a:r>
            <a:r>
              <a:rPr lang="fr-FR" dirty="0">
                <a:ea typeface="+mn-lt"/>
                <a:cs typeface="+mn-lt"/>
                <a:hlinkClick r:id="rId4"/>
              </a:rPr>
              <a:t>endocrine system</a:t>
            </a:r>
            <a:r>
              <a:rPr lang="fr-FR" dirty="0">
                <a:ea typeface="+mn-lt"/>
                <a:cs typeface="+mn-lt"/>
              </a:rPr>
              <a:t>, the </a:t>
            </a:r>
            <a:r>
              <a:rPr lang="fr-FR" dirty="0" err="1">
                <a:ea typeface="+mn-lt"/>
                <a:cs typeface="+mn-lt"/>
              </a:rPr>
              <a:t>nervous</a:t>
            </a:r>
            <a:r>
              <a:rPr lang="fr-FR" dirty="0">
                <a:ea typeface="+mn-lt"/>
                <a:cs typeface="+mn-lt"/>
              </a:rPr>
              <a:t> system </a:t>
            </a:r>
            <a:r>
              <a:rPr lang="fr-FR" dirty="0" err="1">
                <a:ea typeface="+mn-lt"/>
                <a:cs typeface="+mn-lt"/>
              </a:rPr>
              <a:t>is</a:t>
            </a:r>
            <a:r>
              <a:rPr lang="fr-FR" dirty="0">
                <a:ea typeface="+mn-lt"/>
                <a:cs typeface="+mn-lt"/>
              </a:rPr>
              <a:t> </a:t>
            </a:r>
            <a:r>
              <a:rPr lang="fr-FR" dirty="0" err="1">
                <a:ea typeface="+mn-lt"/>
                <a:cs typeface="+mn-lt"/>
              </a:rPr>
              <a:t>responsible</a:t>
            </a:r>
            <a:r>
              <a:rPr lang="fr-FR" dirty="0">
                <a:ea typeface="+mn-lt"/>
                <a:cs typeface="+mn-lt"/>
              </a:rPr>
              <a:t> for </a:t>
            </a:r>
            <a:r>
              <a:rPr lang="fr-FR" dirty="0" err="1">
                <a:ea typeface="+mn-lt"/>
                <a:cs typeface="+mn-lt"/>
              </a:rPr>
              <a:t>regulating</a:t>
            </a:r>
            <a:r>
              <a:rPr lang="fr-FR" dirty="0">
                <a:ea typeface="+mn-lt"/>
                <a:cs typeface="+mn-lt"/>
              </a:rPr>
              <a:t> and </a:t>
            </a:r>
            <a:r>
              <a:rPr lang="fr-FR" dirty="0" err="1">
                <a:ea typeface="+mn-lt"/>
                <a:cs typeface="+mn-lt"/>
              </a:rPr>
              <a:t>maintaining</a:t>
            </a:r>
            <a:r>
              <a:rPr lang="fr-FR" dirty="0">
                <a:ea typeface="+mn-lt"/>
                <a:cs typeface="+mn-lt"/>
              </a:rPr>
              <a:t> </a:t>
            </a:r>
            <a:r>
              <a:rPr lang="fr-FR" dirty="0">
                <a:ea typeface="+mn-lt"/>
                <a:cs typeface="+mn-lt"/>
                <a:hlinkClick r:id="rId5"/>
              </a:rPr>
              <a:t>homeostasis</a:t>
            </a:r>
            <a:r>
              <a:rPr lang="fr-FR" dirty="0">
                <a:ea typeface="+mn-lt"/>
                <a:cs typeface="+mn-lt"/>
              </a:rPr>
              <a:t>. </a:t>
            </a:r>
            <a:r>
              <a:rPr lang="fr-FR" dirty="0" err="1">
                <a:ea typeface="+mn-lt"/>
                <a:cs typeface="+mn-lt"/>
              </a:rPr>
              <a:t>Through</a:t>
            </a:r>
            <a:r>
              <a:rPr lang="fr-FR" dirty="0">
                <a:ea typeface="+mn-lt"/>
                <a:cs typeface="+mn-lt"/>
              </a:rPr>
              <a:t> </a:t>
            </a:r>
            <a:r>
              <a:rPr lang="fr-FR" dirty="0" err="1">
                <a:ea typeface="+mn-lt"/>
                <a:cs typeface="+mn-lt"/>
              </a:rPr>
              <a:t>its</a:t>
            </a:r>
            <a:r>
              <a:rPr lang="fr-FR" dirty="0">
                <a:ea typeface="+mn-lt"/>
                <a:cs typeface="+mn-lt"/>
              </a:rPr>
              <a:t> </a:t>
            </a:r>
            <a:r>
              <a:rPr lang="fr-FR" dirty="0" err="1">
                <a:ea typeface="+mn-lt"/>
                <a:cs typeface="+mn-lt"/>
              </a:rPr>
              <a:t>receptors</a:t>
            </a:r>
            <a:r>
              <a:rPr lang="fr-FR" dirty="0">
                <a:ea typeface="+mn-lt"/>
                <a:cs typeface="+mn-lt"/>
              </a:rPr>
              <a:t>, the </a:t>
            </a:r>
            <a:r>
              <a:rPr lang="fr-FR" dirty="0" err="1">
                <a:ea typeface="+mn-lt"/>
                <a:cs typeface="+mn-lt"/>
              </a:rPr>
              <a:t>nervous</a:t>
            </a:r>
            <a:r>
              <a:rPr lang="fr-FR" dirty="0">
                <a:ea typeface="+mn-lt"/>
                <a:cs typeface="+mn-lt"/>
              </a:rPr>
              <a:t> system </a:t>
            </a:r>
            <a:r>
              <a:rPr lang="fr-FR" dirty="0" err="1">
                <a:ea typeface="+mn-lt"/>
                <a:cs typeface="+mn-lt"/>
              </a:rPr>
              <a:t>keeps</a:t>
            </a:r>
            <a:r>
              <a:rPr lang="fr-FR" dirty="0">
                <a:ea typeface="+mn-lt"/>
                <a:cs typeface="+mn-lt"/>
              </a:rPr>
              <a:t> us in </a:t>
            </a:r>
            <a:r>
              <a:rPr lang="fr-FR" dirty="0" err="1">
                <a:ea typeface="+mn-lt"/>
                <a:cs typeface="+mn-lt"/>
              </a:rPr>
              <a:t>touch</a:t>
            </a:r>
            <a:r>
              <a:rPr lang="fr-FR" dirty="0">
                <a:ea typeface="+mn-lt"/>
                <a:cs typeface="+mn-lt"/>
              </a:rPr>
              <a:t> </a:t>
            </a:r>
            <a:r>
              <a:rPr lang="fr-FR" dirty="0" err="1">
                <a:ea typeface="+mn-lt"/>
                <a:cs typeface="+mn-lt"/>
              </a:rPr>
              <a:t>with</a:t>
            </a:r>
            <a:r>
              <a:rPr lang="fr-FR" dirty="0">
                <a:ea typeface="+mn-lt"/>
                <a:cs typeface="+mn-lt"/>
              </a:rPr>
              <a:t> </a:t>
            </a:r>
            <a:r>
              <a:rPr lang="fr-FR" dirty="0" err="1">
                <a:ea typeface="+mn-lt"/>
                <a:cs typeface="+mn-lt"/>
              </a:rPr>
              <a:t>our</a:t>
            </a:r>
            <a:r>
              <a:rPr lang="fr-FR" dirty="0">
                <a:ea typeface="+mn-lt"/>
                <a:cs typeface="+mn-lt"/>
              </a:rPr>
              <a:t> </a:t>
            </a:r>
            <a:r>
              <a:rPr lang="fr-FR" dirty="0" err="1">
                <a:ea typeface="+mn-lt"/>
                <a:cs typeface="+mn-lt"/>
              </a:rPr>
              <a:t>environment</a:t>
            </a:r>
            <a:r>
              <a:rPr lang="fr-FR" dirty="0">
                <a:ea typeface="+mn-lt"/>
                <a:cs typeface="+mn-lt"/>
              </a:rPr>
              <a:t>, </a:t>
            </a:r>
            <a:r>
              <a:rPr lang="fr-FR" dirty="0" err="1">
                <a:ea typeface="+mn-lt"/>
                <a:cs typeface="+mn-lt"/>
              </a:rPr>
              <a:t>both</a:t>
            </a:r>
            <a:r>
              <a:rPr lang="fr-FR" dirty="0">
                <a:ea typeface="+mn-lt"/>
                <a:cs typeface="+mn-lt"/>
              </a:rPr>
              <a:t> </a:t>
            </a:r>
            <a:r>
              <a:rPr lang="fr-FR" dirty="0">
                <a:ea typeface="+mn-lt"/>
                <a:cs typeface="+mn-lt"/>
                <a:hlinkClick r:id="rId6"/>
              </a:rPr>
              <a:t>external</a:t>
            </a:r>
            <a:r>
              <a:rPr lang="fr-FR" dirty="0">
                <a:ea typeface="+mn-lt"/>
                <a:cs typeface="+mn-lt"/>
              </a:rPr>
              <a:t> and </a:t>
            </a:r>
            <a:r>
              <a:rPr lang="fr-FR" dirty="0">
                <a:ea typeface="+mn-lt"/>
                <a:cs typeface="+mn-lt"/>
                <a:hlinkClick r:id="rId7"/>
              </a:rPr>
              <a:t>internal</a:t>
            </a:r>
            <a:r>
              <a:rPr lang="fr-FR" dirty="0">
                <a:ea typeface="+mn-lt"/>
                <a:cs typeface="+mn-lt"/>
              </a:rPr>
              <a:t>.</a:t>
            </a:r>
            <a:endParaRPr lang="fr-FR" dirty="0"/>
          </a:p>
          <a:p>
            <a:pPr marL="0" indent="0">
              <a:buNone/>
            </a:pPr>
            <a:r>
              <a:rPr lang="fr-FR" dirty="0">
                <a:ea typeface="+mn-lt"/>
                <a:cs typeface="+mn-lt"/>
              </a:rPr>
              <a:t>Like </a:t>
            </a:r>
            <a:r>
              <a:rPr lang="fr-FR" dirty="0" err="1">
                <a:ea typeface="+mn-lt"/>
                <a:cs typeface="+mn-lt"/>
              </a:rPr>
              <a:t>other</a:t>
            </a:r>
            <a:r>
              <a:rPr lang="fr-FR" dirty="0">
                <a:ea typeface="+mn-lt"/>
                <a:cs typeface="+mn-lt"/>
              </a:rPr>
              <a:t> </a:t>
            </a:r>
            <a:r>
              <a:rPr lang="fr-FR" dirty="0" err="1">
                <a:ea typeface="+mn-lt"/>
                <a:cs typeface="+mn-lt"/>
              </a:rPr>
              <a:t>systems</a:t>
            </a:r>
            <a:r>
              <a:rPr lang="fr-FR" dirty="0">
                <a:ea typeface="+mn-lt"/>
                <a:cs typeface="+mn-lt"/>
              </a:rPr>
              <a:t> in the body, the </a:t>
            </a:r>
            <a:r>
              <a:rPr lang="fr-FR" dirty="0" err="1">
                <a:ea typeface="+mn-lt"/>
                <a:cs typeface="+mn-lt"/>
              </a:rPr>
              <a:t>nervous</a:t>
            </a:r>
            <a:r>
              <a:rPr lang="fr-FR" dirty="0">
                <a:ea typeface="+mn-lt"/>
                <a:cs typeface="+mn-lt"/>
              </a:rPr>
              <a:t> system </a:t>
            </a:r>
            <a:r>
              <a:rPr lang="fr-FR" dirty="0" err="1">
                <a:ea typeface="+mn-lt"/>
                <a:cs typeface="+mn-lt"/>
              </a:rPr>
              <a:t>is</a:t>
            </a:r>
            <a:r>
              <a:rPr lang="fr-FR" dirty="0">
                <a:ea typeface="+mn-lt"/>
                <a:cs typeface="+mn-lt"/>
              </a:rPr>
              <a:t> </a:t>
            </a:r>
            <a:r>
              <a:rPr lang="fr-FR" dirty="0" err="1">
                <a:ea typeface="+mn-lt"/>
                <a:cs typeface="+mn-lt"/>
              </a:rPr>
              <a:t>composed</a:t>
            </a:r>
            <a:r>
              <a:rPr lang="fr-FR" dirty="0">
                <a:ea typeface="+mn-lt"/>
                <a:cs typeface="+mn-lt"/>
              </a:rPr>
              <a:t> of </a:t>
            </a:r>
            <a:r>
              <a:rPr lang="fr-FR" dirty="0" err="1">
                <a:ea typeface="+mn-lt"/>
                <a:cs typeface="+mn-lt"/>
              </a:rPr>
              <a:t>organs</a:t>
            </a:r>
            <a:r>
              <a:rPr lang="fr-FR" dirty="0">
                <a:ea typeface="+mn-lt"/>
                <a:cs typeface="+mn-lt"/>
              </a:rPr>
              <a:t>, </a:t>
            </a:r>
            <a:r>
              <a:rPr lang="fr-FR" dirty="0" err="1">
                <a:ea typeface="+mn-lt"/>
                <a:cs typeface="+mn-lt"/>
              </a:rPr>
              <a:t>principally</a:t>
            </a:r>
            <a:r>
              <a:rPr lang="fr-FR" dirty="0">
                <a:ea typeface="+mn-lt"/>
                <a:cs typeface="+mn-lt"/>
              </a:rPr>
              <a:t> the </a:t>
            </a:r>
            <a:r>
              <a:rPr lang="fr-FR" dirty="0">
                <a:ea typeface="+mn-lt"/>
                <a:cs typeface="+mn-lt"/>
                <a:hlinkClick r:id="rId8"/>
              </a:rPr>
              <a:t>brain</a:t>
            </a:r>
            <a:r>
              <a:rPr lang="fr-FR" dirty="0">
                <a:ea typeface="+mn-lt"/>
                <a:cs typeface="+mn-lt"/>
              </a:rPr>
              <a:t>, </a:t>
            </a:r>
            <a:r>
              <a:rPr lang="fr-FR" dirty="0">
                <a:ea typeface="+mn-lt"/>
                <a:cs typeface="+mn-lt"/>
                <a:hlinkClick r:id="rId9"/>
              </a:rPr>
              <a:t>spinal cord</a:t>
            </a:r>
            <a:r>
              <a:rPr lang="fr-FR" dirty="0">
                <a:ea typeface="+mn-lt"/>
                <a:cs typeface="+mn-lt"/>
              </a:rPr>
              <a:t>, nerves, and </a:t>
            </a:r>
            <a:r>
              <a:rPr lang="fr-FR" dirty="0">
                <a:ea typeface="+mn-lt"/>
                <a:cs typeface="+mn-lt"/>
                <a:hlinkClick r:id="rId10"/>
              </a:rPr>
              <a:t>ganglia</a:t>
            </a:r>
            <a:r>
              <a:rPr lang="fr-FR" dirty="0">
                <a:ea typeface="+mn-lt"/>
                <a:cs typeface="+mn-lt"/>
              </a:rPr>
              <a:t>. </a:t>
            </a:r>
            <a:r>
              <a:rPr lang="fr-FR" dirty="0" err="1">
                <a:ea typeface="+mn-lt"/>
                <a:cs typeface="+mn-lt"/>
              </a:rPr>
              <a:t>These</a:t>
            </a:r>
            <a:r>
              <a:rPr lang="fr-FR" dirty="0">
                <a:ea typeface="+mn-lt"/>
                <a:cs typeface="+mn-lt"/>
              </a:rPr>
              <a:t>, in </a:t>
            </a:r>
            <a:r>
              <a:rPr lang="fr-FR" dirty="0" err="1">
                <a:ea typeface="+mn-lt"/>
                <a:cs typeface="+mn-lt"/>
              </a:rPr>
              <a:t>turn</a:t>
            </a:r>
            <a:r>
              <a:rPr lang="fr-FR" dirty="0">
                <a:ea typeface="+mn-lt"/>
                <a:cs typeface="+mn-lt"/>
              </a:rPr>
              <a:t>, </a:t>
            </a:r>
            <a:r>
              <a:rPr lang="fr-FR" dirty="0" err="1">
                <a:ea typeface="+mn-lt"/>
                <a:cs typeface="+mn-lt"/>
              </a:rPr>
              <a:t>consist</a:t>
            </a:r>
            <a:r>
              <a:rPr lang="fr-FR" dirty="0">
                <a:ea typeface="+mn-lt"/>
                <a:cs typeface="+mn-lt"/>
              </a:rPr>
              <a:t> of </a:t>
            </a:r>
            <a:r>
              <a:rPr lang="fr-FR" dirty="0" err="1">
                <a:ea typeface="+mn-lt"/>
                <a:cs typeface="+mn-lt"/>
              </a:rPr>
              <a:t>various</a:t>
            </a:r>
            <a:r>
              <a:rPr lang="fr-FR" dirty="0">
                <a:ea typeface="+mn-lt"/>
                <a:cs typeface="+mn-lt"/>
              </a:rPr>
              <a:t> tissues, </a:t>
            </a:r>
            <a:r>
              <a:rPr lang="fr-FR" dirty="0" err="1">
                <a:ea typeface="+mn-lt"/>
                <a:cs typeface="+mn-lt"/>
              </a:rPr>
              <a:t>including</a:t>
            </a:r>
            <a:r>
              <a:rPr lang="fr-FR" dirty="0">
                <a:ea typeface="+mn-lt"/>
                <a:cs typeface="+mn-lt"/>
              </a:rPr>
              <a:t> </a:t>
            </a:r>
            <a:r>
              <a:rPr lang="fr-FR" dirty="0">
                <a:ea typeface="+mn-lt"/>
                <a:cs typeface="+mn-lt"/>
                <a:hlinkClick r:id="rId11"/>
              </a:rPr>
              <a:t>nerve</a:t>
            </a:r>
            <a:r>
              <a:rPr lang="fr-FR" dirty="0">
                <a:ea typeface="+mn-lt"/>
                <a:cs typeface="+mn-lt"/>
              </a:rPr>
              <a:t>, </a:t>
            </a:r>
            <a:r>
              <a:rPr lang="fr-FR" dirty="0">
                <a:ea typeface="+mn-lt"/>
                <a:cs typeface="+mn-lt"/>
                <a:hlinkClick r:id="rId12"/>
              </a:rPr>
              <a:t>blood</a:t>
            </a:r>
            <a:r>
              <a:rPr lang="fr-FR" dirty="0">
                <a:ea typeface="+mn-lt"/>
                <a:cs typeface="+mn-lt"/>
              </a:rPr>
              <a:t>, and </a:t>
            </a:r>
            <a:r>
              <a:rPr lang="fr-FR" dirty="0">
                <a:ea typeface="+mn-lt"/>
                <a:cs typeface="+mn-lt"/>
                <a:hlinkClick r:id="rId13"/>
              </a:rPr>
              <a:t>connective tissue</a:t>
            </a:r>
            <a:r>
              <a:rPr lang="fr-FR" dirty="0">
                <a:ea typeface="+mn-lt"/>
                <a:cs typeface="+mn-lt"/>
              </a:rPr>
              <a:t>. </a:t>
            </a:r>
            <a:r>
              <a:rPr lang="fr-FR" dirty="0" err="1">
                <a:ea typeface="+mn-lt"/>
                <a:cs typeface="+mn-lt"/>
              </a:rPr>
              <a:t>Together</a:t>
            </a:r>
            <a:r>
              <a:rPr lang="fr-FR" dirty="0">
                <a:ea typeface="+mn-lt"/>
                <a:cs typeface="+mn-lt"/>
              </a:rPr>
              <a:t> </a:t>
            </a:r>
            <a:r>
              <a:rPr lang="fr-FR" dirty="0" err="1">
                <a:ea typeface="+mn-lt"/>
                <a:cs typeface="+mn-lt"/>
              </a:rPr>
              <a:t>these</a:t>
            </a:r>
            <a:r>
              <a:rPr lang="fr-FR" dirty="0">
                <a:ea typeface="+mn-lt"/>
                <a:cs typeface="+mn-lt"/>
              </a:rPr>
              <a:t> carry out the </a:t>
            </a:r>
            <a:r>
              <a:rPr lang="fr-FR" dirty="0" err="1">
                <a:ea typeface="+mn-lt"/>
                <a:cs typeface="+mn-lt"/>
              </a:rPr>
              <a:t>complex</a:t>
            </a:r>
            <a:r>
              <a:rPr lang="fr-FR" dirty="0">
                <a:ea typeface="+mn-lt"/>
                <a:cs typeface="+mn-lt"/>
              </a:rPr>
              <a:t> </a:t>
            </a:r>
            <a:r>
              <a:rPr lang="fr-FR" dirty="0" err="1">
                <a:ea typeface="+mn-lt"/>
                <a:cs typeface="+mn-lt"/>
              </a:rPr>
              <a:t>activities</a:t>
            </a:r>
            <a:r>
              <a:rPr lang="fr-FR" dirty="0">
                <a:ea typeface="+mn-lt"/>
                <a:cs typeface="+mn-lt"/>
              </a:rPr>
              <a:t> of the </a:t>
            </a:r>
            <a:r>
              <a:rPr lang="fr-FR" dirty="0" err="1">
                <a:ea typeface="+mn-lt"/>
                <a:cs typeface="+mn-lt"/>
              </a:rPr>
              <a:t>nervous</a:t>
            </a:r>
            <a:r>
              <a:rPr lang="fr-FR" dirty="0">
                <a:ea typeface="+mn-lt"/>
                <a:cs typeface="+mn-lt"/>
              </a:rPr>
              <a:t> system.</a:t>
            </a:r>
            <a:endParaRPr lang="fr-FR" dirty="0"/>
          </a:p>
          <a:p>
            <a:pPr marL="0" indent="0">
              <a:buNone/>
            </a:pPr>
            <a:r>
              <a:rPr lang="fr-FR" dirty="0">
                <a:ea typeface="+mn-lt"/>
                <a:cs typeface="+mn-lt"/>
              </a:rPr>
              <a:t>The </a:t>
            </a:r>
            <a:r>
              <a:rPr lang="fr-FR" dirty="0" err="1">
                <a:ea typeface="+mn-lt"/>
                <a:cs typeface="+mn-lt"/>
              </a:rPr>
              <a:t>various</a:t>
            </a:r>
            <a:r>
              <a:rPr lang="fr-FR" dirty="0">
                <a:ea typeface="+mn-lt"/>
                <a:cs typeface="+mn-lt"/>
              </a:rPr>
              <a:t> </a:t>
            </a:r>
            <a:r>
              <a:rPr lang="fr-FR" dirty="0" err="1">
                <a:ea typeface="+mn-lt"/>
                <a:cs typeface="+mn-lt"/>
              </a:rPr>
              <a:t>activities</a:t>
            </a:r>
            <a:r>
              <a:rPr lang="fr-FR" dirty="0">
                <a:ea typeface="+mn-lt"/>
                <a:cs typeface="+mn-lt"/>
              </a:rPr>
              <a:t> of the </a:t>
            </a:r>
            <a:r>
              <a:rPr lang="fr-FR" dirty="0" err="1">
                <a:ea typeface="+mn-lt"/>
                <a:cs typeface="+mn-lt"/>
              </a:rPr>
              <a:t>nervous</a:t>
            </a:r>
            <a:r>
              <a:rPr lang="fr-FR" dirty="0">
                <a:ea typeface="+mn-lt"/>
                <a:cs typeface="+mn-lt"/>
              </a:rPr>
              <a:t> system can </a:t>
            </a:r>
            <a:r>
              <a:rPr lang="fr-FR" dirty="0" err="1">
                <a:ea typeface="+mn-lt"/>
                <a:cs typeface="+mn-lt"/>
              </a:rPr>
              <a:t>be</a:t>
            </a:r>
            <a:r>
              <a:rPr lang="fr-FR" dirty="0">
                <a:ea typeface="+mn-lt"/>
                <a:cs typeface="+mn-lt"/>
              </a:rPr>
              <a:t> </a:t>
            </a:r>
            <a:r>
              <a:rPr lang="fr-FR" dirty="0" err="1">
                <a:ea typeface="+mn-lt"/>
                <a:cs typeface="+mn-lt"/>
              </a:rPr>
              <a:t>grouped</a:t>
            </a:r>
            <a:r>
              <a:rPr lang="fr-FR" dirty="0">
                <a:ea typeface="+mn-lt"/>
                <a:cs typeface="+mn-lt"/>
              </a:rPr>
              <a:t> </a:t>
            </a:r>
            <a:r>
              <a:rPr lang="fr-FR" dirty="0" err="1">
                <a:ea typeface="+mn-lt"/>
                <a:cs typeface="+mn-lt"/>
              </a:rPr>
              <a:t>together</a:t>
            </a:r>
            <a:r>
              <a:rPr lang="fr-FR" dirty="0">
                <a:ea typeface="+mn-lt"/>
                <a:cs typeface="+mn-lt"/>
              </a:rPr>
              <a:t> as </a:t>
            </a:r>
            <a:r>
              <a:rPr lang="fr-FR" dirty="0" err="1">
                <a:ea typeface="+mn-lt"/>
                <a:cs typeface="+mn-lt"/>
              </a:rPr>
              <a:t>three</a:t>
            </a:r>
            <a:r>
              <a:rPr lang="fr-FR" dirty="0">
                <a:ea typeface="+mn-lt"/>
                <a:cs typeface="+mn-lt"/>
              </a:rPr>
              <a:t> </a:t>
            </a:r>
            <a:r>
              <a:rPr lang="fr-FR" dirty="0" err="1">
                <a:ea typeface="+mn-lt"/>
                <a:cs typeface="+mn-lt"/>
              </a:rPr>
              <a:t>general</a:t>
            </a:r>
            <a:r>
              <a:rPr lang="fr-FR" dirty="0">
                <a:ea typeface="+mn-lt"/>
                <a:cs typeface="+mn-lt"/>
              </a:rPr>
              <a:t>, </a:t>
            </a:r>
            <a:r>
              <a:rPr lang="fr-FR" dirty="0" err="1">
                <a:ea typeface="+mn-lt"/>
                <a:cs typeface="+mn-lt"/>
              </a:rPr>
              <a:t>overlapping</a:t>
            </a:r>
            <a:r>
              <a:rPr lang="fr-FR" dirty="0">
                <a:ea typeface="+mn-lt"/>
                <a:cs typeface="+mn-lt"/>
              </a:rPr>
              <a:t> </a:t>
            </a:r>
            <a:r>
              <a:rPr lang="fr-FR" dirty="0" err="1">
                <a:ea typeface="+mn-lt"/>
                <a:cs typeface="+mn-lt"/>
              </a:rPr>
              <a:t>functions</a:t>
            </a:r>
            <a:r>
              <a:rPr lang="fr-FR" dirty="0">
                <a:ea typeface="+mn-lt"/>
                <a:cs typeface="+mn-lt"/>
              </a:rPr>
              <a:t>:</a:t>
            </a:r>
            <a:endParaRPr lang="fr-FR" dirty="0"/>
          </a:p>
          <a:p>
            <a:r>
              <a:rPr lang="fr-FR" dirty="0" err="1">
                <a:ea typeface="+mn-lt"/>
                <a:cs typeface="+mn-lt"/>
              </a:rPr>
              <a:t>Sensory</a:t>
            </a:r>
            <a:endParaRPr lang="fr-FR" dirty="0" err="1"/>
          </a:p>
          <a:p>
            <a:r>
              <a:rPr lang="fr-FR" dirty="0" err="1">
                <a:ea typeface="+mn-lt"/>
                <a:cs typeface="+mn-lt"/>
              </a:rPr>
              <a:t>Integrative</a:t>
            </a:r>
            <a:endParaRPr lang="fr-FR" dirty="0" err="1"/>
          </a:p>
          <a:p>
            <a:r>
              <a:rPr lang="fr-FR" dirty="0" err="1">
                <a:ea typeface="+mn-lt"/>
                <a:cs typeface="+mn-lt"/>
              </a:rPr>
              <a:t>Motor</a:t>
            </a:r>
            <a:endParaRPr lang="fr-FR" dirty="0" err="1"/>
          </a:p>
          <a:p>
            <a:pPr marL="0" indent="0">
              <a:buNone/>
            </a:pPr>
            <a:r>
              <a:rPr lang="fr-FR" dirty="0">
                <a:ea typeface="+mn-lt"/>
                <a:cs typeface="+mn-lt"/>
              </a:rPr>
              <a:t>Millions of </a:t>
            </a:r>
            <a:r>
              <a:rPr lang="fr-FR" dirty="0" err="1">
                <a:ea typeface="+mn-lt"/>
                <a:cs typeface="+mn-lt"/>
              </a:rPr>
              <a:t>sensory</a:t>
            </a:r>
            <a:r>
              <a:rPr lang="fr-FR" dirty="0">
                <a:ea typeface="+mn-lt"/>
                <a:cs typeface="+mn-lt"/>
              </a:rPr>
              <a:t> </a:t>
            </a:r>
            <a:r>
              <a:rPr lang="fr-FR" dirty="0" err="1">
                <a:ea typeface="+mn-lt"/>
                <a:cs typeface="+mn-lt"/>
              </a:rPr>
              <a:t>receptors</a:t>
            </a:r>
            <a:r>
              <a:rPr lang="fr-FR" dirty="0">
                <a:ea typeface="+mn-lt"/>
                <a:cs typeface="+mn-lt"/>
              </a:rPr>
              <a:t> </a:t>
            </a:r>
            <a:r>
              <a:rPr lang="fr-FR" dirty="0" err="1">
                <a:ea typeface="+mn-lt"/>
                <a:cs typeface="+mn-lt"/>
              </a:rPr>
              <a:t>detect</a:t>
            </a:r>
            <a:r>
              <a:rPr lang="fr-FR" dirty="0">
                <a:ea typeface="+mn-lt"/>
                <a:cs typeface="+mn-lt"/>
              </a:rPr>
              <a:t> changes, </a:t>
            </a:r>
            <a:r>
              <a:rPr lang="fr-FR" dirty="0" err="1">
                <a:ea typeface="+mn-lt"/>
                <a:cs typeface="+mn-lt"/>
              </a:rPr>
              <a:t>called</a:t>
            </a:r>
            <a:r>
              <a:rPr lang="fr-FR" dirty="0">
                <a:ea typeface="+mn-lt"/>
                <a:cs typeface="+mn-lt"/>
              </a:rPr>
              <a:t> stimuli, </a:t>
            </a:r>
            <a:r>
              <a:rPr lang="fr-FR" dirty="0" err="1">
                <a:ea typeface="+mn-lt"/>
                <a:cs typeface="+mn-lt"/>
              </a:rPr>
              <a:t>which</a:t>
            </a:r>
            <a:r>
              <a:rPr lang="fr-FR" dirty="0">
                <a:ea typeface="+mn-lt"/>
                <a:cs typeface="+mn-lt"/>
              </a:rPr>
              <a:t> </a:t>
            </a:r>
            <a:r>
              <a:rPr lang="fr-FR" dirty="0" err="1">
                <a:ea typeface="+mn-lt"/>
                <a:cs typeface="+mn-lt"/>
              </a:rPr>
              <a:t>occur</a:t>
            </a:r>
            <a:r>
              <a:rPr lang="fr-FR" dirty="0">
                <a:ea typeface="+mn-lt"/>
                <a:cs typeface="+mn-lt"/>
              </a:rPr>
              <a:t> </a:t>
            </a:r>
            <a:r>
              <a:rPr lang="fr-FR" dirty="0" err="1">
                <a:ea typeface="+mn-lt"/>
                <a:cs typeface="+mn-lt"/>
              </a:rPr>
              <a:t>inside</a:t>
            </a:r>
            <a:r>
              <a:rPr lang="fr-FR" dirty="0">
                <a:ea typeface="+mn-lt"/>
                <a:cs typeface="+mn-lt"/>
              </a:rPr>
              <a:t> and </a:t>
            </a:r>
            <a:r>
              <a:rPr lang="fr-FR" dirty="0" err="1">
                <a:ea typeface="+mn-lt"/>
                <a:cs typeface="+mn-lt"/>
              </a:rPr>
              <a:t>outside</a:t>
            </a:r>
            <a:r>
              <a:rPr lang="fr-FR" dirty="0">
                <a:ea typeface="+mn-lt"/>
                <a:cs typeface="+mn-lt"/>
              </a:rPr>
              <a:t> the body. </a:t>
            </a:r>
            <a:r>
              <a:rPr lang="fr-FR" dirty="0" err="1">
                <a:ea typeface="+mn-lt"/>
                <a:cs typeface="+mn-lt"/>
              </a:rPr>
              <a:t>They</a:t>
            </a:r>
            <a:r>
              <a:rPr lang="fr-FR" dirty="0">
                <a:ea typeface="+mn-lt"/>
                <a:cs typeface="+mn-lt"/>
              </a:rPr>
              <a:t> </a:t>
            </a:r>
            <a:r>
              <a:rPr lang="fr-FR" dirty="0">
                <a:ea typeface="+mn-lt"/>
                <a:cs typeface="+mn-lt"/>
                <a:hlinkClick r:id="rId14"/>
              </a:rPr>
              <a:t>monitor</a:t>
            </a:r>
            <a:r>
              <a:rPr lang="fr-FR" dirty="0">
                <a:ea typeface="+mn-lt"/>
                <a:cs typeface="+mn-lt"/>
              </a:rPr>
              <a:t> </a:t>
            </a:r>
            <a:r>
              <a:rPr lang="fr-FR" dirty="0" err="1">
                <a:ea typeface="+mn-lt"/>
                <a:cs typeface="+mn-lt"/>
              </a:rPr>
              <a:t>such</a:t>
            </a:r>
            <a:r>
              <a:rPr lang="fr-FR" dirty="0">
                <a:ea typeface="+mn-lt"/>
                <a:cs typeface="+mn-lt"/>
              </a:rPr>
              <a:t> </a:t>
            </a:r>
            <a:r>
              <a:rPr lang="fr-FR" dirty="0" err="1">
                <a:ea typeface="+mn-lt"/>
                <a:cs typeface="+mn-lt"/>
              </a:rPr>
              <a:t>things</a:t>
            </a:r>
            <a:r>
              <a:rPr lang="fr-FR" dirty="0">
                <a:ea typeface="+mn-lt"/>
                <a:cs typeface="+mn-lt"/>
              </a:rPr>
              <a:t> as </a:t>
            </a:r>
            <a:r>
              <a:rPr lang="fr-FR" dirty="0" err="1">
                <a:ea typeface="+mn-lt"/>
                <a:cs typeface="+mn-lt"/>
              </a:rPr>
              <a:t>temperature</a:t>
            </a:r>
            <a:r>
              <a:rPr lang="fr-FR" dirty="0">
                <a:ea typeface="+mn-lt"/>
                <a:cs typeface="+mn-lt"/>
              </a:rPr>
              <a:t>, light, and </a:t>
            </a:r>
            <a:r>
              <a:rPr lang="fr-FR" dirty="0" err="1">
                <a:ea typeface="+mn-lt"/>
                <a:cs typeface="+mn-lt"/>
              </a:rPr>
              <a:t>sound</a:t>
            </a:r>
            <a:r>
              <a:rPr lang="fr-FR" dirty="0">
                <a:ea typeface="+mn-lt"/>
                <a:cs typeface="+mn-lt"/>
              </a:rPr>
              <a:t> </a:t>
            </a:r>
            <a:r>
              <a:rPr lang="fr-FR" dirty="0" err="1">
                <a:ea typeface="+mn-lt"/>
                <a:cs typeface="+mn-lt"/>
              </a:rPr>
              <a:t>from</a:t>
            </a:r>
            <a:r>
              <a:rPr lang="fr-FR" dirty="0">
                <a:ea typeface="+mn-lt"/>
                <a:cs typeface="+mn-lt"/>
              </a:rPr>
              <a:t> the </a:t>
            </a:r>
            <a:r>
              <a:rPr lang="fr-FR" dirty="0" err="1">
                <a:ea typeface="+mn-lt"/>
                <a:cs typeface="+mn-lt"/>
              </a:rPr>
              <a:t>external</a:t>
            </a:r>
            <a:r>
              <a:rPr lang="fr-FR" dirty="0">
                <a:ea typeface="+mn-lt"/>
                <a:cs typeface="+mn-lt"/>
              </a:rPr>
              <a:t> </a:t>
            </a:r>
            <a:r>
              <a:rPr lang="fr-FR" dirty="0" err="1">
                <a:ea typeface="+mn-lt"/>
                <a:cs typeface="+mn-lt"/>
              </a:rPr>
              <a:t>environment</a:t>
            </a:r>
            <a:r>
              <a:rPr lang="fr-FR" dirty="0">
                <a:ea typeface="+mn-lt"/>
                <a:cs typeface="+mn-lt"/>
              </a:rPr>
              <a:t>. Inside the body, the </a:t>
            </a:r>
            <a:r>
              <a:rPr lang="fr-FR" dirty="0" err="1">
                <a:ea typeface="+mn-lt"/>
                <a:cs typeface="+mn-lt"/>
              </a:rPr>
              <a:t>internal</a:t>
            </a:r>
            <a:r>
              <a:rPr lang="fr-FR" dirty="0">
                <a:ea typeface="+mn-lt"/>
                <a:cs typeface="+mn-lt"/>
              </a:rPr>
              <a:t> </a:t>
            </a:r>
            <a:r>
              <a:rPr lang="fr-FR" dirty="0" err="1">
                <a:ea typeface="+mn-lt"/>
                <a:cs typeface="+mn-lt"/>
              </a:rPr>
              <a:t>environment</a:t>
            </a:r>
            <a:r>
              <a:rPr lang="fr-FR" dirty="0">
                <a:ea typeface="+mn-lt"/>
                <a:cs typeface="+mn-lt"/>
              </a:rPr>
              <a:t>, </a:t>
            </a:r>
            <a:r>
              <a:rPr lang="fr-FR" dirty="0" err="1">
                <a:ea typeface="+mn-lt"/>
                <a:cs typeface="+mn-lt"/>
              </a:rPr>
              <a:t>receptors</a:t>
            </a:r>
            <a:r>
              <a:rPr lang="fr-FR" dirty="0">
                <a:ea typeface="+mn-lt"/>
                <a:cs typeface="+mn-lt"/>
              </a:rPr>
              <a:t> </a:t>
            </a:r>
            <a:r>
              <a:rPr lang="fr-FR" dirty="0" err="1">
                <a:ea typeface="+mn-lt"/>
                <a:cs typeface="+mn-lt"/>
              </a:rPr>
              <a:t>detect</a:t>
            </a:r>
            <a:r>
              <a:rPr lang="fr-FR" dirty="0">
                <a:ea typeface="+mn-lt"/>
                <a:cs typeface="+mn-lt"/>
              </a:rPr>
              <a:t> variations in pressure, </a:t>
            </a:r>
            <a:r>
              <a:rPr lang="fr-FR" dirty="0">
                <a:ea typeface="+mn-lt"/>
                <a:cs typeface="+mn-lt"/>
                <a:hlinkClick r:id="rId15"/>
              </a:rPr>
              <a:t>pH</a:t>
            </a:r>
            <a:r>
              <a:rPr lang="fr-FR" dirty="0">
                <a:ea typeface="+mn-lt"/>
                <a:cs typeface="+mn-lt"/>
              </a:rPr>
              <a:t>, </a:t>
            </a:r>
            <a:r>
              <a:rPr lang="fr-FR" dirty="0">
                <a:ea typeface="+mn-lt"/>
                <a:cs typeface="+mn-lt"/>
                <a:hlinkClick r:id="rId16"/>
              </a:rPr>
              <a:t>carbon dioxide</a:t>
            </a:r>
            <a:r>
              <a:rPr lang="fr-FR" dirty="0">
                <a:ea typeface="+mn-lt"/>
                <a:cs typeface="+mn-lt"/>
              </a:rPr>
              <a:t> concentration, and the </a:t>
            </a:r>
            <a:r>
              <a:rPr lang="fr-FR" dirty="0" err="1">
                <a:ea typeface="+mn-lt"/>
                <a:cs typeface="+mn-lt"/>
              </a:rPr>
              <a:t>levels</a:t>
            </a:r>
            <a:r>
              <a:rPr lang="fr-FR" dirty="0">
                <a:ea typeface="+mn-lt"/>
                <a:cs typeface="+mn-lt"/>
              </a:rPr>
              <a:t> of </a:t>
            </a:r>
            <a:r>
              <a:rPr lang="fr-FR" dirty="0" err="1">
                <a:ea typeface="+mn-lt"/>
                <a:cs typeface="+mn-lt"/>
              </a:rPr>
              <a:t>various</a:t>
            </a:r>
            <a:r>
              <a:rPr lang="fr-FR" dirty="0">
                <a:ea typeface="+mn-lt"/>
                <a:cs typeface="+mn-lt"/>
              </a:rPr>
              <a:t> </a:t>
            </a:r>
            <a:r>
              <a:rPr lang="fr-FR" dirty="0">
                <a:ea typeface="+mn-lt"/>
                <a:cs typeface="+mn-lt"/>
                <a:hlinkClick r:id="rId17"/>
              </a:rPr>
              <a:t>electrolytes</a:t>
            </a:r>
            <a:r>
              <a:rPr lang="fr-FR" dirty="0">
                <a:ea typeface="+mn-lt"/>
                <a:cs typeface="+mn-lt"/>
              </a:rPr>
              <a:t>. All of </a:t>
            </a:r>
            <a:r>
              <a:rPr lang="fr-FR" dirty="0" err="1">
                <a:ea typeface="+mn-lt"/>
                <a:cs typeface="+mn-lt"/>
              </a:rPr>
              <a:t>this</a:t>
            </a:r>
            <a:r>
              <a:rPr lang="fr-FR" dirty="0">
                <a:ea typeface="+mn-lt"/>
                <a:cs typeface="+mn-lt"/>
              </a:rPr>
              <a:t> </a:t>
            </a:r>
            <a:r>
              <a:rPr lang="fr-FR" dirty="0" err="1">
                <a:ea typeface="+mn-lt"/>
                <a:cs typeface="+mn-lt"/>
              </a:rPr>
              <a:t>gathered</a:t>
            </a:r>
            <a:r>
              <a:rPr lang="fr-FR" dirty="0">
                <a:ea typeface="+mn-lt"/>
                <a:cs typeface="+mn-lt"/>
              </a:rPr>
              <a:t> information </a:t>
            </a:r>
            <a:r>
              <a:rPr lang="fr-FR" dirty="0" err="1">
                <a:ea typeface="+mn-lt"/>
                <a:cs typeface="+mn-lt"/>
              </a:rPr>
              <a:t>is</a:t>
            </a:r>
            <a:r>
              <a:rPr lang="fr-FR" dirty="0">
                <a:ea typeface="+mn-lt"/>
                <a:cs typeface="+mn-lt"/>
              </a:rPr>
              <a:t> </a:t>
            </a:r>
            <a:r>
              <a:rPr lang="fr-FR" dirty="0" err="1">
                <a:ea typeface="+mn-lt"/>
                <a:cs typeface="+mn-lt"/>
              </a:rPr>
              <a:t>called</a:t>
            </a:r>
            <a:r>
              <a:rPr lang="fr-FR" dirty="0">
                <a:ea typeface="+mn-lt"/>
                <a:cs typeface="+mn-lt"/>
              </a:rPr>
              <a:t> </a:t>
            </a:r>
            <a:r>
              <a:rPr lang="fr-FR" dirty="0" err="1">
                <a:ea typeface="+mn-lt"/>
                <a:cs typeface="+mn-lt"/>
              </a:rPr>
              <a:t>sensory</a:t>
            </a:r>
            <a:r>
              <a:rPr lang="fr-FR" dirty="0">
                <a:ea typeface="+mn-lt"/>
                <a:cs typeface="+mn-lt"/>
              </a:rPr>
              <a:t> input.</a:t>
            </a:r>
            <a:endParaRPr lang="fr-FR" dirty="0"/>
          </a:p>
          <a:p>
            <a:pPr marL="0" indent="0">
              <a:buNone/>
            </a:pPr>
            <a:endParaRPr lang="fr-FR" dirty="0"/>
          </a:p>
          <a:p>
            <a:pPr marL="0" indent="0">
              <a:buNone/>
            </a:pPr>
            <a:r>
              <a:rPr lang="fr-FR" dirty="0"/>
              <a:t>Source : </a:t>
            </a:r>
            <a:r>
              <a:rPr lang="fr-FR" dirty="0">
                <a:ea typeface="+mn-lt"/>
                <a:cs typeface="+mn-lt"/>
              </a:rPr>
              <a:t>https://training.seer.cancer.gov/anatomy/nervous/</a:t>
            </a:r>
            <a:endParaRPr lang="fr-FR" dirty="0"/>
          </a:p>
          <a:p>
            <a:endParaRPr lang="fr-FR" dirty="0"/>
          </a:p>
        </p:txBody>
      </p:sp>
    </p:spTree>
    <p:extLst>
      <p:ext uri="{BB962C8B-B14F-4D97-AF65-F5344CB8AC3E}">
        <p14:creationId xmlns:p14="http://schemas.microsoft.com/office/powerpoint/2010/main" val="327777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45C2D-3B6B-41F9-B5E2-A7147B1095A2}"/>
              </a:ext>
            </a:extLst>
          </p:cNvPr>
          <p:cNvSpPr>
            <a:spLocks noGrp="1"/>
          </p:cNvSpPr>
          <p:nvPr>
            <p:ph type="title"/>
          </p:nvPr>
        </p:nvSpPr>
        <p:spPr>
          <a:xfrm>
            <a:off x="1246516" y="224380"/>
            <a:ext cx="9905998" cy="1478570"/>
          </a:xfrm>
        </p:spPr>
        <p:txBody>
          <a:bodyPr/>
          <a:lstStyle/>
          <a:p>
            <a:r>
              <a:rPr lang="fr-FR" dirty="0"/>
              <a:t>Glossaire</a:t>
            </a:r>
          </a:p>
        </p:txBody>
      </p:sp>
      <p:sp>
        <p:nvSpPr>
          <p:cNvPr id="3" name="Espace réservé du contenu 2">
            <a:extLst>
              <a:ext uri="{FF2B5EF4-FFF2-40B4-BE49-F238E27FC236}">
                <a16:creationId xmlns:a16="http://schemas.microsoft.com/office/drawing/2014/main" id="{05E42853-68E6-4B1E-B4E1-1766E972A706}"/>
              </a:ext>
            </a:extLst>
          </p:cNvPr>
          <p:cNvSpPr>
            <a:spLocks noGrp="1"/>
          </p:cNvSpPr>
          <p:nvPr>
            <p:ph idx="1"/>
          </p:nvPr>
        </p:nvSpPr>
        <p:spPr>
          <a:xfrm>
            <a:off x="1364757" y="1408659"/>
            <a:ext cx="4729654" cy="5328470"/>
          </a:xfrm>
        </p:spPr>
        <p:txBody>
          <a:bodyPr vert="horz" lIns="91440" tIns="45720" rIns="91440" bIns="45720" rtlCol="0" anchor="t">
            <a:normAutofit fontScale="92500" lnSpcReduction="10000"/>
          </a:bodyPr>
          <a:lstStyle/>
          <a:p>
            <a:r>
              <a:rPr lang="fr-FR" dirty="0" err="1"/>
              <a:t>Nervous</a:t>
            </a:r>
            <a:r>
              <a:rPr lang="fr-FR" dirty="0"/>
              <a:t> system: système nerveux</a:t>
            </a:r>
          </a:p>
          <a:p>
            <a:r>
              <a:rPr lang="fr-FR" dirty="0" err="1"/>
              <a:t>Homeostasis</a:t>
            </a:r>
            <a:r>
              <a:rPr lang="fr-FR" dirty="0"/>
              <a:t>: homéostasie</a:t>
            </a:r>
          </a:p>
          <a:p>
            <a:r>
              <a:rPr lang="fr-FR" dirty="0" err="1"/>
              <a:t>External</a:t>
            </a:r>
            <a:r>
              <a:rPr lang="fr-FR" dirty="0"/>
              <a:t>: externe / </a:t>
            </a:r>
            <a:r>
              <a:rPr lang="fr-FR" dirty="0" err="1"/>
              <a:t>internal</a:t>
            </a:r>
            <a:r>
              <a:rPr lang="fr-FR" dirty="0"/>
              <a:t>: interne</a:t>
            </a:r>
          </a:p>
          <a:p>
            <a:r>
              <a:rPr lang="fr-FR" dirty="0"/>
              <a:t>Brain: cerveau</a:t>
            </a:r>
          </a:p>
          <a:p>
            <a:r>
              <a:rPr lang="fr-FR" dirty="0"/>
              <a:t>Connective tissue: tissu conjonctif</a:t>
            </a:r>
          </a:p>
          <a:p>
            <a:r>
              <a:rPr lang="fr-FR" dirty="0"/>
              <a:t>Electrolyte: électrolyte</a:t>
            </a:r>
          </a:p>
          <a:p>
            <a:r>
              <a:rPr lang="fr-FR" dirty="0"/>
              <a:t>Endoctrine system: système endocrinien </a:t>
            </a:r>
          </a:p>
          <a:p>
            <a:r>
              <a:rPr lang="fr-FR" dirty="0" err="1"/>
              <a:t>Organ</a:t>
            </a:r>
            <a:r>
              <a:rPr lang="fr-FR" dirty="0"/>
              <a:t>: organe</a:t>
            </a:r>
          </a:p>
          <a:p>
            <a:r>
              <a:rPr lang="fr-FR" dirty="0"/>
              <a:t>Spinal </a:t>
            </a:r>
            <a:r>
              <a:rPr lang="fr-FR" dirty="0" err="1"/>
              <a:t>cord</a:t>
            </a:r>
            <a:r>
              <a:rPr lang="fr-FR" dirty="0"/>
              <a:t>: moelle épinière</a:t>
            </a:r>
          </a:p>
          <a:p>
            <a:r>
              <a:rPr lang="fr-FR" dirty="0"/>
              <a:t>Nerve: nerf</a:t>
            </a:r>
          </a:p>
          <a:p>
            <a:pPr marL="0" indent="0">
              <a:buNone/>
            </a:pPr>
            <a:endParaRPr lang="fr-FR" dirty="0"/>
          </a:p>
          <a:p>
            <a:endParaRPr lang="fr-FR" dirty="0"/>
          </a:p>
        </p:txBody>
      </p:sp>
      <p:sp>
        <p:nvSpPr>
          <p:cNvPr id="4" name="ZoneTexte 3">
            <a:extLst>
              <a:ext uri="{FF2B5EF4-FFF2-40B4-BE49-F238E27FC236}">
                <a16:creationId xmlns:a16="http://schemas.microsoft.com/office/drawing/2014/main" id="{2F36958D-B27B-42DD-B13C-C6007A8582E4}"/>
              </a:ext>
            </a:extLst>
          </p:cNvPr>
          <p:cNvSpPr txBox="1"/>
          <p:nvPr/>
        </p:nvSpPr>
        <p:spPr>
          <a:xfrm>
            <a:off x="6589986" y="1413641"/>
            <a:ext cx="4858406" cy="4515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fr-FR" sz="2200" dirty="0">
                <a:ea typeface="+mn-lt"/>
                <a:cs typeface="+mn-lt"/>
              </a:rPr>
              <a:t>Mental </a:t>
            </a:r>
            <a:r>
              <a:rPr lang="fr-FR" sz="2200" dirty="0" err="1">
                <a:ea typeface="+mn-lt"/>
                <a:cs typeface="+mn-lt"/>
              </a:rPr>
              <a:t>activity</a:t>
            </a:r>
            <a:r>
              <a:rPr lang="fr-FR" sz="2200" dirty="0">
                <a:ea typeface="+mn-lt"/>
                <a:cs typeface="+mn-lt"/>
              </a:rPr>
              <a:t>: activité mentale</a:t>
            </a:r>
            <a:endParaRPr lang="en-US" sz="2200">
              <a:ea typeface="+mn-lt"/>
              <a:cs typeface="+mn-lt"/>
            </a:endParaRPr>
          </a:p>
          <a:p>
            <a:pPr marL="285750" indent="-285750">
              <a:lnSpc>
                <a:spcPct val="120000"/>
              </a:lnSpc>
              <a:spcBef>
                <a:spcPts val="1000"/>
              </a:spcBef>
              <a:buFont typeface="Arial"/>
              <a:buChar char="•"/>
            </a:pPr>
            <a:r>
              <a:rPr lang="fr-FR" sz="2200" dirty="0">
                <a:ea typeface="+mn-lt"/>
                <a:cs typeface="+mn-lt"/>
              </a:rPr>
              <a:t>Stimulus: stimulus</a:t>
            </a:r>
          </a:p>
          <a:p>
            <a:pPr marL="285750" indent="-285750">
              <a:lnSpc>
                <a:spcPct val="120000"/>
              </a:lnSpc>
              <a:spcBef>
                <a:spcPts val="1000"/>
              </a:spcBef>
              <a:buFont typeface="Arial"/>
              <a:buChar char="•"/>
            </a:pPr>
            <a:r>
              <a:rPr lang="fr-FR" sz="2200" dirty="0" err="1">
                <a:ea typeface="+mn-lt"/>
                <a:cs typeface="+mn-lt"/>
              </a:rPr>
              <a:t>Sensory</a:t>
            </a:r>
            <a:r>
              <a:rPr lang="fr-FR" sz="2200" dirty="0">
                <a:ea typeface="+mn-lt"/>
                <a:cs typeface="+mn-lt"/>
              </a:rPr>
              <a:t> input: information sensorielle</a:t>
            </a:r>
          </a:p>
          <a:p>
            <a:pPr marL="285750" indent="-285750">
              <a:lnSpc>
                <a:spcPct val="120000"/>
              </a:lnSpc>
              <a:spcBef>
                <a:spcPts val="1000"/>
              </a:spcBef>
              <a:buFont typeface="Arial"/>
              <a:buChar char="•"/>
            </a:pPr>
            <a:r>
              <a:rPr lang="fr-FR" sz="2200" dirty="0"/>
              <a:t>pH: pH</a:t>
            </a:r>
          </a:p>
          <a:p>
            <a:pPr marL="285750" indent="-285750">
              <a:lnSpc>
                <a:spcPct val="120000"/>
              </a:lnSpc>
              <a:spcBef>
                <a:spcPts val="1000"/>
              </a:spcBef>
              <a:buFont typeface="Arial"/>
              <a:buChar char="•"/>
            </a:pPr>
            <a:r>
              <a:rPr lang="fr-FR" sz="2200" dirty="0"/>
              <a:t>Carbon </a:t>
            </a:r>
            <a:r>
              <a:rPr lang="fr-FR" sz="2200" dirty="0" err="1"/>
              <a:t>dioxide</a:t>
            </a:r>
            <a:r>
              <a:rPr lang="fr-FR" sz="2200" dirty="0"/>
              <a:t> concentration: concentration de dioxyde de carbone</a:t>
            </a:r>
          </a:p>
          <a:p>
            <a:pPr marL="285750" indent="-285750">
              <a:lnSpc>
                <a:spcPct val="120000"/>
              </a:lnSpc>
              <a:spcBef>
                <a:spcPts val="1000"/>
              </a:spcBef>
              <a:buFont typeface="Arial"/>
              <a:buChar char="•"/>
            </a:pPr>
            <a:r>
              <a:rPr lang="fr-FR" sz="2200" dirty="0">
                <a:ea typeface="+mn-lt"/>
                <a:cs typeface="+mn-lt"/>
              </a:rPr>
              <a:t>Ganglion: ganglion</a:t>
            </a:r>
            <a:endParaRPr lang="en-US" sz="2200">
              <a:ea typeface="+mn-lt"/>
              <a:cs typeface="+mn-lt"/>
            </a:endParaRPr>
          </a:p>
          <a:p>
            <a:pPr marL="285750" indent="-285750">
              <a:lnSpc>
                <a:spcPct val="120000"/>
              </a:lnSpc>
              <a:spcBef>
                <a:spcPts val="1000"/>
              </a:spcBef>
              <a:buFont typeface="Arial"/>
              <a:buChar char="•"/>
            </a:pPr>
            <a:r>
              <a:rPr lang="fr-FR" sz="2200" dirty="0" err="1">
                <a:ea typeface="+mn-lt"/>
                <a:cs typeface="+mn-lt"/>
              </a:rPr>
              <a:t>Sensory</a:t>
            </a:r>
            <a:r>
              <a:rPr lang="fr-FR" sz="2200" dirty="0">
                <a:ea typeface="+mn-lt"/>
                <a:cs typeface="+mn-lt"/>
              </a:rPr>
              <a:t> </a:t>
            </a:r>
            <a:r>
              <a:rPr lang="fr-FR" sz="2200" dirty="0" err="1">
                <a:ea typeface="+mn-lt"/>
                <a:cs typeface="+mn-lt"/>
              </a:rPr>
              <a:t>receptor</a:t>
            </a:r>
            <a:r>
              <a:rPr lang="fr-FR" sz="2200" dirty="0">
                <a:ea typeface="+mn-lt"/>
                <a:cs typeface="+mn-lt"/>
              </a:rPr>
              <a:t>: récepteur sensoriel</a:t>
            </a:r>
          </a:p>
          <a:p>
            <a:pPr marL="285750" indent="-285750">
              <a:lnSpc>
                <a:spcPct val="120000"/>
              </a:lnSpc>
              <a:spcBef>
                <a:spcPts val="1000"/>
              </a:spcBef>
              <a:buFont typeface="Arial"/>
              <a:buChar char="•"/>
            </a:pPr>
            <a:endParaRPr lang="fr-FR" sz="2000" dirty="0"/>
          </a:p>
        </p:txBody>
      </p:sp>
    </p:spTree>
    <p:extLst>
      <p:ext uri="{BB962C8B-B14F-4D97-AF65-F5344CB8AC3E}">
        <p14:creationId xmlns:p14="http://schemas.microsoft.com/office/powerpoint/2010/main" val="359948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49221F-2671-4260-A2D3-64443D374BDD}"/>
              </a:ext>
            </a:extLst>
          </p:cNvPr>
          <p:cNvSpPr>
            <a:spLocks noGrp="1"/>
          </p:cNvSpPr>
          <p:nvPr>
            <p:ph type="title"/>
          </p:nvPr>
        </p:nvSpPr>
        <p:spPr/>
        <p:txBody>
          <a:bodyPr/>
          <a:lstStyle/>
          <a:p>
            <a:r>
              <a:rPr lang="fr-FR" dirty="0"/>
              <a:t>Sources</a:t>
            </a:r>
          </a:p>
        </p:txBody>
      </p:sp>
      <p:sp>
        <p:nvSpPr>
          <p:cNvPr id="3" name="Espace réservé du contenu 2">
            <a:extLst>
              <a:ext uri="{FF2B5EF4-FFF2-40B4-BE49-F238E27FC236}">
                <a16:creationId xmlns:a16="http://schemas.microsoft.com/office/drawing/2014/main" id="{9DB3F46A-BE0A-4BE1-8002-A54F64A7BA88}"/>
              </a:ext>
            </a:extLst>
          </p:cNvPr>
          <p:cNvSpPr>
            <a:spLocks noGrp="1"/>
          </p:cNvSpPr>
          <p:nvPr>
            <p:ph idx="1"/>
          </p:nvPr>
        </p:nvSpPr>
        <p:spPr>
          <a:xfrm>
            <a:off x="1141412" y="2249487"/>
            <a:ext cx="9905999" cy="4185472"/>
          </a:xfrm>
        </p:spPr>
        <p:txBody>
          <a:bodyPr vert="horz" lIns="91440" tIns="45720" rIns="91440" bIns="45720" rtlCol="0" anchor="t">
            <a:normAutofit fontScale="62500" lnSpcReduction="20000"/>
          </a:bodyPr>
          <a:lstStyle/>
          <a:p>
            <a:r>
              <a:rPr lang="fr-FR" dirty="0">
                <a:ea typeface="+mn-lt"/>
                <a:cs typeface="+mn-lt"/>
                <a:hlinkClick r:id="rId2"/>
              </a:rPr>
              <a:t>http://www.facmed-univ-oran.dz/ressources/fichiers_produits/fichier_produit_2338.pdf</a:t>
            </a:r>
            <a:endParaRPr lang="fr-FR"/>
          </a:p>
          <a:p>
            <a:r>
              <a:rPr lang="fr-FR" dirty="0">
                <a:ea typeface="+mn-lt"/>
                <a:cs typeface="+mn-lt"/>
                <a:hlinkClick r:id="rId3"/>
              </a:rPr>
              <a:t>https://www.alloprof.qc.ca/fr/eleves/bv/sciences/les-cinq-sens-et-les-recepteurs-sensoriels-s1287</a:t>
            </a:r>
            <a:endParaRPr lang="fr-FR" dirty="0">
              <a:hlinkClick r:id="rId3"/>
            </a:endParaRPr>
          </a:p>
          <a:p>
            <a:r>
              <a:rPr lang="fr-FR" dirty="0">
                <a:ea typeface="+mn-lt"/>
                <a:cs typeface="+mn-lt"/>
                <a:hlinkClick r:id="rId4"/>
              </a:rPr>
              <a:t>https://www.visiblebody.com/fr/learn/nervous/system-overview</a:t>
            </a:r>
            <a:endParaRPr lang="fr-FR" dirty="0">
              <a:hlinkClick r:id="rId4"/>
            </a:endParaRPr>
          </a:p>
          <a:p>
            <a:r>
              <a:rPr lang="fr-FR" dirty="0">
                <a:ea typeface="+mn-lt"/>
                <a:cs typeface="+mn-lt"/>
                <a:hlinkClick r:id="rId5"/>
              </a:rPr>
              <a:t>https://www.vocabulaire-medical.fr/encyclopedie/193-parasympathique-sympathique-systeme-nerveux-enterique</a:t>
            </a:r>
            <a:endParaRPr lang="fr-FR" dirty="0">
              <a:hlinkClick r:id="rId5"/>
            </a:endParaRPr>
          </a:p>
          <a:p>
            <a:r>
              <a:rPr lang="fr-FR" dirty="0">
                <a:ea typeface="+mn-lt"/>
                <a:cs typeface="+mn-lt"/>
                <a:hlinkClick r:id="rId6"/>
              </a:rPr>
              <a:t>https://www.msdmanuals.com/fr/professional/troubles-neurologiques/syst%C3%A8me-nerveux-v%C3%A9g%C3%A9tatif/revue-g%C3%A9n%C3%A9rale-du-syst%C3%A8me-nerveux-v%C3%A9g%C3%A9tatif</a:t>
            </a:r>
            <a:endParaRPr lang="fr-FR" dirty="0">
              <a:hlinkClick r:id="rId6"/>
            </a:endParaRPr>
          </a:p>
          <a:p>
            <a:r>
              <a:rPr lang="fr-FR" dirty="0">
                <a:ea typeface="+mn-lt"/>
                <a:cs typeface="+mn-lt"/>
                <a:hlinkClick r:id="rId7"/>
              </a:rPr>
              <a:t>https://www.reseau-canope.fr/corpus/video/le-fonctionnement-du-systeme-nerveux-118.html</a:t>
            </a:r>
            <a:endParaRPr lang="fr-FR" dirty="0">
              <a:hlinkClick r:id="rId7"/>
            </a:endParaRPr>
          </a:p>
          <a:p>
            <a:r>
              <a:rPr lang="fr-FR" dirty="0">
                <a:ea typeface="+mn-lt"/>
                <a:cs typeface="+mn-lt"/>
                <a:hlinkClick r:id="rId8"/>
              </a:rPr>
              <a:t>https://www.cours-pharmacie.com/physiologie/systeme-nerveux.html</a:t>
            </a:r>
            <a:endParaRPr lang="fr-FR" dirty="0">
              <a:hlinkClick r:id="rId8"/>
            </a:endParaRPr>
          </a:p>
          <a:p>
            <a:r>
              <a:rPr lang="fr-FR" dirty="0">
                <a:ea typeface="+mn-lt"/>
                <a:cs typeface="+mn-lt"/>
                <a:hlinkClick r:id="rId9"/>
              </a:rPr>
              <a:t>https://www.neuropathies-peripheriques.org/neuropathies-peripheriques/comprendre-le-systeme-nerveux-peripherique/</a:t>
            </a:r>
          </a:p>
          <a:p>
            <a:r>
              <a:rPr lang="fr-FR" dirty="0">
                <a:ea typeface="+mn-lt"/>
                <a:cs typeface="+mn-lt"/>
                <a:hlinkClick r:id="rId10"/>
              </a:rPr>
              <a:t>https://www.sep-ensemble.fr/la-sep-c-est-quoi/comprendre-systeme-nerveux-central</a:t>
            </a:r>
            <a:endParaRPr lang="fr-FR" dirty="0">
              <a:hlinkClick r:id="rId10"/>
            </a:endParaRPr>
          </a:p>
          <a:p>
            <a:r>
              <a:rPr lang="fr-FR" dirty="0">
                <a:ea typeface="+mn-lt"/>
                <a:cs typeface="+mn-lt"/>
                <a:hlinkClick r:id="rId11"/>
              </a:rPr>
              <a:t>https://slideplayer.fr/slide/13520045/</a:t>
            </a:r>
            <a:endParaRPr lang="fr-FR"/>
          </a:p>
          <a:p>
            <a:endParaRPr lang="fr-FR"/>
          </a:p>
          <a:p>
            <a:pPr marL="0" indent="0">
              <a:buNone/>
            </a:pPr>
            <a:endParaRPr lang="fr-FR"/>
          </a:p>
          <a:p>
            <a:endParaRPr lang="fr-FR"/>
          </a:p>
          <a:p>
            <a:endParaRPr lang="fr-FR"/>
          </a:p>
          <a:p>
            <a:endParaRPr lang="fr-FR"/>
          </a:p>
        </p:txBody>
      </p:sp>
    </p:spTree>
    <p:extLst>
      <p:ext uri="{BB962C8B-B14F-4D97-AF65-F5344CB8AC3E}">
        <p14:creationId xmlns:p14="http://schemas.microsoft.com/office/powerpoint/2010/main" val="48186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87CE4-6A20-4EC1-AFCC-C319A22AF7F9}"/>
              </a:ext>
            </a:extLst>
          </p:cNvPr>
          <p:cNvSpPr>
            <a:spLocks noGrp="1"/>
          </p:cNvSpPr>
          <p:nvPr>
            <p:ph type="title"/>
          </p:nvPr>
        </p:nvSpPr>
        <p:spPr/>
        <p:txBody>
          <a:bodyPr/>
          <a:lstStyle/>
          <a:p>
            <a:r>
              <a:rPr lang="fr-FR" dirty="0"/>
              <a:t>Sommaire</a:t>
            </a:r>
          </a:p>
        </p:txBody>
      </p:sp>
      <p:sp>
        <p:nvSpPr>
          <p:cNvPr id="3" name="Espace réservé du contenu 2">
            <a:extLst>
              <a:ext uri="{FF2B5EF4-FFF2-40B4-BE49-F238E27FC236}">
                <a16:creationId xmlns:a16="http://schemas.microsoft.com/office/drawing/2014/main" id="{456E9B93-0CCF-4C73-A13F-86C1139648E2}"/>
              </a:ext>
            </a:extLst>
          </p:cNvPr>
          <p:cNvSpPr>
            <a:spLocks noGrp="1"/>
          </p:cNvSpPr>
          <p:nvPr>
            <p:ph idx="1"/>
          </p:nvPr>
        </p:nvSpPr>
        <p:spPr/>
        <p:txBody>
          <a:bodyPr vert="horz" lIns="91440" tIns="45720" rIns="91440" bIns="45720" rtlCol="0" anchor="t">
            <a:normAutofit/>
          </a:bodyPr>
          <a:lstStyle/>
          <a:p>
            <a:r>
              <a:rPr lang="fr-FR" dirty="0"/>
              <a:t>Le système nerveux qu'est-ce que c'est ?</a:t>
            </a:r>
          </a:p>
          <a:p>
            <a:r>
              <a:rPr lang="fr-FR" dirty="0"/>
              <a:t>Le système nerveux central (SNC)</a:t>
            </a:r>
          </a:p>
          <a:p>
            <a:r>
              <a:rPr lang="fr-FR" dirty="0"/>
              <a:t>Le système nerveux périphérique (SNP)</a:t>
            </a:r>
          </a:p>
          <a:p>
            <a:pPr marL="0" indent="0">
              <a:buNone/>
            </a:pPr>
            <a:r>
              <a:rPr lang="fr-FR" dirty="0"/>
              <a:t>- Sa composition</a:t>
            </a:r>
            <a:br>
              <a:rPr lang="fr-FR" dirty="0"/>
            </a:br>
            <a:r>
              <a:rPr lang="fr-FR" dirty="0"/>
              <a:t>- Le système nerveux autonome (SNA)</a:t>
            </a:r>
          </a:p>
          <a:p>
            <a:r>
              <a:rPr lang="fr-FR" dirty="0">
                <a:ea typeface="+mn-lt"/>
                <a:cs typeface="+mn-lt"/>
              </a:rPr>
              <a:t>L'influx nerveux – Transmission de l'information</a:t>
            </a:r>
          </a:p>
          <a:p>
            <a:pPr marL="0" indent="0">
              <a:buNone/>
            </a:pPr>
            <a:endParaRPr lang="fr-FR" dirty="0"/>
          </a:p>
        </p:txBody>
      </p:sp>
    </p:spTree>
    <p:extLst>
      <p:ext uri="{BB962C8B-B14F-4D97-AF65-F5344CB8AC3E}">
        <p14:creationId xmlns:p14="http://schemas.microsoft.com/office/powerpoint/2010/main" val="174516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0EE07-46D8-4F5F-BC61-84477A352512}"/>
              </a:ext>
            </a:extLst>
          </p:cNvPr>
          <p:cNvSpPr>
            <a:spLocks noGrp="1"/>
          </p:cNvSpPr>
          <p:nvPr>
            <p:ph type="title"/>
          </p:nvPr>
        </p:nvSpPr>
        <p:spPr>
          <a:xfrm>
            <a:off x="6170613" y="516918"/>
            <a:ext cx="4876798" cy="1478570"/>
          </a:xfrm>
        </p:spPr>
        <p:txBody>
          <a:bodyPr/>
          <a:lstStyle/>
          <a:p>
            <a:r>
              <a:rPr lang="fr-FR" dirty="0"/>
              <a:t>Le système nerveux, qu'est-ce que c'est ?</a:t>
            </a:r>
          </a:p>
        </p:txBody>
      </p:sp>
      <p:pic>
        <p:nvPicPr>
          <p:cNvPr id="5" name="Image 5">
            <a:extLst>
              <a:ext uri="{FF2B5EF4-FFF2-40B4-BE49-F238E27FC236}">
                <a16:creationId xmlns:a16="http://schemas.microsoft.com/office/drawing/2014/main" id="{3542D596-3AB4-47DA-94A5-C09F099FBAFB}"/>
              </a:ext>
            </a:extLst>
          </p:cNvPr>
          <p:cNvPicPr>
            <a:picLocks noGrp="1" noChangeAspect="1"/>
          </p:cNvPicPr>
          <p:nvPr>
            <p:ph sz="half" idx="1"/>
          </p:nvPr>
        </p:nvPicPr>
        <p:blipFill>
          <a:blip r:embed="rId2"/>
          <a:stretch>
            <a:fillRect/>
          </a:stretch>
        </p:blipFill>
        <p:spPr>
          <a:xfrm>
            <a:off x="1279390" y="585786"/>
            <a:ext cx="4729428" cy="5675314"/>
          </a:xfrm>
        </p:spPr>
      </p:pic>
      <p:sp>
        <p:nvSpPr>
          <p:cNvPr id="4" name="Espace réservé du contenu 3">
            <a:extLst>
              <a:ext uri="{FF2B5EF4-FFF2-40B4-BE49-F238E27FC236}">
                <a16:creationId xmlns:a16="http://schemas.microsoft.com/office/drawing/2014/main" id="{080B54D5-91EC-4768-A781-4A7821B3D971}"/>
              </a:ext>
            </a:extLst>
          </p:cNvPr>
          <p:cNvSpPr>
            <a:spLocks noGrp="1"/>
          </p:cNvSpPr>
          <p:nvPr>
            <p:ph sz="half" idx="2"/>
          </p:nvPr>
        </p:nvSpPr>
        <p:spPr/>
        <p:txBody>
          <a:bodyPr vert="horz" lIns="91440" tIns="45720" rIns="91440" bIns="45720" rtlCol="0" anchor="t">
            <a:normAutofit fontScale="92500" lnSpcReduction="10000"/>
          </a:bodyPr>
          <a:lstStyle/>
          <a:p>
            <a:r>
              <a:rPr lang="fr-FR" dirty="0">
                <a:ea typeface="+mn-lt"/>
                <a:cs typeface="+mn-lt"/>
              </a:rPr>
              <a:t>Le système nerveux commande et contrôle l’ensemble du corps. En effet, il est responsable de la coordination des interactions avec l'environnement extérieur et de la communication rapide entre les différentes parties du corps.</a:t>
            </a:r>
          </a:p>
          <a:p>
            <a:r>
              <a:rPr lang="fr-FR" dirty="0">
                <a:ea typeface="+mn-lt"/>
                <a:cs typeface="+mn-lt"/>
              </a:rPr>
              <a:t>Il est divisé en deux parties ; le système nerveux central (SNC) et le système nerveux périphérique (SNP).</a:t>
            </a:r>
            <a:endParaRPr lang="fr-FR" dirty="0"/>
          </a:p>
        </p:txBody>
      </p:sp>
    </p:spTree>
    <p:extLst>
      <p:ext uri="{BB962C8B-B14F-4D97-AF65-F5344CB8AC3E}">
        <p14:creationId xmlns:p14="http://schemas.microsoft.com/office/powerpoint/2010/main" val="110238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87D66D-C5CA-426B-8BBF-0E19C0647B80}"/>
              </a:ext>
            </a:extLst>
          </p:cNvPr>
          <p:cNvSpPr>
            <a:spLocks noGrp="1"/>
          </p:cNvSpPr>
          <p:nvPr>
            <p:ph type="title"/>
          </p:nvPr>
        </p:nvSpPr>
        <p:spPr>
          <a:xfrm>
            <a:off x="1141413" y="440718"/>
            <a:ext cx="9905998" cy="1478570"/>
          </a:xfrm>
        </p:spPr>
        <p:txBody>
          <a:bodyPr/>
          <a:lstStyle/>
          <a:p>
            <a:r>
              <a:rPr lang="fr-FR" dirty="0"/>
              <a:t>Le système nerveux central (</a:t>
            </a:r>
            <a:r>
              <a:rPr lang="fr-FR" dirty="0" err="1"/>
              <a:t>snc</a:t>
            </a:r>
            <a:r>
              <a:rPr lang="fr-FR" dirty="0"/>
              <a:t>)</a:t>
            </a:r>
          </a:p>
        </p:txBody>
      </p:sp>
      <p:pic>
        <p:nvPicPr>
          <p:cNvPr id="5" name="Image 5" descr="Une image contenant texte, graphiques vectoriels&#10;&#10;Description générée automatiquement">
            <a:extLst>
              <a:ext uri="{FF2B5EF4-FFF2-40B4-BE49-F238E27FC236}">
                <a16:creationId xmlns:a16="http://schemas.microsoft.com/office/drawing/2014/main" id="{478A4B49-3B76-4CC1-8142-E36D7FD5D60D}"/>
              </a:ext>
            </a:extLst>
          </p:cNvPr>
          <p:cNvPicPr>
            <a:picLocks noGrp="1" noChangeAspect="1"/>
          </p:cNvPicPr>
          <p:nvPr>
            <p:ph sz="half" idx="1"/>
          </p:nvPr>
        </p:nvPicPr>
        <p:blipFill>
          <a:blip r:embed="rId2"/>
          <a:stretch>
            <a:fillRect/>
          </a:stretch>
        </p:blipFill>
        <p:spPr>
          <a:xfrm>
            <a:off x="1258092" y="1910555"/>
            <a:ext cx="4721225" cy="3876675"/>
          </a:xfrm>
        </p:spPr>
      </p:pic>
      <p:sp>
        <p:nvSpPr>
          <p:cNvPr id="4" name="Espace réservé du contenu 3">
            <a:extLst>
              <a:ext uri="{FF2B5EF4-FFF2-40B4-BE49-F238E27FC236}">
                <a16:creationId xmlns:a16="http://schemas.microsoft.com/office/drawing/2014/main" id="{21032D46-85A3-40C1-A87B-442AC2C3AF96}"/>
              </a:ext>
            </a:extLst>
          </p:cNvPr>
          <p:cNvSpPr>
            <a:spLocks noGrp="1"/>
          </p:cNvSpPr>
          <p:nvPr>
            <p:ph sz="half" idx="2"/>
          </p:nvPr>
        </p:nvSpPr>
        <p:spPr/>
        <p:txBody>
          <a:bodyPr vert="horz" lIns="91440" tIns="45720" rIns="91440" bIns="45720" rtlCol="0" anchor="t">
            <a:normAutofit/>
          </a:bodyPr>
          <a:lstStyle/>
          <a:p>
            <a:r>
              <a:rPr lang="fr-FR" dirty="0"/>
              <a:t>Le système nerveux central se compose de l'encéphale et de la moelle épinière.</a:t>
            </a:r>
          </a:p>
          <a:p>
            <a:r>
              <a:rPr lang="fr-FR" dirty="0"/>
              <a:t>Il permet d'organiser, de contrôler et de réguler des fonctions essentielles de l'organisme (motricité, équilibre, perception, émotions, etc.).</a:t>
            </a:r>
          </a:p>
        </p:txBody>
      </p:sp>
    </p:spTree>
    <p:extLst>
      <p:ext uri="{BB962C8B-B14F-4D97-AF65-F5344CB8AC3E}">
        <p14:creationId xmlns:p14="http://schemas.microsoft.com/office/powerpoint/2010/main" val="390690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1DCB7-C763-4B2B-8DC6-A83D65E3564E}"/>
              </a:ext>
            </a:extLst>
          </p:cNvPr>
          <p:cNvSpPr>
            <a:spLocks noGrp="1"/>
          </p:cNvSpPr>
          <p:nvPr>
            <p:ph type="title"/>
          </p:nvPr>
        </p:nvSpPr>
        <p:spPr>
          <a:xfrm>
            <a:off x="1268413" y="72418"/>
            <a:ext cx="9905998" cy="1478570"/>
          </a:xfrm>
        </p:spPr>
        <p:txBody>
          <a:bodyPr/>
          <a:lstStyle/>
          <a:p>
            <a:r>
              <a:rPr lang="fr-FR" dirty="0"/>
              <a:t>Le système nerveux périphérique (SNP)</a:t>
            </a:r>
          </a:p>
        </p:txBody>
      </p:sp>
      <p:pic>
        <p:nvPicPr>
          <p:cNvPr id="5" name="Image 5">
            <a:extLst>
              <a:ext uri="{FF2B5EF4-FFF2-40B4-BE49-F238E27FC236}">
                <a16:creationId xmlns:a16="http://schemas.microsoft.com/office/drawing/2014/main" id="{815B2347-E75E-46CE-B8DA-04C19FFC4D44}"/>
              </a:ext>
            </a:extLst>
          </p:cNvPr>
          <p:cNvPicPr>
            <a:picLocks noGrp="1" noChangeAspect="1"/>
          </p:cNvPicPr>
          <p:nvPr>
            <p:ph sz="half" idx="1"/>
          </p:nvPr>
        </p:nvPicPr>
        <p:blipFill>
          <a:blip r:embed="rId2"/>
          <a:stretch>
            <a:fillRect/>
          </a:stretch>
        </p:blipFill>
        <p:spPr>
          <a:xfrm>
            <a:off x="1594373" y="1182688"/>
            <a:ext cx="3426367" cy="5675312"/>
          </a:xfrm>
        </p:spPr>
      </p:pic>
      <p:sp>
        <p:nvSpPr>
          <p:cNvPr id="4" name="Espace réservé du contenu 3">
            <a:extLst>
              <a:ext uri="{FF2B5EF4-FFF2-40B4-BE49-F238E27FC236}">
                <a16:creationId xmlns:a16="http://schemas.microsoft.com/office/drawing/2014/main" id="{92DBEDDA-AD37-4A91-A4AC-D7A0CDD7EED6}"/>
              </a:ext>
            </a:extLst>
          </p:cNvPr>
          <p:cNvSpPr>
            <a:spLocks noGrp="1"/>
          </p:cNvSpPr>
          <p:nvPr>
            <p:ph sz="half" idx="2"/>
          </p:nvPr>
        </p:nvSpPr>
        <p:spPr>
          <a:xfrm>
            <a:off x="5930900" y="1436686"/>
            <a:ext cx="4875211" cy="3541714"/>
          </a:xfrm>
        </p:spPr>
        <p:txBody>
          <a:bodyPr vert="horz" lIns="91440" tIns="45720" rIns="91440" bIns="45720" rtlCol="0" anchor="t">
            <a:normAutofit fontScale="70000" lnSpcReduction="20000"/>
          </a:bodyPr>
          <a:lstStyle/>
          <a:p>
            <a:r>
              <a:rPr lang="fr-FR" b="1" dirty="0">
                <a:ea typeface="+mn-lt"/>
                <a:cs typeface="+mn-lt"/>
              </a:rPr>
              <a:t>Le système nerveux périphérique (SNP) </a:t>
            </a:r>
            <a:r>
              <a:rPr lang="fr-FR" dirty="0">
                <a:ea typeface="+mn-lt"/>
                <a:cs typeface="+mn-lt"/>
              </a:rPr>
              <a:t>est un vaste réseau de nerfs qui permet de relier le système nerveux central au reste du corps et de véhiculer des informations sensitives et motrices.</a:t>
            </a:r>
            <a:endParaRPr lang="fr-FR" dirty="0"/>
          </a:p>
          <a:p>
            <a:r>
              <a:rPr lang="fr-FR" b="1" dirty="0">
                <a:ea typeface="+mn-lt"/>
                <a:cs typeface="+mn-lt"/>
              </a:rPr>
              <a:t>Composition:</a:t>
            </a:r>
            <a:endParaRPr lang="fr-FR" dirty="0"/>
          </a:p>
          <a:p>
            <a:pPr marL="0" indent="0">
              <a:buNone/>
            </a:pPr>
            <a:r>
              <a:rPr lang="fr-FR" dirty="0">
                <a:ea typeface="+mn-lt"/>
                <a:cs typeface="+mn-lt"/>
              </a:rPr>
              <a:t>– 31 paires de nerfs rachidiens ou spinaux qui naissent dans la moelle épinière et se poursuivent jusque dans les membres.</a:t>
            </a:r>
            <a:endParaRPr lang="fr-FR" dirty="0"/>
          </a:p>
          <a:p>
            <a:pPr marL="0" indent="0">
              <a:buNone/>
            </a:pPr>
            <a:r>
              <a:rPr lang="fr-FR" dirty="0">
                <a:ea typeface="+mn-lt"/>
                <a:cs typeface="+mn-lt"/>
              </a:rPr>
              <a:t>– 12 paires de nerfs crâniens qui naissent dans les noyaux du tronc cérébral.</a:t>
            </a:r>
            <a:endParaRPr lang="fr-FR" dirty="0"/>
          </a:p>
          <a:p>
            <a:endParaRPr lang="fr-FR" dirty="0"/>
          </a:p>
        </p:txBody>
      </p:sp>
      <p:pic>
        <p:nvPicPr>
          <p:cNvPr id="6" name="Image 6">
            <a:extLst>
              <a:ext uri="{FF2B5EF4-FFF2-40B4-BE49-F238E27FC236}">
                <a16:creationId xmlns:a16="http://schemas.microsoft.com/office/drawing/2014/main" id="{96865193-B2A7-4182-8081-A4702DBF165E}"/>
              </a:ext>
            </a:extLst>
          </p:cNvPr>
          <p:cNvPicPr>
            <a:picLocks noChangeAspect="1"/>
          </p:cNvPicPr>
          <p:nvPr/>
        </p:nvPicPr>
        <p:blipFill>
          <a:blip r:embed="rId3"/>
          <a:stretch>
            <a:fillRect/>
          </a:stretch>
        </p:blipFill>
        <p:spPr>
          <a:xfrm>
            <a:off x="9172575" y="4298950"/>
            <a:ext cx="2000250" cy="2476500"/>
          </a:xfrm>
          <a:prstGeom prst="rect">
            <a:avLst/>
          </a:prstGeom>
        </p:spPr>
      </p:pic>
      <p:cxnSp>
        <p:nvCxnSpPr>
          <p:cNvPr id="7" name="Connecteur : en arc 6">
            <a:extLst>
              <a:ext uri="{FF2B5EF4-FFF2-40B4-BE49-F238E27FC236}">
                <a16:creationId xmlns:a16="http://schemas.microsoft.com/office/drawing/2014/main" id="{89F11A3D-319B-43E9-9762-4D74537F6F47}"/>
              </a:ext>
            </a:extLst>
          </p:cNvPr>
          <p:cNvCxnSpPr/>
          <p:nvPr/>
        </p:nvCxnSpPr>
        <p:spPr>
          <a:xfrm>
            <a:off x="8064500" y="4521200"/>
            <a:ext cx="914400" cy="91440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110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DB293-071F-4BC3-B932-EEFF89C85548}"/>
              </a:ext>
            </a:extLst>
          </p:cNvPr>
          <p:cNvSpPr>
            <a:spLocks noGrp="1"/>
          </p:cNvSpPr>
          <p:nvPr>
            <p:ph type="title"/>
          </p:nvPr>
        </p:nvSpPr>
        <p:spPr>
          <a:xfrm>
            <a:off x="1141413" y="618518"/>
            <a:ext cx="10274298" cy="1478570"/>
          </a:xfrm>
        </p:spPr>
        <p:txBody>
          <a:bodyPr/>
          <a:lstStyle/>
          <a:p>
            <a:r>
              <a:rPr lang="fr-FR" dirty="0">
                <a:ea typeface="+mj-lt"/>
                <a:cs typeface="+mj-lt"/>
              </a:rPr>
              <a:t>Le système nerveux périphérique - Composition</a:t>
            </a:r>
            <a:endParaRPr lang="fr-FR" dirty="0"/>
          </a:p>
        </p:txBody>
      </p:sp>
      <p:pic>
        <p:nvPicPr>
          <p:cNvPr id="5" name="Image 5">
            <a:extLst>
              <a:ext uri="{FF2B5EF4-FFF2-40B4-BE49-F238E27FC236}">
                <a16:creationId xmlns:a16="http://schemas.microsoft.com/office/drawing/2014/main" id="{36C8D3EF-A96A-44C3-8556-ADC3160CF3DE}"/>
              </a:ext>
            </a:extLst>
          </p:cNvPr>
          <p:cNvPicPr>
            <a:picLocks noGrp="1" noChangeAspect="1"/>
          </p:cNvPicPr>
          <p:nvPr>
            <p:ph sz="half" idx="1"/>
          </p:nvPr>
        </p:nvPicPr>
        <p:blipFill>
          <a:blip r:embed="rId2"/>
          <a:stretch>
            <a:fillRect/>
          </a:stretch>
        </p:blipFill>
        <p:spPr>
          <a:xfrm>
            <a:off x="912019" y="2053431"/>
            <a:ext cx="5019675" cy="3705225"/>
          </a:xfrm>
        </p:spPr>
      </p:pic>
      <p:sp>
        <p:nvSpPr>
          <p:cNvPr id="4" name="Espace réservé du contenu 3">
            <a:extLst>
              <a:ext uri="{FF2B5EF4-FFF2-40B4-BE49-F238E27FC236}">
                <a16:creationId xmlns:a16="http://schemas.microsoft.com/office/drawing/2014/main" id="{EA8FE505-BA53-43F1-8968-A86A2AE9DFC5}"/>
              </a:ext>
            </a:extLst>
          </p:cNvPr>
          <p:cNvSpPr>
            <a:spLocks noGrp="1"/>
          </p:cNvSpPr>
          <p:nvPr>
            <p:ph sz="half" idx="2"/>
          </p:nvPr>
        </p:nvSpPr>
        <p:spPr/>
        <p:txBody>
          <a:bodyPr vert="horz" lIns="91440" tIns="45720" rIns="91440" bIns="45720" rtlCol="0" anchor="t">
            <a:normAutofit fontScale="92500" lnSpcReduction="20000"/>
          </a:bodyPr>
          <a:lstStyle/>
          <a:p>
            <a:r>
              <a:rPr lang="fr-FR" b="1" dirty="0">
                <a:ea typeface="+mn-lt"/>
                <a:cs typeface="+mn-lt"/>
              </a:rPr>
              <a:t>Le système nerveux périphérique se décompose en deux entités : </a:t>
            </a:r>
            <a:endParaRPr lang="fr-FR" dirty="0">
              <a:ea typeface="+mn-lt"/>
              <a:cs typeface="+mn-lt"/>
            </a:endParaRPr>
          </a:p>
          <a:p>
            <a:r>
              <a:rPr lang="fr-FR" b="1" dirty="0">
                <a:ea typeface="+mn-lt"/>
                <a:cs typeface="+mn-lt"/>
              </a:rPr>
              <a:t>le système nerveux somatique, responsable de tout ce qui est volontaire, </a:t>
            </a:r>
            <a:endParaRPr lang="fr-FR">
              <a:ea typeface="+mn-lt"/>
              <a:cs typeface="+mn-lt"/>
            </a:endParaRPr>
          </a:p>
          <a:p>
            <a:r>
              <a:rPr lang="fr-FR" b="1" dirty="0">
                <a:ea typeface="+mn-lt"/>
                <a:cs typeface="+mn-lt"/>
              </a:rPr>
              <a:t>et le système nerveux  autonome, également appelé système nerveux végétatif, qui gère les fonctions automatiques.</a:t>
            </a:r>
            <a:endParaRPr lang="fr-FR"/>
          </a:p>
        </p:txBody>
      </p:sp>
    </p:spTree>
    <p:extLst>
      <p:ext uri="{BB962C8B-B14F-4D97-AF65-F5344CB8AC3E}">
        <p14:creationId xmlns:p14="http://schemas.microsoft.com/office/powerpoint/2010/main" val="304754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0E9C8D-9826-4433-8F61-1047921D73C2}"/>
              </a:ext>
            </a:extLst>
          </p:cNvPr>
          <p:cNvSpPr>
            <a:spLocks noGrp="1"/>
          </p:cNvSpPr>
          <p:nvPr>
            <p:ph type="title"/>
          </p:nvPr>
        </p:nvSpPr>
        <p:spPr>
          <a:xfrm>
            <a:off x="6094413" y="618518"/>
            <a:ext cx="4952998" cy="1478570"/>
          </a:xfrm>
        </p:spPr>
        <p:txBody>
          <a:bodyPr/>
          <a:lstStyle/>
          <a:p>
            <a:r>
              <a:rPr lang="fr-FR" dirty="0"/>
              <a:t>Le système nerveux autonome (SNA)</a:t>
            </a:r>
          </a:p>
        </p:txBody>
      </p:sp>
      <p:pic>
        <p:nvPicPr>
          <p:cNvPr id="5" name="Image 5">
            <a:extLst>
              <a:ext uri="{FF2B5EF4-FFF2-40B4-BE49-F238E27FC236}">
                <a16:creationId xmlns:a16="http://schemas.microsoft.com/office/drawing/2014/main" id="{C8B3EA60-72E2-4048-9FA9-331E0FCFCF90}"/>
              </a:ext>
            </a:extLst>
          </p:cNvPr>
          <p:cNvPicPr>
            <a:picLocks noGrp="1" noChangeAspect="1"/>
          </p:cNvPicPr>
          <p:nvPr>
            <p:ph sz="half" idx="1"/>
          </p:nvPr>
        </p:nvPicPr>
        <p:blipFill>
          <a:blip r:embed="rId2"/>
          <a:stretch>
            <a:fillRect/>
          </a:stretch>
        </p:blipFill>
        <p:spPr>
          <a:xfrm>
            <a:off x="1335655" y="230188"/>
            <a:ext cx="4642302" cy="6399212"/>
          </a:xfrm>
        </p:spPr>
      </p:pic>
      <p:sp>
        <p:nvSpPr>
          <p:cNvPr id="4" name="Espace réservé du contenu 3">
            <a:extLst>
              <a:ext uri="{FF2B5EF4-FFF2-40B4-BE49-F238E27FC236}">
                <a16:creationId xmlns:a16="http://schemas.microsoft.com/office/drawing/2014/main" id="{AA8A44B2-A9E2-4829-92E1-E996A09CAB29}"/>
              </a:ext>
            </a:extLst>
          </p:cNvPr>
          <p:cNvSpPr>
            <a:spLocks noGrp="1"/>
          </p:cNvSpPr>
          <p:nvPr>
            <p:ph sz="half" idx="2"/>
          </p:nvPr>
        </p:nvSpPr>
        <p:spPr>
          <a:xfrm>
            <a:off x="6172200" y="2249486"/>
            <a:ext cx="5470194" cy="4173119"/>
          </a:xfrm>
        </p:spPr>
        <p:txBody>
          <a:bodyPr vert="horz" lIns="91440" tIns="45720" rIns="91440" bIns="45720" rtlCol="0" anchor="t">
            <a:normAutofit fontScale="70000" lnSpcReduction="20000"/>
          </a:bodyPr>
          <a:lstStyle/>
          <a:p>
            <a:r>
              <a:rPr lang="fr-FR" dirty="0">
                <a:ea typeface="+mn-lt"/>
                <a:cs typeface="+mn-lt"/>
              </a:rPr>
              <a:t>Le système nerveux autonome participe au maintien de l’homéostasie (équilibre interne de l’organisme).</a:t>
            </a:r>
          </a:p>
          <a:p>
            <a:r>
              <a:rPr lang="fr-FR" dirty="0">
                <a:ea typeface="+mn-lt"/>
                <a:cs typeface="+mn-lt"/>
              </a:rPr>
              <a:t>Le système nerveux entérique contrôle les activités motrice et sécrétrice du tube digestif.</a:t>
            </a:r>
          </a:p>
          <a:p>
            <a:r>
              <a:rPr lang="fr-FR" dirty="0">
                <a:ea typeface="+mn-lt"/>
                <a:cs typeface="+mn-lt"/>
              </a:rPr>
              <a:t>Le système nerveux sympathique prépare l'organisme à l'activité physique ou intellectuelle. Devant un stress important, c'est lui qui organise ce qu’on appelle la réaction/réponse de lutte ou de fuite. Il est donc dit </a:t>
            </a:r>
            <a:r>
              <a:rPr lang="fr-FR" dirty="0" err="1">
                <a:ea typeface="+mn-lt"/>
                <a:cs typeface="+mn-lt"/>
              </a:rPr>
              <a:t>ergotrope</a:t>
            </a:r>
            <a:r>
              <a:rPr lang="fr-FR" dirty="0">
                <a:ea typeface="+mn-lt"/>
                <a:cs typeface="+mn-lt"/>
              </a:rPr>
              <a:t>.</a:t>
            </a:r>
          </a:p>
          <a:p>
            <a:r>
              <a:rPr lang="fr-FR" dirty="0">
                <a:ea typeface="+mn-lt"/>
                <a:cs typeface="+mn-lt"/>
              </a:rPr>
              <a:t>À l’inverse, le système nerveux parasympathique a un effet apaisant sur le corps. Son action entraîne un ralentissement général des fonctions.  Il est dit </a:t>
            </a:r>
            <a:r>
              <a:rPr lang="fr-FR" dirty="0" err="1">
                <a:ea typeface="+mn-lt"/>
                <a:cs typeface="+mn-lt"/>
              </a:rPr>
              <a:t>trophotrope</a:t>
            </a:r>
            <a:r>
              <a:rPr lang="fr-FR" dirty="0">
                <a:ea typeface="+mn-lt"/>
                <a:cs typeface="+mn-lt"/>
              </a:rPr>
              <a:t>.</a:t>
            </a:r>
            <a:endParaRPr lang="fr-FR" dirty="0"/>
          </a:p>
        </p:txBody>
      </p:sp>
    </p:spTree>
    <p:extLst>
      <p:ext uri="{BB962C8B-B14F-4D97-AF65-F5344CB8AC3E}">
        <p14:creationId xmlns:p14="http://schemas.microsoft.com/office/powerpoint/2010/main" val="7651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5F7451-72D5-4FFB-8BBC-A946BB7F3151}"/>
              </a:ext>
            </a:extLst>
          </p:cNvPr>
          <p:cNvSpPr>
            <a:spLocks noGrp="1"/>
          </p:cNvSpPr>
          <p:nvPr>
            <p:ph type="title"/>
          </p:nvPr>
        </p:nvSpPr>
        <p:spPr>
          <a:xfrm>
            <a:off x="1141413" y="276932"/>
            <a:ext cx="10983308" cy="1478570"/>
          </a:xfrm>
        </p:spPr>
        <p:txBody>
          <a:bodyPr/>
          <a:lstStyle/>
          <a:p>
            <a:r>
              <a:rPr lang="fr-FR" dirty="0"/>
              <a:t>L'influx nerveux – Transmission de l'information</a:t>
            </a:r>
          </a:p>
        </p:txBody>
      </p:sp>
      <p:pic>
        <p:nvPicPr>
          <p:cNvPr id="9" name="Image 9">
            <a:extLst>
              <a:ext uri="{FF2B5EF4-FFF2-40B4-BE49-F238E27FC236}">
                <a16:creationId xmlns:a16="http://schemas.microsoft.com/office/drawing/2014/main" id="{B6A836AA-BE99-4B58-9209-D9599AC97C42}"/>
              </a:ext>
            </a:extLst>
          </p:cNvPr>
          <p:cNvPicPr>
            <a:picLocks noChangeAspect="1"/>
          </p:cNvPicPr>
          <p:nvPr/>
        </p:nvPicPr>
        <p:blipFill>
          <a:blip r:embed="rId2"/>
          <a:stretch>
            <a:fillRect/>
          </a:stretch>
        </p:blipFill>
        <p:spPr>
          <a:xfrm>
            <a:off x="2779986" y="1598887"/>
            <a:ext cx="6632026" cy="4960882"/>
          </a:xfrm>
          <a:prstGeom prst="rect">
            <a:avLst/>
          </a:prstGeom>
        </p:spPr>
      </p:pic>
    </p:spTree>
    <p:extLst>
      <p:ext uri="{BB962C8B-B14F-4D97-AF65-F5344CB8AC3E}">
        <p14:creationId xmlns:p14="http://schemas.microsoft.com/office/powerpoint/2010/main" val="213746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33B5A-FF51-4E65-91C7-CEA6E3859150}"/>
              </a:ext>
            </a:extLst>
          </p:cNvPr>
          <p:cNvSpPr>
            <a:spLocks noGrp="1"/>
          </p:cNvSpPr>
          <p:nvPr>
            <p:ph type="title"/>
          </p:nvPr>
        </p:nvSpPr>
        <p:spPr>
          <a:xfrm>
            <a:off x="1001713" y="593118"/>
            <a:ext cx="10833098" cy="1478570"/>
          </a:xfrm>
        </p:spPr>
        <p:txBody>
          <a:bodyPr/>
          <a:lstStyle/>
          <a:p>
            <a:r>
              <a:rPr lang="fr-FR" dirty="0"/>
              <a:t>L'influx nerveux – </a:t>
            </a:r>
            <a:r>
              <a:rPr lang="fr-FR" dirty="0">
                <a:ea typeface="+mj-lt"/>
                <a:cs typeface="+mj-lt"/>
              </a:rPr>
              <a:t>Transfert de l’influx nerveux par le SNP vers le SNC</a:t>
            </a:r>
            <a:endParaRPr lang="fr-FR" dirty="0"/>
          </a:p>
        </p:txBody>
      </p:sp>
      <p:pic>
        <p:nvPicPr>
          <p:cNvPr id="5" name="Image 5">
            <a:extLst>
              <a:ext uri="{FF2B5EF4-FFF2-40B4-BE49-F238E27FC236}">
                <a16:creationId xmlns:a16="http://schemas.microsoft.com/office/drawing/2014/main" id="{E6DDFB91-36EE-4AE2-99D3-4C352B34E235}"/>
              </a:ext>
            </a:extLst>
          </p:cNvPr>
          <p:cNvPicPr>
            <a:picLocks noGrp="1" noChangeAspect="1"/>
          </p:cNvPicPr>
          <p:nvPr>
            <p:ph sz="half" idx="1"/>
          </p:nvPr>
        </p:nvPicPr>
        <p:blipFill>
          <a:blip r:embed="rId2"/>
          <a:stretch>
            <a:fillRect/>
          </a:stretch>
        </p:blipFill>
        <p:spPr>
          <a:xfrm>
            <a:off x="1141413" y="2312909"/>
            <a:ext cx="4878387" cy="3414870"/>
          </a:xfrm>
        </p:spPr>
      </p:pic>
      <p:sp>
        <p:nvSpPr>
          <p:cNvPr id="4" name="Espace réservé du contenu 3">
            <a:extLst>
              <a:ext uri="{FF2B5EF4-FFF2-40B4-BE49-F238E27FC236}">
                <a16:creationId xmlns:a16="http://schemas.microsoft.com/office/drawing/2014/main" id="{42D8AF1A-051E-47D2-9AE6-F1BE1781B30D}"/>
              </a:ext>
            </a:extLst>
          </p:cNvPr>
          <p:cNvSpPr>
            <a:spLocks noGrp="1"/>
          </p:cNvSpPr>
          <p:nvPr>
            <p:ph sz="half" idx="2"/>
          </p:nvPr>
        </p:nvSpPr>
        <p:spPr>
          <a:xfrm>
            <a:off x="6172200" y="2249486"/>
            <a:ext cx="5243073" cy="3857024"/>
          </a:xfrm>
        </p:spPr>
        <p:txBody>
          <a:bodyPr vert="horz" lIns="91440" tIns="45720" rIns="91440" bIns="45720" rtlCol="0" anchor="t">
            <a:normAutofit fontScale="70000" lnSpcReduction="20000"/>
          </a:bodyPr>
          <a:lstStyle/>
          <a:p>
            <a:r>
              <a:rPr lang="fr-FR" dirty="0">
                <a:ea typeface="+mn-lt"/>
                <a:cs typeface="+mn-lt"/>
              </a:rPr>
              <a:t>Les influx nerveux se font dans les 2 sens, cela dépend du type de nerf par lequel ils passent : </a:t>
            </a:r>
            <a:endParaRPr lang="fr-FR" dirty="0"/>
          </a:p>
          <a:p>
            <a:r>
              <a:rPr lang="fr-FR" dirty="0">
                <a:ea typeface="+mn-lt"/>
                <a:cs typeface="+mn-lt"/>
              </a:rPr>
              <a:t>Organes sensoriels &gt; SNP &gt; SNC -&gt; l’influx nerveux passe par </a:t>
            </a:r>
            <a:r>
              <a:rPr lang="fr-FR" b="1" dirty="0">
                <a:ea typeface="+mn-lt"/>
                <a:cs typeface="+mn-lt"/>
              </a:rPr>
              <a:t>des nerfs sensitifs </a:t>
            </a:r>
            <a:r>
              <a:rPr lang="fr-FR" dirty="0">
                <a:ea typeface="+mn-lt"/>
                <a:cs typeface="+mn-lt"/>
              </a:rPr>
              <a:t>qui permettent le passage des organes sensoriels jusqu’au système nerveux central et donc au traitement de l’information.</a:t>
            </a:r>
            <a:endParaRPr lang="fr-FR" dirty="0"/>
          </a:p>
          <a:p>
            <a:r>
              <a:rPr lang="fr-FR" dirty="0">
                <a:ea typeface="+mn-lt"/>
                <a:cs typeface="+mn-lt"/>
              </a:rPr>
              <a:t>SNC &gt; SNP &gt; Corps humain -&gt; une fois l’information traitée, l’influx nerveux part du SNC et passe par des </a:t>
            </a:r>
            <a:r>
              <a:rPr lang="fr-FR" b="1" dirty="0">
                <a:ea typeface="+mn-lt"/>
                <a:cs typeface="+mn-lt"/>
              </a:rPr>
              <a:t>nerfs moteurs</a:t>
            </a:r>
            <a:r>
              <a:rPr lang="fr-FR" dirty="0">
                <a:ea typeface="+mn-lt"/>
                <a:cs typeface="+mn-lt"/>
              </a:rPr>
              <a:t> afin de faire réagir mécaniquement notre corps. Les muscles, par exemple, pourront se relâcher ou se contracter selon la réponse à l’information reçue.</a:t>
            </a:r>
            <a:endParaRPr lang="fr-FR" dirty="0"/>
          </a:p>
          <a:p>
            <a:endParaRPr lang="fr-FR" dirty="0"/>
          </a:p>
        </p:txBody>
      </p:sp>
    </p:spTree>
    <p:extLst>
      <p:ext uri="{BB962C8B-B14F-4D97-AF65-F5344CB8AC3E}">
        <p14:creationId xmlns:p14="http://schemas.microsoft.com/office/powerpoint/2010/main" val="3836725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713</Words>
  <Application>Microsoft Office PowerPoint</Application>
  <PresentationFormat>Grand écran</PresentationFormat>
  <Paragraphs>79</Paragraphs>
  <Slides>13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Trebuchet MS</vt:lpstr>
      <vt:lpstr>Tw Cen MT</vt:lpstr>
      <vt:lpstr>Circuit</vt:lpstr>
      <vt:lpstr>Le système nerveux</vt:lpstr>
      <vt:lpstr>Sommaire</vt:lpstr>
      <vt:lpstr>Le système nerveux, qu'est-ce que c'est ?</vt:lpstr>
      <vt:lpstr>Le système nerveux central (snc)</vt:lpstr>
      <vt:lpstr>Le système nerveux périphérique (SNP)</vt:lpstr>
      <vt:lpstr>Le système nerveux périphérique - Composition</vt:lpstr>
      <vt:lpstr>Le système nerveux autonome (SNA)</vt:lpstr>
      <vt:lpstr>L'influx nerveux – Transmission de l'information</vt:lpstr>
      <vt:lpstr>L'influx nerveux – Transfert de l’influx nerveux par le SNP vers le SNC</vt:lpstr>
      <vt:lpstr>L'influx nerveux –  Réception et traitement de l’influx nerveux du SNP par le SNC </vt:lpstr>
      <vt:lpstr>Texte à traduire :</vt:lpstr>
      <vt:lpstr>Glossaire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Loys Gohier</dc:creator>
  <cp:lastModifiedBy>Loys Gohier</cp:lastModifiedBy>
  <cp:revision>344</cp:revision>
  <dcterms:created xsi:type="dcterms:W3CDTF">2022-01-10T09:05:39Z</dcterms:created>
  <dcterms:modified xsi:type="dcterms:W3CDTF">2022-01-10T15:26:50Z</dcterms:modified>
</cp:coreProperties>
</file>