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691800" cx="7559675"/>
  <p:notesSz cx="6858000" cy="9144000"/>
  <p:embeddedFontLst>
    <p:embeddedFont>
      <p:font typeface="Open Sans ExtraBold"/>
      <p:bold r:id="rId22"/>
      <p:boldItalic r:id="rId23"/>
    </p:embeddedFont>
    <p:embeddedFont>
      <p:font typeface="Open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5">
          <p15:clr>
            <a:srgbClr val="747775"/>
          </p15:clr>
        </p15:guide>
        <p15:guide id="2" pos="227">
          <p15:clr>
            <a:srgbClr val="747775"/>
          </p15:clr>
        </p15:guide>
        <p15:guide id="3" orient="horz" pos="6520">
          <p15:clr>
            <a:srgbClr val="747775"/>
          </p15:clr>
        </p15:guide>
        <p15:guide id="4" pos="4535">
          <p15:clr>
            <a:srgbClr val="747775"/>
          </p15:clr>
        </p15:guide>
      </p15:sldGuideLst>
    </p:ext>
    <p:ext uri="GoogleSlidesCustomDataVersion2">
      <go:slidesCustomData xmlns:go="http://customooxmlschemas.google.com/" r:id="rId28" roundtripDataSignature="AMtx7mg0Tl78zb/1oWIxxbVbvbLxV8m/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5" orient="horz"/>
        <p:guide pos="227"/>
        <p:guide pos="6520" orient="horz"/>
        <p:guide pos="4535"/>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OpenSansExtraBold-bold.fntdata"/><Relationship Id="rId21" Type="http://schemas.openxmlformats.org/officeDocument/2006/relationships/slide" Target="slides/slide16.xml"/><Relationship Id="rId24" Type="http://schemas.openxmlformats.org/officeDocument/2006/relationships/font" Target="fonts/OpenSans-regular.fntdata"/><Relationship Id="rId23" Type="http://schemas.openxmlformats.org/officeDocument/2006/relationships/font" Target="fonts/OpenSansExtra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italic.fntdata"/><Relationship Id="rId25" Type="http://schemas.openxmlformats.org/officeDocument/2006/relationships/font" Target="fonts/OpenSans-bold.fntdata"/><Relationship Id="rId28" Type="http://customschemas.google.com/relationships/presentationmetadata" Target="metadata"/><Relationship Id="rId27"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217014"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5: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 name="Google Shape;4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1: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 name="Google Shape;16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6: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7: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4: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3: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7: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9: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0:notes"/>
          <p:cNvSpPr/>
          <p:nvPr>
            <p:ph idx="2" type="sldImg"/>
          </p:nvPr>
        </p:nvSpPr>
        <p:spPr>
          <a:xfrm>
            <a:off x="2217738" y="685800"/>
            <a:ext cx="24241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1200"/>
              </a:spcBef>
              <a:spcAft>
                <a:spcPts val="0"/>
              </a:spcAft>
              <a:buSzPts val="1100"/>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9" name="Shape 39"/>
        <p:cNvGrpSpPr/>
        <p:nvPr/>
      </p:nvGrpSpPr>
      <p:grpSpPr>
        <a:xfrm>
          <a:off x="0" y="0"/>
          <a:ext cx="0" cy="0"/>
          <a:chOff x="0" y="0"/>
          <a:chExt cx="0" cy="0"/>
        </a:xfrm>
      </p:grpSpPr>
      <p:sp>
        <p:nvSpPr>
          <p:cNvPr id="40" name="Google Shape;40;p28"/>
          <p:cNvSpPr txBox="1"/>
          <p:nvPr>
            <p:ph hasCustomPrompt="1" type="title"/>
          </p:nvPr>
        </p:nvSpPr>
        <p:spPr>
          <a:xfrm>
            <a:off x="257705" y="2299346"/>
            <a:ext cx="7044600" cy="4081500"/>
          </a:xfrm>
          <a:prstGeom prst="rect">
            <a:avLst/>
          </a:prstGeom>
          <a:noFill/>
          <a:ln>
            <a:noFill/>
          </a:ln>
        </p:spPr>
        <p:txBody>
          <a:bodyPr anchorCtr="0" anchor="b" bIns="116050" lIns="116050" spcFirstLastPara="1" rIns="116050" wrap="square" tIns="116050">
            <a:normAutofit/>
          </a:bodyPr>
          <a:lstStyle>
            <a:lvl1pPr lvl="0" algn="ctr">
              <a:lnSpc>
                <a:spcPct val="100000"/>
              </a:lnSpc>
              <a:spcBef>
                <a:spcPts val="0"/>
              </a:spcBef>
              <a:spcAft>
                <a:spcPts val="0"/>
              </a:spcAft>
              <a:buSzPts val="15200"/>
              <a:buNone/>
              <a:defRPr sz="15200"/>
            </a:lvl1pPr>
            <a:lvl2pPr lvl="1" algn="ctr">
              <a:lnSpc>
                <a:spcPct val="100000"/>
              </a:lnSpc>
              <a:spcBef>
                <a:spcPts val="0"/>
              </a:spcBef>
              <a:spcAft>
                <a:spcPts val="0"/>
              </a:spcAft>
              <a:buSzPts val="15200"/>
              <a:buNone/>
              <a:defRPr sz="15200"/>
            </a:lvl2pPr>
            <a:lvl3pPr lvl="2" algn="ctr">
              <a:lnSpc>
                <a:spcPct val="100000"/>
              </a:lnSpc>
              <a:spcBef>
                <a:spcPts val="0"/>
              </a:spcBef>
              <a:spcAft>
                <a:spcPts val="0"/>
              </a:spcAft>
              <a:buSzPts val="15200"/>
              <a:buNone/>
              <a:defRPr sz="15200"/>
            </a:lvl3pPr>
            <a:lvl4pPr lvl="3" algn="ctr">
              <a:lnSpc>
                <a:spcPct val="100000"/>
              </a:lnSpc>
              <a:spcBef>
                <a:spcPts val="0"/>
              </a:spcBef>
              <a:spcAft>
                <a:spcPts val="0"/>
              </a:spcAft>
              <a:buSzPts val="15200"/>
              <a:buNone/>
              <a:defRPr sz="15200"/>
            </a:lvl4pPr>
            <a:lvl5pPr lvl="4" algn="ctr">
              <a:lnSpc>
                <a:spcPct val="100000"/>
              </a:lnSpc>
              <a:spcBef>
                <a:spcPts val="0"/>
              </a:spcBef>
              <a:spcAft>
                <a:spcPts val="0"/>
              </a:spcAft>
              <a:buSzPts val="15200"/>
              <a:buNone/>
              <a:defRPr sz="15200"/>
            </a:lvl5pPr>
            <a:lvl6pPr lvl="5" algn="ctr">
              <a:lnSpc>
                <a:spcPct val="100000"/>
              </a:lnSpc>
              <a:spcBef>
                <a:spcPts val="0"/>
              </a:spcBef>
              <a:spcAft>
                <a:spcPts val="0"/>
              </a:spcAft>
              <a:buSzPts val="15200"/>
              <a:buNone/>
              <a:defRPr sz="15200"/>
            </a:lvl6pPr>
            <a:lvl7pPr lvl="6" algn="ctr">
              <a:lnSpc>
                <a:spcPct val="100000"/>
              </a:lnSpc>
              <a:spcBef>
                <a:spcPts val="0"/>
              </a:spcBef>
              <a:spcAft>
                <a:spcPts val="0"/>
              </a:spcAft>
              <a:buSzPts val="15200"/>
              <a:buNone/>
              <a:defRPr sz="15200"/>
            </a:lvl7pPr>
            <a:lvl8pPr lvl="7" algn="ctr">
              <a:lnSpc>
                <a:spcPct val="100000"/>
              </a:lnSpc>
              <a:spcBef>
                <a:spcPts val="0"/>
              </a:spcBef>
              <a:spcAft>
                <a:spcPts val="0"/>
              </a:spcAft>
              <a:buSzPts val="15200"/>
              <a:buNone/>
              <a:defRPr sz="15200"/>
            </a:lvl8pPr>
            <a:lvl9pPr lvl="8" algn="ctr">
              <a:lnSpc>
                <a:spcPct val="100000"/>
              </a:lnSpc>
              <a:spcBef>
                <a:spcPts val="0"/>
              </a:spcBef>
              <a:spcAft>
                <a:spcPts val="0"/>
              </a:spcAft>
              <a:buSzPts val="15200"/>
              <a:buNone/>
              <a:defRPr sz="15200"/>
            </a:lvl9pPr>
          </a:lstStyle>
          <a:p>
            <a:r>
              <a:t>xx%</a:t>
            </a:r>
          </a:p>
        </p:txBody>
      </p:sp>
      <p:sp>
        <p:nvSpPr>
          <p:cNvPr id="41" name="Google Shape;41;p28"/>
          <p:cNvSpPr txBox="1"/>
          <p:nvPr>
            <p:ph idx="1" type="body"/>
          </p:nvPr>
        </p:nvSpPr>
        <p:spPr>
          <a:xfrm>
            <a:off x="257705" y="6552657"/>
            <a:ext cx="7044600" cy="2703900"/>
          </a:xfrm>
          <a:prstGeom prst="rect">
            <a:avLst/>
          </a:prstGeom>
          <a:noFill/>
          <a:ln>
            <a:noFill/>
          </a:ln>
        </p:spPr>
        <p:txBody>
          <a:bodyPr anchorCtr="0" anchor="t" bIns="116050" lIns="116050" spcFirstLastPara="1" rIns="116050" wrap="square" tIns="116050">
            <a:normAutofit/>
          </a:bodyPr>
          <a:lstStyle>
            <a:lvl1pPr indent="-374650" lvl="0" marL="457200" algn="ctr">
              <a:lnSpc>
                <a:spcPct val="115000"/>
              </a:lnSpc>
              <a:spcBef>
                <a:spcPts val="0"/>
              </a:spcBef>
              <a:spcAft>
                <a:spcPts val="0"/>
              </a:spcAft>
              <a:buSzPts val="2300"/>
              <a:buChar char="●"/>
              <a:defRPr/>
            </a:lvl1pPr>
            <a:lvl2pPr indent="-342900" lvl="1" marL="914400" algn="ctr">
              <a:lnSpc>
                <a:spcPct val="115000"/>
              </a:lnSpc>
              <a:spcBef>
                <a:spcPts val="0"/>
              </a:spcBef>
              <a:spcAft>
                <a:spcPts val="0"/>
              </a:spcAft>
              <a:buSzPts val="1800"/>
              <a:buChar char="○"/>
              <a:defRPr/>
            </a:lvl2pPr>
            <a:lvl3pPr indent="-342900" lvl="2" marL="1371600" algn="ctr">
              <a:lnSpc>
                <a:spcPct val="115000"/>
              </a:lnSpc>
              <a:spcBef>
                <a:spcPts val="0"/>
              </a:spcBef>
              <a:spcAft>
                <a:spcPts val="0"/>
              </a:spcAft>
              <a:buSzPts val="1800"/>
              <a:buChar char="■"/>
              <a:defRPr/>
            </a:lvl3pPr>
            <a:lvl4pPr indent="-342900" lvl="3" marL="1828800" algn="ctr">
              <a:lnSpc>
                <a:spcPct val="115000"/>
              </a:lnSpc>
              <a:spcBef>
                <a:spcPts val="0"/>
              </a:spcBef>
              <a:spcAft>
                <a:spcPts val="0"/>
              </a:spcAft>
              <a:buSzPts val="1800"/>
              <a:buChar char="●"/>
              <a:defRPr/>
            </a:lvl4pPr>
            <a:lvl5pPr indent="-342900" lvl="4" marL="2286000" algn="ctr">
              <a:lnSpc>
                <a:spcPct val="115000"/>
              </a:lnSpc>
              <a:spcBef>
                <a:spcPts val="0"/>
              </a:spcBef>
              <a:spcAft>
                <a:spcPts val="0"/>
              </a:spcAft>
              <a:buSzPts val="1800"/>
              <a:buChar char="○"/>
              <a:defRPr/>
            </a:lvl5pPr>
            <a:lvl6pPr indent="-342900" lvl="5" marL="2743200" algn="ctr">
              <a:lnSpc>
                <a:spcPct val="115000"/>
              </a:lnSpc>
              <a:spcBef>
                <a:spcPts val="0"/>
              </a:spcBef>
              <a:spcAft>
                <a:spcPts val="0"/>
              </a:spcAft>
              <a:buSzPts val="1800"/>
              <a:buChar char="■"/>
              <a:defRPr/>
            </a:lvl6pPr>
            <a:lvl7pPr indent="-342900" lvl="6" marL="3200400" algn="ctr">
              <a:lnSpc>
                <a:spcPct val="115000"/>
              </a:lnSpc>
              <a:spcBef>
                <a:spcPts val="0"/>
              </a:spcBef>
              <a:spcAft>
                <a:spcPts val="0"/>
              </a:spcAft>
              <a:buSzPts val="1800"/>
              <a:buChar char="●"/>
              <a:defRPr/>
            </a:lvl7pPr>
            <a:lvl8pPr indent="-342900" lvl="7" marL="3657600" algn="ctr">
              <a:lnSpc>
                <a:spcPct val="115000"/>
              </a:lnSpc>
              <a:spcBef>
                <a:spcPts val="0"/>
              </a:spcBef>
              <a:spcAft>
                <a:spcPts val="0"/>
              </a:spcAft>
              <a:buSzPts val="1800"/>
              <a:buChar char="○"/>
              <a:defRPr/>
            </a:lvl8pPr>
            <a:lvl9pPr indent="-342900" lvl="8" marL="4114800" algn="ctr">
              <a:lnSpc>
                <a:spcPct val="115000"/>
              </a:lnSpc>
              <a:spcBef>
                <a:spcPts val="0"/>
              </a:spcBef>
              <a:spcAft>
                <a:spcPts val="0"/>
              </a:spcAft>
              <a:buSzPts val="1800"/>
              <a:buChar char="■"/>
              <a:defRPr/>
            </a:lvl9pPr>
          </a:lstStyle>
          <a:p/>
        </p:txBody>
      </p:sp>
      <p:sp>
        <p:nvSpPr>
          <p:cNvPr id="42" name="Google Shape;42;p28"/>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 name="Shape 43"/>
        <p:cNvGrpSpPr/>
        <p:nvPr/>
      </p:nvGrpSpPr>
      <p:grpSpPr>
        <a:xfrm>
          <a:off x="0" y="0"/>
          <a:ext cx="0" cy="0"/>
          <a:chOff x="0" y="0"/>
          <a:chExt cx="0" cy="0"/>
        </a:xfrm>
      </p:grpSpPr>
      <p:sp>
        <p:nvSpPr>
          <p:cNvPr id="44" name="Google Shape;44;p29"/>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19"/>
          <p:cNvSpPr txBox="1"/>
          <p:nvPr>
            <p:ph type="ctrTitle"/>
          </p:nvPr>
        </p:nvSpPr>
        <p:spPr>
          <a:xfrm>
            <a:off x="257712" y="1547778"/>
            <a:ext cx="7044600" cy="4266600"/>
          </a:xfrm>
          <a:prstGeom prst="rect">
            <a:avLst/>
          </a:prstGeom>
          <a:noFill/>
          <a:ln>
            <a:noFill/>
          </a:ln>
        </p:spPr>
        <p:txBody>
          <a:bodyPr anchorCtr="0" anchor="b" bIns="116050" lIns="116050" spcFirstLastPara="1" rIns="116050" wrap="square" tIns="116050">
            <a:normAutofit/>
          </a:bodyPr>
          <a:lstStyle>
            <a:lvl1pPr lvl="0" algn="ctr">
              <a:lnSpc>
                <a:spcPct val="100000"/>
              </a:lnSpc>
              <a:spcBef>
                <a:spcPts val="0"/>
              </a:spcBef>
              <a:spcAft>
                <a:spcPts val="0"/>
              </a:spcAft>
              <a:buSzPts val="6600"/>
              <a:buNone/>
              <a:defRPr sz="6600"/>
            </a:lvl1pPr>
            <a:lvl2pPr lvl="1" algn="ctr">
              <a:lnSpc>
                <a:spcPct val="100000"/>
              </a:lnSpc>
              <a:spcBef>
                <a:spcPts val="0"/>
              </a:spcBef>
              <a:spcAft>
                <a:spcPts val="0"/>
              </a:spcAft>
              <a:buSzPts val="6600"/>
              <a:buNone/>
              <a:defRPr sz="6600"/>
            </a:lvl2pPr>
            <a:lvl3pPr lvl="2" algn="ctr">
              <a:lnSpc>
                <a:spcPct val="100000"/>
              </a:lnSpc>
              <a:spcBef>
                <a:spcPts val="0"/>
              </a:spcBef>
              <a:spcAft>
                <a:spcPts val="0"/>
              </a:spcAft>
              <a:buSzPts val="6600"/>
              <a:buNone/>
              <a:defRPr sz="6600"/>
            </a:lvl3pPr>
            <a:lvl4pPr lvl="3" algn="ctr">
              <a:lnSpc>
                <a:spcPct val="100000"/>
              </a:lnSpc>
              <a:spcBef>
                <a:spcPts val="0"/>
              </a:spcBef>
              <a:spcAft>
                <a:spcPts val="0"/>
              </a:spcAft>
              <a:buSzPts val="6600"/>
              <a:buNone/>
              <a:defRPr sz="6600"/>
            </a:lvl4pPr>
            <a:lvl5pPr lvl="4" algn="ctr">
              <a:lnSpc>
                <a:spcPct val="100000"/>
              </a:lnSpc>
              <a:spcBef>
                <a:spcPts val="0"/>
              </a:spcBef>
              <a:spcAft>
                <a:spcPts val="0"/>
              </a:spcAft>
              <a:buSzPts val="6600"/>
              <a:buNone/>
              <a:defRPr sz="6600"/>
            </a:lvl5pPr>
            <a:lvl6pPr lvl="5" algn="ctr">
              <a:lnSpc>
                <a:spcPct val="100000"/>
              </a:lnSpc>
              <a:spcBef>
                <a:spcPts val="0"/>
              </a:spcBef>
              <a:spcAft>
                <a:spcPts val="0"/>
              </a:spcAft>
              <a:buSzPts val="6600"/>
              <a:buNone/>
              <a:defRPr sz="6600"/>
            </a:lvl6pPr>
            <a:lvl7pPr lvl="6" algn="ctr">
              <a:lnSpc>
                <a:spcPct val="100000"/>
              </a:lnSpc>
              <a:spcBef>
                <a:spcPts val="0"/>
              </a:spcBef>
              <a:spcAft>
                <a:spcPts val="0"/>
              </a:spcAft>
              <a:buSzPts val="6600"/>
              <a:buNone/>
              <a:defRPr sz="6600"/>
            </a:lvl7pPr>
            <a:lvl8pPr lvl="7" algn="ctr">
              <a:lnSpc>
                <a:spcPct val="100000"/>
              </a:lnSpc>
              <a:spcBef>
                <a:spcPts val="0"/>
              </a:spcBef>
              <a:spcAft>
                <a:spcPts val="0"/>
              </a:spcAft>
              <a:buSzPts val="6600"/>
              <a:buNone/>
              <a:defRPr sz="6600"/>
            </a:lvl8pPr>
            <a:lvl9pPr lvl="8" algn="ctr">
              <a:lnSpc>
                <a:spcPct val="100000"/>
              </a:lnSpc>
              <a:spcBef>
                <a:spcPts val="0"/>
              </a:spcBef>
              <a:spcAft>
                <a:spcPts val="0"/>
              </a:spcAft>
              <a:buSzPts val="6600"/>
              <a:buNone/>
              <a:defRPr sz="6600"/>
            </a:lvl9pPr>
          </a:lstStyle>
          <a:p/>
        </p:txBody>
      </p:sp>
      <p:sp>
        <p:nvSpPr>
          <p:cNvPr id="12" name="Google Shape;12;p19"/>
          <p:cNvSpPr txBox="1"/>
          <p:nvPr>
            <p:ph idx="1" type="subTitle"/>
          </p:nvPr>
        </p:nvSpPr>
        <p:spPr>
          <a:xfrm>
            <a:off x="257705" y="5891409"/>
            <a:ext cx="7044600" cy="1647600"/>
          </a:xfrm>
          <a:prstGeom prst="rect">
            <a:avLst/>
          </a:prstGeom>
          <a:noFill/>
          <a:ln>
            <a:noFill/>
          </a:ln>
        </p:spPr>
        <p:txBody>
          <a:bodyPr anchorCtr="0" anchor="t" bIns="116050" lIns="116050" spcFirstLastPara="1" rIns="116050" wrap="square" tIns="11605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3" name="Google Shape;13;p19"/>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 name="Shape 15"/>
        <p:cNvGrpSpPr/>
        <p:nvPr/>
      </p:nvGrpSpPr>
      <p:grpSpPr>
        <a:xfrm>
          <a:off x="0" y="0"/>
          <a:ext cx="0" cy="0"/>
          <a:chOff x="0" y="0"/>
          <a:chExt cx="0" cy="0"/>
        </a:xfrm>
      </p:grpSpPr>
      <p:sp>
        <p:nvSpPr>
          <p:cNvPr id="16" name="Google Shape;16;p22"/>
          <p:cNvSpPr txBox="1"/>
          <p:nvPr>
            <p:ph type="title"/>
          </p:nvPr>
        </p:nvSpPr>
        <p:spPr>
          <a:xfrm>
            <a:off x="257705" y="925091"/>
            <a:ext cx="7044600" cy="1190400"/>
          </a:xfrm>
          <a:prstGeom prst="rect">
            <a:avLst/>
          </a:prstGeom>
          <a:noFill/>
          <a:ln>
            <a:noFill/>
          </a:ln>
        </p:spPr>
        <p:txBody>
          <a:bodyPr anchorCtr="0" anchor="t" bIns="116050" lIns="116050" spcFirstLastPara="1" rIns="116050" wrap="square" tIns="116050">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17" name="Google Shape;17;p22"/>
          <p:cNvSpPr txBox="1"/>
          <p:nvPr>
            <p:ph idx="1" type="body"/>
          </p:nvPr>
        </p:nvSpPr>
        <p:spPr>
          <a:xfrm>
            <a:off x="257705" y="2395696"/>
            <a:ext cx="3306900" cy="7101600"/>
          </a:xfrm>
          <a:prstGeom prst="rect">
            <a:avLst/>
          </a:prstGeom>
          <a:noFill/>
          <a:ln>
            <a:noFill/>
          </a:ln>
        </p:spPr>
        <p:txBody>
          <a:bodyPr anchorCtr="0" anchor="t" bIns="116050" lIns="116050" spcFirstLastPara="1" rIns="116050" wrap="square" tIns="116050">
            <a:normAutofit/>
          </a:bodyPr>
          <a:lstStyle>
            <a:lvl1pPr indent="-342900" lvl="0" marL="457200" algn="l">
              <a:lnSpc>
                <a:spcPct val="115000"/>
              </a:lnSpc>
              <a:spcBef>
                <a:spcPts val="0"/>
              </a:spcBef>
              <a:spcAft>
                <a:spcPts val="0"/>
              </a:spcAft>
              <a:buSzPts val="1800"/>
              <a:buChar char="●"/>
              <a:defRPr sz="18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18" name="Google Shape;18;p22"/>
          <p:cNvSpPr txBox="1"/>
          <p:nvPr>
            <p:ph idx="2" type="body"/>
          </p:nvPr>
        </p:nvSpPr>
        <p:spPr>
          <a:xfrm>
            <a:off x="3995291" y="2395696"/>
            <a:ext cx="3306900" cy="7101600"/>
          </a:xfrm>
          <a:prstGeom prst="rect">
            <a:avLst/>
          </a:prstGeom>
          <a:noFill/>
          <a:ln>
            <a:noFill/>
          </a:ln>
        </p:spPr>
        <p:txBody>
          <a:bodyPr anchorCtr="0" anchor="t" bIns="116050" lIns="116050" spcFirstLastPara="1" rIns="116050" wrap="square" tIns="116050">
            <a:normAutofit/>
          </a:bodyPr>
          <a:lstStyle>
            <a:lvl1pPr indent="-342900" lvl="0" marL="457200" algn="l">
              <a:lnSpc>
                <a:spcPct val="115000"/>
              </a:lnSpc>
              <a:spcBef>
                <a:spcPts val="0"/>
              </a:spcBef>
              <a:spcAft>
                <a:spcPts val="0"/>
              </a:spcAft>
              <a:buSzPts val="1800"/>
              <a:buChar char="●"/>
              <a:defRPr sz="18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19" name="Google Shape;19;p22"/>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 name="Shape 20"/>
        <p:cNvGrpSpPr/>
        <p:nvPr/>
      </p:nvGrpSpPr>
      <p:grpSpPr>
        <a:xfrm>
          <a:off x="0" y="0"/>
          <a:ext cx="0" cy="0"/>
          <a:chOff x="0" y="0"/>
          <a:chExt cx="0" cy="0"/>
        </a:xfrm>
      </p:grpSpPr>
      <p:sp>
        <p:nvSpPr>
          <p:cNvPr id="21" name="Google Shape;21;p23"/>
          <p:cNvSpPr txBox="1"/>
          <p:nvPr>
            <p:ph type="title"/>
          </p:nvPr>
        </p:nvSpPr>
        <p:spPr>
          <a:xfrm>
            <a:off x="257705" y="925091"/>
            <a:ext cx="7044600" cy="1190400"/>
          </a:xfrm>
          <a:prstGeom prst="rect">
            <a:avLst/>
          </a:prstGeom>
          <a:noFill/>
          <a:ln>
            <a:noFill/>
          </a:ln>
        </p:spPr>
        <p:txBody>
          <a:bodyPr anchorCtr="0" anchor="t" bIns="116050" lIns="116050" spcFirstLastPara="1" rIns="116050" wrap="square" tIns="116050">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22" name="Google Shape;22;p23"/>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3" name="Shape 23"/>
        <p:cNvGrpSpPr/>
        <p:nvPr/>
      </p:nvGrpSpPr>
      <p:grpSpPr>
        <a:xfrm>
          <a:off x="0" y="0"/>
          <a:ext cx="0" cy="0"/>
          <a:chOff x="0" y="0"/>
          <a:chExt cx="0" cy="0"/>
        </a:xfrm>
      </p:grpSpPr>
      <p:sp>
        <p:nvSpPr>
          <p:cNvPr id="24" name="Google Shape;24;p24"/>
          <p:cNvSpPr txBox="1"/>
          <p:nvPr>
            <p:ph type="title"/>
          </p:nvPr>
        </p:nvSpPr>
        <p:spPr>
          <a:xfrm>
            <a:off x="257705" y="1154948"/>
            <a:ext cx="2321700" cy="1570800"/>
          </a:xfrm>
          <a:prstGeom prst="rect">
            <a:avLst/>
          </a:prstGeom>
          <a:noFill/>
          <a:ln>
            <a:noFill/>
          </a:ln>
        </p:spPr>
        <p:txBody>
          <a:bodyPr anchorCtr="0" anchor="b" bIns="116050" lIns="116050" spcFirstLastPara="1" rIns="116050" wrap="square" tIns="11605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5" name="Google Shape;25;p24"/>
          <p:cNvSpPr txBox="1"/>
          <p:nvPr>
            <p:ph idx="1" type="body"/>
          </p:nvPr>
        </p:nvSpPr>
        <p:spPr>
          <a:xfrm>
            <a:off x="257705" y="2888617"/>
            <a:ext cx="2321700" cy="6609000"/>
          </a:xfrm>
          <a:prstGeom prst="rect">
            <a:avLst/>
          </a:prstGeom>
          <a:noFill/>
          <a:ln>
            <a:noFill/>
          </a:ln>
        </p:spPr>
        <p:txBody>
          <a:bodyPr anchorCtr="0" anchor="t" bIns="116050" lIns="116050" spcFirstLastPara="1" rIns="116050" wrap="square" tIns="116050">
            <a:normAutofit/>
          </a:bodyPr>
          <a:lstStyle>
            <a:lvl1pPr indent="-323850" lvl="0" marL="457200" algn="l">
              <a:lnSpc>
                <a:spcPct val="115000"/>
              </a:lnSpc>
              <a:spcBef>
                <a:spcPts val="0"/>
              </a:spcBef>
              <a:spcAft>
                <a:spcPts val="0"/>
              </a:spcAft>
              <a:buSzPts val="1500"/>
              <a:buChar char="●"/>
              <a:defRPr sz="1500"/>
            </a:lvl1pPr>
            <a:lvl2pPr indent="-323850" lvl="1" marL="914400" algn="l">
              <a:lnSpc>
                <a:spcPct val="115000"/>
              </a:lnSpc>
              <a:spcBef>
                <a:spcPts val="0"/>
              </a:spcBef>
              <a:spcAft>
                <a:spcPts val="0"/>
              </a:spcAft>
              <a:buSzPts val="1500"/>
              <a:buChar char="○"/>
              <a:defRPr sz="1500"/>
            </a:lvl2pPr>
            <a:lvl3pPr indent="-323850" lvl="2" marL="1371600" algn="l">
              <a:lnSpc>
                <a:spcPct val="115000"/>
              </a:lnSpc>
              <a:spcBef>
                <a:spcPts val="0"/>
              </a:spcBef>
              <a:spcAft>
                <a:spcPts val="0"/>
              </a:spcAft>
              <a:buSzPts val="1500"/>
              <a:buChar char="■"/>
              <a:defRPr sz="1500"/>
            </a:lvl3pPr>
            <a:lvl4pPr indent="-323850" lvl="3" marL="1828800" algn="l">
              <a:lnSpc>
                <a:spcPct val="115000"/>
              </a:lnSpc>
              <a:spcBef>
                <a:spcPts val="0"/>
              </a:spcBef>
              <a:spcAft>
                <a:spcPts val="0"/>
              </a:spcAft>
              <a:buSzPts val="1500"/>
              <a:buChar char="●"/>
              <a:defRPr sz="1500"/>
            </a:lvl4pPr>
            <a:lvl5pPr indent="-323850" lvl="4" marL="2286000" algn="l">
              <a:lnSpc>
                <a:spcPct val="115000"/>
              </a:lnSpc>
              <a:spcBef>
                <a:spcPts val="0"/>
              </a:spcBef>
              <a:spcAft>
                <a:spcPts val="0"/>
              </a:spcAft>
              <a:buSzPts val="1500"/>
              <a:buChar char="○"/>
              <a:defRPr sz="1500"/>
            </a:lvl5pPr>
            <a:lvl6pPr indent="-323850" lvl="5" marL="2743200" algn="l">
              <a:lnSpc>
                <a:spcPct val="115000"/>
              </a:lnSpc>
              <a:spcBef>
                <a:spcPts val="0"/>
              </a:spcBef>
              <a:spcAft>
                <a:spcPts val="0"/>
              </a:spcAft>
              <a:buSzPts val="1500"/>
              <a:buChar char="■"/>
              <a:defRPr sz="1500"/>
            </a:lvl6pPr>
            <a:lvl7pPr indent="-323850" lvl="6" marL="3200400" algn="l">
              <a:lnSpc>
                <a:spcPct val="115000"/>
              </a:lnSpc>
              <a:spcBef>
                <a:spcPts val="0"/>
              </a:spcBef>
              <a:spcAft>
                <a:spcPts val="0"/>
              </a:spcAft>
              <a:buSzPts val="1500"/>
              <a:buChar char="●"/>
              <a:defRPr sz="1500"/>
            </a:lvl7pPr>
            <a:lvl8pPr indent="-323850" lvl="7" marL="3657600" algn="l">
              <a:lnSpc>
                <a:spcPct val="115000"/>
              </a:lnSpc>
              <a:spcBef>
                <a:spcPts val="0"/>
              </a:spcBef>
              <a:spcAft>
                <a:spcPts val="0"/>
              </a:spcAft>
              <a:buSzPts val="1500"/>
              <a:buChar char="○"/>
              <a:defRPr sz="1500"/>
            </a:lvl8pPr>
            <a:lvl9pPr indent="-323850" lvl="8" marL="4114800" algn="l">
              <a:lnSpc>
                <a:spcPct val="115000"/>
              </a:lnSpc>
              <a:spcBef>
                <a:spcPts val="0"/>
              </a:spcBef>
              <a:spcAft>
                <a:spcPts val="0"/>
              </a:spcAft>
              <a:buSzPts val="1500"/>
              <a:buChar char="■"/>
              <a:defRPr sz="1500"/>
            </a:lvl9pPr>
          </a:lstStyle>
          <a:p/>
        </p:txBody>
      </p:sp>
      <p:sp>
        <p:nvSpPr>
          <p:cNvPr id="26" name="Google Shape;26;p24"/>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7" name="Shape 27"/>
        <p:cNvGrpSpPr/>
        <p:nvPr/>
      </p:nvGrpSpPr>
      <p:grpSpPr>
        <a:xfrm>
          <a:off x="0" y="0"/>
          <a:ext cx="0" cy="0"/>
          <a:chOff x="0" y="0"/>
          <a:chExt cx="0" cy="0"/>
        </a:xfrm>
      </p:grpSpPr>
      <p:sp>
        <p:nvSpPr>
          <p:cNvPr id="28" name="Google Shape;28;p25"/>
          <p:cNvSpPr txBox="1"/>
          <p:nvPr>
            <p:ph type="title"/>
          </p:nvPr>
        </p:nvSpPr>
        <p:spPr>
          <a:xfrm>
            <a:off x="405325" y="935745"/>
            <a:ext cx="5264700" cy="8503500"/>
          </a:xfrm>
          <a:prstGeom prst="rect">
            <a:avLst/>
          </a:prstGeom>
          <a:noFill/>
          <a:ln>
            <a:noFill/>
          </a:ln>
        </p:spPr>
        <p:txBody>
          <a:bodyPr anchorCtr="0" anchor="ctr" bIns="116050" lIns="116050" spcFirstLastPara="1" rIns="116050" wrap="square" tIns="116050">
            <a:normAutofit/>
          </a:bodyPr>
          <a:lstStyle>
            <a:lvl1pPr lvl="0" algn="l">
              <a:lnSpc>
                <a:spcPct val="100000"/>
              </a:lnSpc>
              <a:spcBef>
                <a:spcPts val="0"/>
              </a:spcBef>
              <a:spcAft>
                <a:spcPts val="0"/>
              </a:spcAft>
              <a:buSzPts val="6100"/>
              <a:buNone/>
              <a:defRPr sz="6100"/>
            </a:lvl1pPr>
            <a:lvl2pPr lvl="1" algn="l">
              <a:lnSpc>
                <a:spcPct val="100000"/>
              </a:lnSpc>
              <a:spcBef>
                <a:spcPts val="0"/>
              </a:spcBef>
              <a:spcAft>
                <a:spcPts val="0"/>
              </a:spcAft>
              <a:buSzPts val="6100"/>
              <a:buNone/>
              <a:defRPr sz="6100"/>
            </a:lvl2pPr>
            <a:lvl3pPr lvl="2" algn="l">
              <a:lnSpc>
                <a:spcPct val="100000"/>
              </a:lnSpc>
              <a:spcBef>
                <a:spcPts val="0"/>
              </a:spcBef>
              <a:spcAft>
                <a:spcPts val="0"/>
              </a:spcAft>
              <a:buSzPts val="6100"/>
              <a:buNone/>
              <a:defRPr sz="6100"/>
            </a:lvl3pPr>
            <a:lvl4pPr lvl="3" algn="l">
              <a:lnSpc>
                <a:spcPct val="100000"/>
              </a:lnSpc>
              <a:spcBef>
                <a:spcPts val="0"/>
              </a:spcBef>
              <a:spcAft>
                <a:spcPts val="0"/>
              </a:spcAft>
              <a:buSzPts val="6100"/>
              <a:buNone/>
              <a:defRPr sz="6100"/>
            </a:lvl4pPr>
            <a:lvl5pPr lvl="4" algn="l">
              <a:lnSpc>
                <a:spcPct val="100000"/>
              </a:lnSpc>
              <a:spcBef>
                <a:spcPts val="0"/>
              </a:spcBef>
              <a:spcAft>
                <a:spcPts val="0"/>
              </a:spcAft>
              <a:buSzPts val="6100"/>
              <a:buNone/>
              <a:defRPr sz="6100"/>
            </a:lvl5pPr>
            <a:lvl6pPr lvl="5" algn="l">
              <a:lnSpc>
                <a:spcPct val="100000"/>
              </a:lnSpc>
              <a:spcBef>
                <a:spcPts val="0"/>
              </a:spcBef>
              <a:spcAft>
                <a:spcPts val="0"/>
              </a:spcAft>
              <a:buSzPts val="6100"/>
              <a:buNone/>
              <a:defRPr sz="6100"/>
            </a:lvl6pPr>
            <a:lvl7pPr lvl="6" algn="l">
              <a:lnSpc>
                <a:spcPct val="100000"/>
              </a:lnSpc>
              <a:spcBef>
                <a:spcPts val="0"/>
              </a:spcBef>
              <a:spcAft>
                <a:spcPts val="0"/>
              </a:spcAft>
              <a:buSzPts val="6100"/>
              <a:buNone/>
              <a:defRPr sz="6100"/>
            </a:lvl7pPr>
            <a:lvl8pPr lvl="7" algn="l">
              <a:lnSpc>
                <a:spcPct val="100000"/>
              </a:lnSpc>
              <a:spcBef>
                <a:spcPts val="0"/>
              </a:spcBef>
              <a:spcAft>
                <a:spcPts val="0"/>
              </a:spcAft>
              <a:buSzPts val="6100"/>
              <a:buNone/>
              <a:defRPr sz="6100"/>
            </a:lvl8pPr>
            <a:lvl9pPr lvl="8" algn="l">
              <a:lnSpc>
                <a:spcPct val="100000"/>
              </a:lnSpc>
              <a:spcBef>
                <a:spcPts val="0"/>
              </a:spcBef>
              <a:spcAft>
                <a:spcPts val="0"/>
              </a:spcAft>
              <a:buSzPts val="6100"/>
              <a:buNone/>
              <a:defRPr sz="6100"/>
            </a:lvl9pPr>
          </a:lstStyle>
          <a:p/>
        </p:txBody>
      </p:sp>
      <p:sp>
        <p:nvSpPr>
          <p:cNvPr id="29" name="Google Shape;29;p25"/>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0" name="Shape 30"/>
        <p:cNvGrpSpPr/>
        <p:nvPr/>
      </p:nvGrpSpPr>
      <p:grpSpPr>
        <a:xfrm>
          <a:off x="0" y="0"/>
          <a:ext cx="0" cy="0"/>
          <a:chOff x="0" y="0"/>
          <a:chExt cx="0" cy="0"/>
        </a:xfrm>
      </p:grpSpPr>
      <p:sp>
        <p:nvSpPr>
          <p:cNvPr id="31" name="Google Shape;31;p26"/>
          <p:cNvSpPr/>
          <p:nvPr/>
        </p:nvSpPr>
        <p:spPr>
          <a:xfrm>
            <a:off x="3780000" y="-260"/>
            <a:ext cx="3780000" cy="10692000"/>
          </a:xfrm>
          <a:prstGeom prst="rect">
            <a:avLst/>
          </a:prstGeom>
          <a:solidFill>
            <a:schemeClr val="lt2"/>
          </a:solidFill>
          <a:ln>
            <a:noFill/>
          </a:ln>
        </p:spPr>
        <p:txBody>
          <a:bodyPr anchorCtr="0" anchor="ctr" bIns="116050" lIns="116050" spcFirstLastPara="1" rIns="116050" wrap="square" tIns="1160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6"/>
          <p:cNvSpPr txBox="1"/>
          <p:nvPr>
            <p:ph type="title"/>
          </p:nvPr>
        </p:nvSpPr>
        <p:spPr>
          <a:xfrm>
            <a:off x="219508" y="2563450"/>
            <a:ext cx="3344400" cy="3081300"/>
          </a:xfrm>
          <a:prstGeom prst="rect">
            <a:avLst/>
          </a:prstGeom>
          <a:noFill/>
          <a:ln>
            <a:noFill/>
          </a:ln>
        </p:spPr>
        <p:txBody>
          <a:bodyPr anchorCtr="0" anchor="b" bIns="116050" lIns="116050" spcFirstLastPara="1" rIns="116050" wrap="square" tIns="116050">
            <a:normAutofit/>
          </a:bodyPr>
          <a:lstStyle>
            <a:lvl1pPr lvl="0" algn="ctr">
              <a:lnSpc>
                <a:spcPct val="100000"/>
              </a:lnSpc>
              <a:spcBef>
                <a:spcPts val="0"/>
              </a:spcBef>
              <a:spcAft>
                <a:spcPts val="0"/>
              </a:spcAft>
              <a:buSzPts val="5300"/>
              <a:buNone/>
              <a:defRPr sz="53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p:txBody>
      </p:sp>
      <p:sp>
        <p:nvSpPr>
          <p:cNvPr id="33" name="Google Shape;33;p26"/>
          <p:cNvSpPr txBox="1"/>
          <p:nvPr>
            <p:ph idx="1" type="subTitle"/>
          </p:nvPr>
        </p:nvSpPr>
        <p:spPr>
          <a:xfrm>
            <a:off x="219508" y="5826865"/>
            <a:ext cx="3344400" cy="2567400"/>
          </a:xfrm>
          <a:prstGeom prst="rect">
            <a:avLst/>
          </a:prstGeom>
          <a:noFill/>
          <a:ln>
            <a:noFill/>
          </a:ln>
        </p:spPr>
        <p:txBody>
          <a:bodyPr anchorCtr="0" anchor="t" bIns="116050" lIns="116050" spcFirstLastPara="1" rIns="116050" wrap="square" tIns="116050">
            <a:normAutofit/>
          </a:bodyPr>
          <a:lstStyle>
            <a:lvl1pPr lvl="0" algn="ctr">
              <a:lnSpc>
                <a:spcPct val="100000"/>
              </a:lnSpc>
              <a:spcBef>
                <a:spcPts val="0"/>
              </a:spcBef>
              <a:spcAft>
                <a:spcPts val="0"/>
              </a:spcAft>
              <a:buSzPts val="2700"/>
              <a:buNone/>
              <a:defRPr sz="2700"/>
            </a:lvl1pPr>
            <a:lvl2pPr lvl="1" algn="ctr">
              <a:lnSpc>
                <a:spcPct val="100000"/>
              </a:lnSpc>
              <a:spcBef>
                <a:spcPts val="0"/>
              </a:spcBef>
              <a:spcAft>
                <a:spcPts val="0"/>
              </a:spcAft>
              <a:buSzPts val="2700"/>
              <a:buNone/>
              <a:defRPr sz="2700"/>
            </a:lvl2pPr>
            <a:lvl3pPr lvl="2" algn="ctr">
              <a:lnSpc>
                <a:spcPct val="100000"/>
              </a:lnSpc>
              <a:spcBef>
                <a:spcPts val="0"/>
              </a:spcBef>
              <a:spcAft>
                <a:spcPts val="0"/>
              </a:spcAft>
              <a:buSzPts val="2700"/>
              <a:buNone/>
              <a:defRPr sz="2700"/>
            </a:lvl3pPr>
            <a:lvl4pPr lvl="3" algn="ctr">
              <a:lnSpc>
                <a:spcPct val="100000"/>
              </a:lnSpc>
              <a:spcBef>
                <a:spcPts val="0"/>
              </a:spcBef>
              <a:spcAft>
                <a:spcPts val="0"/>
              </a:spcAft>
              <a:buSzPts val="2700"/>
              <a:buNone/>
              <a:defRPr sz="2700"/>
            </a:lvl4pPr>
            <a:lvl5pPr lvl="4" algn="ctr">
              <a:lnSpc>
                <a:spcPct val="100000"/>
              </a:lnSpc>
              <a:spcBef>
                <a:spcPts val="0"/>
              </a:spcBef>
              <a:spcAft>
                <a:spcPts val="0"/>
              </a:spcAft>
              <a:buSzPts val="2700"/>
              <a:buNone/>
              <a:defRPr sz="2700"/>
            </a:lvl5pPr>
            <a:lvl6pPr lvl="5" algn="ctr">
              <a:lnSpc>
                <a:spcPct val="100000"/>
              </a:lnSpc>
              <a:spcBef>
                <a:spcPts val="0"/>
              </a:spcBef>
              <a:spcAft>
                <a:spcPts val="0"/>
              </a:spcAft>
              <a:buSzPts val="2700"/>
              <a:buNone/>
              <a:defRPr sz="2700"/>
            </a:lvl6pPr>
            <a:lvl7pPr lvl="6" algn="ctr">
              <a:lnSpc>
                <a:spcPct val="100000"/>
              </a:lnSpc>
              <a:spcBef>
                <a:spcPts val="0"/>
              </a:spcBef>
              <a:spcAft>
                <a:spcPts val="0"/>
              </a:spcAft>
              <a:buSzPts val="2700"/>
              <a:buNone/>
              <a:defRPr sz="2700"/>
            </a:lvl7pPr>
            <a:lvl8pPr lvl="7" algn="ctr">
              <a:lnSpc>
                <a:spcPct val="100000"/>
              </a:lnSpc>
              <a:spcBef>
                <a:spcPts val="0"/>
              </a:spcBef>
              <a:spcAft>
                <a:spcPts val="0"/>
              </a:spcAft>
              <a:buSzPts val="2700"/>
              <a:buNone/>
              <a:defRPr sz="2700"/>
            </a:lvl8pPr>
            <a:lvl9pPr lvl="8" algn="ctr">
              <a:lnSpc>
                <a:spcPct val="100000"/>
              </a:lnSpc>
              <a:spcBef>
                <a:spcPts val="0"/>
              </a:spcBef>
              <a:spcAft>
                <a:spcPts val="0"/>
              </a:spcAft>
              <a:buSzPts val="2700"/>
              <a:buNone/>
              <a:defRPr sz="2700"/>
            </a:lvl9pPr>
          </a:lstStyle>
          <a:p/>
        </p:txBody>
      </p:sp>
      <p:sp>
        <p:nvSpPr>
          <p:cNvPr id="34" name="Google Shape;34;p26"/>
          <p:cNvSpPr txBox="1"/>
          <p:nvPr>
            <p:ph idx="2" type="body"/>
          </p:nvPr>
        </p:nvSpPr>
        <p:spPr>
          <a:xfrm>
            <a:off x="4083839" y="1505164"/>
            <a:ext cx="3172200" cy="7681200"/>
          </a:xfrm>
          <a:prstGeom prst="rect">
            <a:avLst/>
          </a:prstGeom>
          <a:noFill/>
          <a:ln>
            <a:noFill/>
          </a:ln>
        </p:spPr>
        <p:txBody>
          <a:bodyPr anchorCtr="0" anchor="ctr" bIns="116050" lIns="116050" spcFirstLastPara="1" rIns="116050" wrap="square" tIns="116050">
            <a:normAutofit/>
          </a:bodyPr>
          <a:lstStyle>
            <a:lvl1pPr indent="-374650" lvl="0" marL="457200" algn="l">
              <a:lnSpc>
                <a:spcPct val="115000"/>
              </a:lnSpc>
              <a:spcBef>
                <a:spcPts val="0"/>
              </a:spcBef>
              <a:spcAft>
                <a:spcPts val="0"/>
              </a:spcAft>
              <a:buSzPts val="2300"/>
              <a:buChar char="●"/>
              <a:defRPr/>
            </a:lvl1pPr>
            <a:lvl2pPr indent="-342900" lvl="1" marL="914400" algn="l">
              <a:lnSpc>
                <a:spcPct val="115000"/>
              </a:lnSpc>
              <a:spcBef>
                <a:spcPts val="0"/>
              </a:spcBef>
              <a:spcAft>
                <a:spcPts val="0"/>
              </a:spcAft>
              <a:buSzPts val="1800"/>
              <a:buChar char="○"/>
              <a:defRPr/>
            </a:lvl2pPr>
            <a:lvl3pPr indent="-342900" lvl="2" marL="1371600" algn="l">
              <a:lnSpc>
                <a:spcPct val="115000"/>
              </a:lnSpc>
              <a:spcBef>
                <a:spcPts val="0"/>
              </a:spcBef>
              <a:spcAft>
                <a:spcPts val="0"/>
              </a:spcAft>
              <a:buSzPts val="1800"/>
              <a:buChar char="■"/>
              <a:defRPr/>
            </a:lvl3pPr>
            <a:lvl4pPr indent="-342900" lvl="3" marL="1828800" algn="l">
              <a:lnSpc>
                <a:spcPct val="115000"/>
              </a:lnSpc>
              <a:spcBef>
                <a:spcPts val="0"/>
              </a:spcBef>
              <a:spcAft>
                <a:spcPts val="0"/>
              </a:spcAft>
              <a:buSzPts val="1800"/>
              <a:buChar char="●"/>
              <a:defRPr/>
            </a:lvl4pPr>
            <a:lvl5pPr indent="-342900" lvl="4" marL="2286000" algn="l">
              <a:lnSpc>
                <a:spcPct val="115000"/>
              </a:lnSpc>
              <a:spcBef>
                <a:spcPts val="0"/>
              </a:spcBef>
              <a:spcAft>
                <a:spcPts val="0"/>
              </a:spcAft>
              <a:buSzPts val="1800"/>
              <a:buChar char="○"/>
              <a:defRPr/>
            </a:lvl5pPr>
            <a:lvl6pPr indent="-342900" lvl="5" marL="2743200" algn="l">
              <a:lnSpc>
                <a:spcPct val="115000"/>
              </a:lnSpc>
              <a:spcBef>
                <a:spcPts val="0"/>
              </a:spcBef>
              <a:spcAft>
                <a:spcPts val="0"/>
              </a:spcAft>
              <a:buSzPts val="1800"/>
              <a:buChar char="■"/>
              <a:defRPr/>
            </a:lvl6pPr>
            <a:lvl7pPr indent="-342900" lvl="6" marL="3200400" algn="l">
              <a:lnSpc>
                <a:spcPct val="115000"/>
              </a:lnSpc>
              <a:spcBef>
                <a:spcPts val="0"/>
              </a:spcBef>
              <a:spcAft>
                <a:spcPts val="0"/>
              </a:spcAft>
              <a:buSzPts val="1800"/>
              <a:buChar char="●"/>
              <a:defRPr/>
            </a:lvl7pPr>
            <a:lvl8pPr indent="-342900" lvl="7" marL="3657600" algn="l">
              <a:lnSpc>
                <a:spcPct val="115000"/>
              </a:lnSpc>
              <a:spcBef>
                <a:spcPts val="0"/>
              </a:spcBef>
              <a:spcAft>
                <a:spcPts val="0"/>
              </a:spcAft>
              <a:buSzPts val="1800"/>
              <a:buChar char="○"/>
              <a:defRPr/>
            </a:lvl8pPr>
            <a:lvl9pPr indent="-342900" lvl="8" marL="4114800" algn="l">
              <a:lnSpc>
                <a:spcPct val="115000"/>
              </a:lnSpc>
              <a:spcBef>
                <a:spcPts val="0"/>
              </a:spcBef>
              <a:spcAft>
                <a:spcPts val="0"/>
              </a:spcAft>
              <a:buSzPts val="1800"/>
              <a:buChar char="■"/>
              <a:defRPr/>
            </a:lvl9pPr>
          </a:lstStyle>
          <a:p/>
        </p:txBody>
      </p:sp>
      <p:sp>
        <p:nvSpPr>
          <p:cNvPr id="35" name="Google Shape;35;p26"/>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6" name="Shape 36"/>
        <p:cNvGrpSpPr/>
        <p:nvPr/>
      </p:nvGrpSpPr>
      <p:grpSpPr>
        <a:xfrm>
          <a:off x="0" y="0"/>
          <a:ext cx="0" cy="0"/>
          <a:chOff x="0" y="0"/>
          <a:chExt cx="0" cy="0"/>
        </a:xfrm>
      </p:grpSpPr>
      <p:sp>
        <p:nvSpPr>
          <p:cNvPr id="37" name="Google Shape;37;p27"/>
          <p:cNvSpPr txBox="1"/>
          <p:nvPr>
            <p:ph idx="1" type="body"/>
          </p:nvPr>
        </p:nvSpPr>
        <p:spPr>
          <a:xfrm>
            <a:off x="257705" y="8794266"/>
            <a:ext cx="4959600" cy="1257900"/>
          </a:xfrm>
          <a:prstGeom prst="rect">
            <a:avLst/>
          </a:prstGeom>
          <a:noFill/>
          <a:ln>
            <a:noFill/>
          </a:ln>
        </p:spPr>
        <p:txBody>
          <a:bodyPr anchorCtr="0" anchor="ctr" bIns="116050" lIns="116050" spcFirstLastPara="1" rIns="116050" wrap="square" tIns="116050">
            <a:normAutofit/>
          </a:bodyPr>
          <a:lstStyle>
            <a:lvl1pPr indent="-228600" lvl="0" marL="457200" algn="l">
              <a:lnSpc>
                <a:spcPct val="100000"/>
              </a:lnSpc>
              <a:spcBef>
                <a:spcPts val="0"/>
              </a:spcBef>
              <a:spcAft>
                <a:spcPts val="0"/>
              </a:spcAft>
              <a:buSzPts val="2300"/>
              <a:buNone/>
              <a:defRPr/>
            </a:lvl1pPr>
          </a:lstStyle>
          <a:p/>
        </p:txBody>
      </p:sp>
      <p:sp>
        <p:nvSpPr>
          <p:cNvPr id="38" name="Google Shape;38;p27"/>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257705" y="925091"/>
            <a:ext cx="7044600" cy="1190400"/>
          </a:xfrm>
          <a:prstGeom prst="rect">
            <a:avLst/>
          </a:prstGeom>
          <a:noFill/>
          <a:ln>
            <a:noFill/>
          </a:ln>
        </p:spPr>
        <p:txBody>
          <a:bodyPr anchorCtr="0" anchor="t" bIns="116050" lIns="116050" spcFirstLastPara="1" rIns="116050" wrap="square" tIns="116050">
            <a:normAutofit/>
          </a:bodyPr>
          <a:lstStyle>
            <a:lvl1pPr lvl="0"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9pPr>
          </a:lstStyle>
          <a:p/>
        </p:txBody>
      </p:sp>
      <p:sp>
        <p:nvSpPr>
          <p:cNvPr id="7" name="Google Shape;7;p18"/>
          <p:cNvSpPr txBox="1"/>
          <p:nvPr>
            <p:ph idx="1" type="body"/>
          </p:nvPr>
        </p:nvSpPr>
        <p:spPr>
          <a:xfrm>
            <a:off x="257705" y="2395696"/>
            <a:ext cx="7044600" cy="7101600"/>
          </a:xfrm>
          <a:prstGeom prst="rect">
            <a:avLst/>
          </a:prstGeom>
          <a:noFill/>
          <a:ln>
            <a:noFill/>
          </a:ln>
        </p:spPr>
        <p:txBody>
          <a:bodyPr anchorCtr="0" anchor="t" bIns="116050" lIns="116050" spcFirstLastPara="1" rIns="116050" wrap="square" tIns="116050">
            <a:normAutofit/>
          </a:bodyPr>
          <a:lstStyle>
            <a:lvl1pPr indent="-374650" lvl="0" marL="457200" marR="0" rtl="0" algn="l">
              <a:lnSpc>
                <a:spcPct val="115000"/>
              </a:lnSpc>
              <a:spcBef>
                <a:spcPts val="0"/>
              </a:spcBef>
              <a:spcAft>
                <a:spcPts val="0"/>
              </a:spcAft>
              <a:buClr>
                <a:schemeClr val="dk2"/>
              </a:buClr>
              <a:buSzPts val="2300"/>
              <a:buFont typeface="Arial"/>
              <a:buChar char="●"/>
              <a:defRPr b="0" i="0" sz="2300" u="none" cap="none" strike="noStrike">
                <a:solidFill>
                  <a:schemeClr val="dk2"/>
                </a:solidFill>
                <a:latin typeface="Arial"/>
                <a:ea typeface="Arial"/>
                <a:cs typeface="Arial"/>
                <a:sym typeface="Arial"/>
              </a:defRPr>
            </a:lvl1pPr>
            <a:lvl2pPr indent="-342900" lvl="1" marL="9144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2pPr>
            <a:lvl3pPr indent="-342900" lvl="2" marL="13716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3pPr>
            <a:lvl4pPr indent="-342900" lvl="3" marL="18288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6pPr>
            <a:lvl7pPr indent="-342900" lvl="6" marL="32004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7pPr>
            <a:lvl8pPr indent="-342900" lvl="7" marL="36576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8pPr>
            <a:lvl9pPr indent="-342900" lvl="8" marL="41148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9pPr>
          </a:lstStyle>
          <a:p/>
        </p:txBody>
      </p:sp>
      <p:sp>
        <p:nvSpPr>
          <p:cNvPr id="8" name="Google Shape;8;p18"/>
          <p:cNvSpPr txBox="1"/>
          <p:nvPr>
            <p:ph idx="12" type="sldNum"/>
          </p:nvPr>
        </p:nvSpPr>
        <p:spPr>
          <a:xfrm>
            <a:off x="7004788" y="9693616"/>
            <a:ext cx="453600" cy="818100"/>
          </a:xfrm>
          <a:prstGeom prst="rect">
            <a:avLst/>
          </a:prstGeom>
          <a:noFill/>
          <a:ln>
            <a:noFill/>
          </a:ln>
        </p:spPr>
        <p:txBody>
          <a:bodyPr anchorCtr="0" anchor="ctr" bIns="116050" lIns="116050" spcFirstLastPara="1" rIns="116050" wrap="square" tIns="11605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5"/>
          <p:cNvSpPr/>
          <p:nvPr/>
        </p:nvSpPr>
        <p:spPr>
          <a:xfrm>
            <a:off x="1522925" y="1004750"/>
            <a:ext cx="4807200" cy="698676"/>
          </a:xfrm>
          <a:prstGeom prst="rect">
            <a:avLst/>
          </a:prstGeom>
          <a:solidFill>
            <a:srgbClr val="DBEFED"/>
          </a:solid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600"/>
              <a:buFont typeface="Arial"/>
              <a:buNone/>
            </a:pPr>
            <a:r>
              <a:rPr b="1" i="0" lang="fr" sz="1600" u="none" cap="none" strike="noStrike">
                <a:solidFill>
                  <a:schemeClr val="dk1"/>
                </a:solidFill>
                <a:latin typeface="Open Sans"/>
                <a:ea typeface="Open Sans"/>
                <a:cs typeface="Open Sans"/>
                <a:sym typeface="Open Sans"/>
              </a:rPr>
              <a:t>Méthodologie du travail universitaire </a:t>
            </a:r>
            <a:endParaRPr b="1" i="0" sz="1600" u="none" cap="none" strike="noStrike">
              <a:solidFill>
                <a:srgbClr val="000000"/>
              </a:solidFill>
              <a:latin typeface="Open Sans"/>
              <a:ea typeface="Open Sans"/>
              <a:cs typeface="Open Sans"/>
              <a:sym typeface="Open Sans"/>
            </a:endParaRPr>
          </a:p>
        </p:txBody>
      </p:sp>
      <p:sp>
        <p:nvSpPr>
          <p:cNvPr id="50" name="Google Shape;50;p5"/>
          <p:cNvSpPr/>
          <p:nvPr/>
        </p:nvSpPr>
        <p:spPr>
          <a:xfrm>
            <a:off x="1577225" y="662113"/>
            <a:ext cx="4698600" cy="5022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chemeClr val="dk1"/>
              </a:buClr>
              <a:buSzPts val="1800"/>
              <a:buFont typeface="Arial"/>
              <a:buNone/>
            </a:pPr>
            <a:r>
              <a:rPr b="1" i="0" lang="fr" sz="1800" u="none" cap="none" strike="noStrike">
                <a:solidFill>
                  <a:schemeClr val="lt1"/>
                </a:solidFill>
                <a:latin typeface="Open Sans"/>
                <a:ea typeface="Open Sans"/>
                <a:cs typeface="Open Sans"/>
                <a:sym typeface="Open Sans"/>
              </a:rPr>
              <a:t>Carnet de bord étudiant</a:t>
            </a:r>
            <a:endParaRPr b="1" i="0" sz="1800" u="none" cap="none" strike="noStrike">
              <a:solidFill>
                <a:srgbClr val="FFFFFF"/>
              </a:solidFill>
              <a:latin typeface="Open Sans"/>
              <a:ea typeface="Open Sans"/>
              <a:cs typeface="Open Sans"/>
              <a:sym typeface="Open Sans"/>
            </a:endParaRPr>
          </a:p>
        </p:txBody>
      </p:sp>
      <p:sp>
        <p:nvSpPr>
          <p:cNvPr id="51" name="Google Shape;51;p5"/>
          <p:cNvSpPr/>
          <p:nvPr/>
        </p:nvSpPr>
        <p:spPr>
          <a:xfrm>
            <a:off x="359987" y="5938149"/>
            <a:ext cx="6839700" cy="1361100"/>
          </a:xfrm>
          <a:prstGeom prst="rect">
            <a:avLst/>
          </a:prstGeom>
          <a:solidFill>
            <a:srgbClr val="DBEFED"/>
          </a:solidFill>
          <a:ln>
            <a:noFill/>
          </a:ln>
        </p:spPr>
        <p:txBody>
          <a:bodyPr anchorCtr="0" anchor="b" bIns="91425" lIns="91425" spcFirstLastPara="1" rIns="91425" wrap="square" tIns="91425">
            <a:noAutofit/>
          </a:bodyPr>
          <a:lstStyle/>
          <a:p>
            <a:pPr indent="0" lvl="0" marL="0" marR="93083" rtl="0" algn="just">
              <a:lnSpc>
                <a:spcPct val="115000"/>
              </a:lnSpc>
              <a:spcBef>
                <a:spcPts val="0"/>
              </a:spcBef>
              <a:spcAft>
                <a:spcPts val="0"/>
              </a:spcAft>
              <a:buClr>
                <a:srgbClr val="000000"/>
              </a:buClr>
              <a:buSzPts val="1200"/>
              <a:buFont typeface="Arial"/>
              <a:buNone/>
            </a:pPr>
            <a:r>
              <a:rPr b="0" i="0" lang="fr" sz="1400" u="none" cap="none" strike="noStrike">
                <a:solidFill>
                  <a:schemeClr val="dk1"/>
                </a:solidFill>
                <a:latin typeface="Open Sans"/>
                <a:ea typeface="Open Sans"/>
                <a:cs typeface="Open Sans"/>
                <a:sym typeface="Open Sans"/>
              </a:rPr>
              <a:t>Le carnet de bord est un outil d’écriture « </a:t>
            </a:r>
            <a:r>
              <a:rPr b="0" i="1" lang="fr" sz="1400" u="none" cap="none" strike="noStrike">
                <a:solidFill>
                  <a:schemeClr val="dk1"/>
                </a:solidFill>
                <a:latin typeface="Open Sans"/>
                <a:ea typeface="Open Sans"/>
                <a:cs typeface="Open Sans"/>
                <a:sym typeface="Open Sans"/>
              </a:rPr>
              <a:t>qui permet de garder des traces de ses pensées et de ses actions dans une intention de réflexion, d’analyse et d’ajustement de ses idées et de ses interventions </a:t>
            </a:r>
            <a:r>
              <a:rPr b="0" i="0" lang="fr" sz="1400" u="none" cap="none" strike="noStrike">
                <a:solidFill>
                  <a:schemeClr val="dk1"/>
                </a:solidFill>
                <a:latin typeface="Open Sans"/>
                <a:ea typeface="Open Sans"/>
                <a:cs typeface="Open Sans"/>
                <a:sym typeface="Open Sans"/>
              </a:rPr>
              <a:t>» (Desjardins, 2002).</a:t>
            </a:r>
            <a:endParaRPr/>
          </a:p>
          <a:p>
            <a:pPr indent="0" lvl="0" marL="0" marR="93083" rtl="0" algn="just">
              <a:lnSpc>
                <a:spcPct val="115000"/>
              </a:lnSpc>
              <a:spcBef>
                <a:spcPts val="0"/>
              </a:spcBef>
              <a:spcAft>
                <a:spcPts val="0"/>
              </a:spcAft>
              <a:buClr>
                <a:srgbClr val="000000"/>
              </a:buClr>
              <a:buSzPts val="1200"/>
              <a:buFont typeface="Arial"/>
              <a:buNone/>
            </a:pPr>
            <a:r>
              <a:t/>
            </a:r>
            <a:endParaRPr b="0" i="0" sz="1400" u="none" cap="none" strike="noStrike">
              <a:solidFill>
                <a:schemeClr val="dk1"/>
              </a:solidFill>
              <a:latin typeface="Open Sans"/>
              <a:ea typeface="Open Sans"/>
              <a:cs typeface="Open Sans"/>
              <a:sym typeface="Open Sans"/>
            </a:endParaRPr>
          </a:p>
        </p:txBody>
      </p:sp>
      <p:sp>
        <p:nvSpPr>
          <p:cNvPr id="52" name="Google Shape;52;p5"/>
          <p:cNvSpPr/>
          <p:nvPr/>
        </p:nvSpPr>
        <p:spPr>
          <a:xfrm>
            <a:off x="360150" y="5603464"/>
            <a:ext cx="18660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rgbClr val="FFFFFF"/>
                </a:solidFill>
                <a:latin typeface="Open Sans"/>
                <a:ea typeface="Open Sans"/>
                <a:cs typeface="Open Sans"/>
                <a:sym typeface="Open Sans"/>
              </a:rPr>
              <a:t>À quoi ça sert ?</a:t>
            </a:r>
            <a:endParaRPr b="1" i="0" sz="1400" u="none" cap="none" strike="noStrike">
              <a:solidFill>
                <a:srgbClr val="FFFFFF"/>
              </a:solidFill>
              <a:latin typeface="Open Sans"/>
              <a:ea typeface="Open Sans"/>
              <a:cs typeface="Open Sans"/>
              <a:sym typeface="Open Sans"/>
            </a:endParaRPr>
          </a:p>
        </p:txBody>
      </p:sp>
      <p:sp>
        <p:nvSpPr>
          <p:cNvPr id="53" name="Google Shape;53;p5"/>
          <p:cNvSpPr/>
          <p:nvPr/>
        </p:nvSpPr>
        <p:spPr>
          <a:xfrm>
            <a:off x="359987" y="8104863"/>
            <a:ext cx="6839700" cy="1869522"/>
          </a:xfrm>
          <a:prstGeom prst="rect">
            <a:avLst/>
          </a:prstGeom>
          <a:solidFill>
            <a:srgbClr val="DBEFED"/>
          </a:solidFill>
          <a:ln>
            <a:noFill/>
          </a:ln>
        </p:spPr>
        <p:txBody>
          <a:bodyPr anchorCtr="0" anchor="b" bIns="91425" lIns="91425" spcFirstLastPara="1" rIns="91425" wrap="square" tIns="91425">
            <a:noAutofit/>
          </a:bodyPr>
          <a:lstStyle/>
          <a:p>
            <a:pPr indent="0" lvl="0" marL="0" marR="93083" rtl="0" algn="just">
              <a:lnSpc>
                <a:spcPct val="115000"/>
              </a:lnSpc>
              <a:spcBef>
                <a:spcPts val="0"/>
              </a:spcBef>
              <a:spcAft>
                <a:spcPts val="0"/>
              </a:spcAft>
              <a:buClr>
                <a:srgbClr val="000000"/>
              </a:buClr>
              <a:buSzPts val="1200"/>
              <a:buFont typeface="Arial"/>
              <a:buNone/>
            </a:pPr>
            <a:r>
              <a:rPr b="0" i="0" lang="fr" sz="1400" u="none" cap="none" strike="noStrike">
                <a:solidFill>
                  <a:schemeClr val="dk1"/>
                </a:solidFill>
                <a:latin typeface="Open Sans"/>
                <a:ea typeface="Open Sans"/>
                <a:cs typeface="Open Sans"/>
                <a:sym typeface="Open Sans"/>
              </a:rPr>
              <a:t>Durant ton année universitaire, nous te proposons, en tant qu’étudiant, de </a:t>
            </a:r>
            <a:r>
              <a:rPr b="1" i="0" lang="fr" sz="1400" u="none" cap="none" strike="noStrike">
                <a:solidFill>
                  <a:schemeClr val="dk1"/>
                </a:solidFill>
                <a:latin typeface="Open Sans"/>
                <a:ea typeface="Open Sans"/>
                <a:cs typeface="Open Sans"/>
                <a:sym typeface="Open Sans"/>
              </a:rPr>
              <a:t>garder des traces de tes apprentissages</a:t>
            </a:r>
            <a:r>
              <a:rPr b="0" i="0" lang="fr" sz="1400" u="none" cap="none" strike="noStrike">
                <a:solidFill>
                  <a:schemeClr val="dk1"/>
                </a:solidFill>
                <a:latin typeface="Open Sans"/>
                <a:ea typeface="Open Sans"/>
                <a:cs typeface="Open Sans"/>
                <a:sym typeface="Open Sans"/>
              </a:rPr>
              <a:t> et réflexions afin d’accompagner le </a:t>
            </a:r>
            <a:r>
              <a:rPr b="1" i="0" lang="fr" sz="1400" u="none" cap="none" strike="noStrike">
                <a:solidFill>
                  <a:schemeClr val="dk1"/>
                </a:solidFill>
                <a:latin typeface="Open Sans"/>
                <a:ea typeface="Open Sans"/>
                <a:cs typeface="Open Sans"/>
                <a:sym typeface="Open Sans"/>
              </a:rPr>
              <a:t>développement de ta pratique réflexive</a:t>
            </a:r>
            <a:r>
              <a:rPr b="0" i="0" lang="fr" sz="1400" u="none" cap="none" strike="noStrike">
                <a:solidFill>
                  <a:schemeClr val="dk1"/>
                </a:solidFill>
                <a:latin typeface="Open Sans"/>
                <a:ea typeface="Open Sans"/>
                <a:cs typeface="Open Sans"/>
                <a:sym typeface="Open Sans"/>
              </a:rPr>
              <a:t>. </a:t>
            </a:r>
            <a:endParaRPr/>
          </a:p>
          <a:p>
            <a:pPr indent="0" lvl="0" marL="0" marR="93083" rtl="0" algn="just">
              <a:lnSpc>
                <a:spcPct val="115000"/>
              </a:lnSpc>
              <a:spcBef>
                <a:spcPts val="0"/>
              </a:spcBef>
              <a:spcAft>
                <a:spcPts val="0"/>
              </a:spcAft>
              <a:buClr>
                <a:srgbClr val="000000"/>
              </a:buClr>
              <a:buSzPts val="1200"/>
              <a:buFont typeface="Arial"/>
              <a:buNone/>
            </a:pPr>
            <a:r>
              <a:rPr b="0" i="0" lang="fr" sz="1400" u="none" cap="none" strike="noStrike">
                <a:solidFill>
                  <a:schemeClr val="dk1"/>
                </a:solidFill>
                <a:latin typeface="Open Sans"/>
                <a:ea typeface="Open Sans"/>
                <a:cs typeface="Open Sans"/>
                <a:sym typeface="Open Sans"/>
              </a:rPr>
              <a:t>Prendre le temps de faire des micro bilans sur tes apprentissages peut t’aider à identifier des axes d’amélioration que ce soit concernant tes méthodes, ton organisation ou le temps consacré à ton travail universitaire.</a:t>
            </a:r>
            <a:endParaRPr b="0" i="0" sz="1400" u="none" cap="none" strike="noStrike">
              <a:solidFill>
                <a:schemeClr val="dk1"/>
              </a:solidFill>
              <a:latin typeface="Open Sans"/>
              <a:ea typeface="Open Sans"/>
              <a:cs typeface="Open Sans"/>
              <a:sym typeface="Open Sans"/>
            </a:endParaRPr>
          </a:p>
        </p:txBody>
      </p:sp>
      <p:sp>
        <p:nvSpPr>
          <p:cNvPr id="54" name="Google Shape;54;p5"/>
          <p:cNvSpPr/>
          <p:nvPr/>
        </p:nvSpPr>
        <p:spPr>
          <a:xfrm>
            <a:off x="359987" y="7765950"/>
            <a:ext cx="18660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rgbClr val="FFFFFF"/>
                </a:solidFill>
                <a:latin typeface="Open Sans"/>
                <a:ea typeface="Open Sans"/>
                <a:cs typeface="Open Sans"/>
                <a:sym typeface="Open Sans"/>
              </a:rPr>
              <a:t>Appropriation</a:t>
            </a:r>
            <a:endParaRPr b="1" i="0" sz="1400" u="none" cap="none" strike="noStrike">
              <a:solidFill>
                <a:srgbClr val="FFFFFF"/>
              </a:solidFill>
              <a:latin typeface="Open Sans"/>
              <a:ea typeface="Open Sans"/>
              <a:cs typeface="Open Sans"/>
              <a:sym typeface="Open Sans"/>
            </a:endParaRPr>
          </a:p>
        </p:txBody>
      </p:sp>
      <p:pic>
        <p:nvPicPr>
          <p:cNvPr id="55" name="Google Shape;55;p5"/>
          <p:cNvPicPr preferRelativeResize="0"/>
          <p:nvPr/>
        </p:nvPicPr>
        <p:blipFill rotWithShape="1">
          <a:blip r:embed="rId3">
            <a:alphaModFix/>
          </a:blip>
          <a:srcRect b="0" l="0" r="0" t="0"/>
          <a:stretch/>
        </p:blipFill>
        <p:spPr>
          <a:xfrm>
            <a:off x="1522925" y="2459029"/>
            <a:ext cx="4752900" cy="267350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1"/>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65" name="Google Shape;165;p11"/>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7</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66" name="Google Shape;166;p11"/>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67" name="Google Shape;167;p11"/>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68" name="Google Shape;168;p11"/>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69" name="Google Shape;169;p11"/>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70" name="Google Shape;170;p11"/>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71" name="Google Shape;171;p11"/>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72" name="Google Shape;172;p11"/>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2"/>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78" name="Google Shape;178;p12"/>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8</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79" name="Google Shape;179;p12"/>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80" name="Google Shape;180;p12"/>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81" name="Google Shape;181;p12"/>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82" name="Google Shape;182;p12"/>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83" name="Google Shape;183;p12"/>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84" name="Google Shape;184;p12"/>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85" name="Google Shape;185;p12"/>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3"/>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91" name="Google Shape;191;p13"/>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9</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92" name="Google Shape;192;p13"/>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93" name="Google Shape;193;p13"/>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94" name="Google Shape;194;p13"/>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95" name="Google Shape;195;p13"/>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96" name="Google Shape;196;p13"/>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97" name="Google Shape;197;p13"/>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98" name="Google Shape;198;p13"/>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5"/>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204" name="Google Shape;204;p15"/>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10</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205" name="Google Shape;205;p15"/>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Clr>
                <a:schemeClr val="dk1"/>
              </a:buClr>
              <a:buSzPts val="1200"/>
              <a:buFont typeface="Arial"/>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i="1" sz="1200">
              <a:latin typeface="Open Sans"/>
              <a:ea typeface="Open Sans"/>
              <a:cs typeface="Open Sans"/>
              <a:sym typeface="Open Sans"/>
            </a:endParaRPr>
          </a:p>
        </p:txBody>
      </p:sp>
      <p:sp>
        <p:nvSpPr>
          <p:cNvPr id="206" name="Google Shape;206;p15"/>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207" name="Google Shape;207;p15"/>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208" name="Google Shape;208;p15"/>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209" name="Google Shape;209;p15"/>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210" name="Google Shape;210;p15"/>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211" name="Google Shape;211;p15"/>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6"/>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217" name="Google Shape;217;p16"/>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11</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218" name="Google Shape;218;p16"/>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219" name="Google Shape;219;p16"/>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220" name="Google Shape;220;p16"/>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221" name="Google Shape;221;p16"/>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222" name="Google Shape;222;p16"/>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223" name="Google Shape;223;p16"/>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224" name="Google Shape;224;p16"/>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7"/>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230" name="Google Shape;230;p17"/>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12</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231" name="Google Shape;231;p17"/>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Clr>
                <a:schemeClr val="dk1"/>
              </a:buClr>
              <a:buSzPts val="1200"/>
              <a:buFont typeface="Arial"/>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i="1" sz="1200">
              <a:latin typeface="Open Sans"/>
              <a:ea typeface="Open Sans"/>
              <a:cs typeface="Open Sans"/>
              <a:sym typeface="Open Sans"/>
            </a:endParaRPr>
          </a:p>
        </p:txBody>
      </p:sp>
      <p:sp>
        <p:nvSpPr>
          <p:cNvPr id="232" name="Google Shape;232;p17"/>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233" name="Google Shape;233;p17"/>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234" name="Google Shape;234;p17"/>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235" name="Google Shape;235;p17"/>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236" name="Google Shape;236;p17"/>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237" name="Google Shape;237;p17"/>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p:nvPr/>
        </p:nvSpPr>
        <p:spPr>
          <a:xfrm>
            <a:off x="2050200" y="544025"/>
            <a:ext cx="3459600" cy="5022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2000"/>
              <a:buFont typeface="Arial"/>
              <a:buNone/>
            </a:pPr>
            <a:r>
              <a:rPr b="0" i="0" lang="fr" sz="2000" u="none" cap="none" strike="noStrike">
                <a:solidFill>
                  <a:srgbClr val="FFFFFF"/>
                </a:solidFill>
                <a:latin typeface="Open Sans ExtraBold"/>
                <a:ea typeface="Open Sans ExtraBold"/>
                <a:cs typeface="Open Sans ExtraBold"/>
                <a:sym typeface="Open Sans ExtraBold"/>
              </a:rPr>
              <a:t>Synthèse</a:t>
            </a:r>
            <a:endParaRPr b="0" i="0" sz="2000" u="none" cap="none" strike="noStrike">
              <a:solidFill>
                <a:srgbClr val="FFFFFF"/>
              </a:solidFill>
              <a:latin typeface="Open Sans ExtraBold"/>
              <a:ea typeface="Open Sans ExtraBold"/>
              <a:cs typeface="Open Sans ExtraBold"/>
              <a:sym typeface="Open Sans ExtraBold"/>
            </a:endParaRPr>
          </a:p>
        </p:txBody>
      </p:sp>
      <p:sp>
        <p:nvSpPr>
          <p:cNvPr id="243" name="Google Shape;243;p14"/>
          <p:cNvSpPr/>
          <p:nvPr/>
        </p:nvSpPr>
        <p:spPr>
          <a:xfrm>
            <a:off x="360175" y="2044700"/>
            <a:ext cx="6839700" cy="3157673"/>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89999" marR="84084" rtl="0" algn="l">
              <a:lnSpc>
                <a:spcPct val="115000"/>
              </a:lnSpc>
              <a:spcBef>
                <a:spcPts val="0"/>
              </a:spcBef>
              <a:spcAft>
                <a:spcPts val="0"/>
              </a:spcAft>
              <a:buClr>
                <a:schemeClr val="dk1"/>
              </a:buClr>
              <a:buSzPts val="1100"/>
              <a:buFont typeface="Arial"/>
              <a:buNone/>
            </a:pPr>
            <a:r>
              <a:rPr b="0" i="1" lang="fr" sz="1200" u="none" cap="none" strike="noStrike">
                <a:solidFill>
                  <a:schemeClr val="dk1"/>
                </a:solidFill>
                <a:latin typeface="Open Sans"/>
                <a:ea typeface="Open Sans"/>
                <a:cs typeface="Open Sans"/>
                <a:sym typeface="Open Sans"/>
              </a:rPr>
              <a:t>Les activités réalisées : ce qui fonctionne bien, ce que </a:t>
            </a:r>
            <a:r>
              <a:rPr i="1" lang="fr" sz="1200">
                <a:solidFill>
                  <a:schemeClr val="dk1"/>
                </a:solidFill>
                <a:latin typeface="Open Sans"/>
                <a:ea typeface="Open Sans"/>
                <a:cs typeface="Open Sans"/>
                <a:sym typeface="Open Sans"/>
              </a:rPr>
              <a:t>tu as</a:t>
            </a:r>
            <a:r>
              <a:rPr b="0" i="1" lang="fr" sz="1200" u="none" cap="none" strike="noStrike">
                <a:solidFill>
                  <a:schemeClr val="dk1"/>
                </a:solidFill>
                <a:latin typeface="Open Sans"/>
                <a:ea typeface="Open Sans"/>
                <a:cs typeface="Open Sans"/>
                <a:sym typeface="Open Sans"/>
              </a:rPr>
              <a:t> appris.</a:t>
            </a:r>
            <a:endParaRPr/>
          </a:p>
          <a:p>
            <a:pPr indent="0" lvl="0" marL="89999" marR="84084" rtl="0" algn="l">
              <a:lnSpc>
                <a:spcPct val="115000"/>
              </a:lnSpc>
              <a:spcBef>
                <a:spcPts val="0"/>
              </a:spcBef>
              <a:spcAft>
                <a:spcPts val="0"/>
              </a:spcAft>
              <a:buClr>
                <a:schemeClr val="dk1"/>
              </a:buClr>
              <a:buSzPts val="1100"/>
              <a:buFont typeface="Arial"/>
              <a:buNone/>
            </a:pPr>
            <a:r>
              <a:rPr b="0" i="1" lang="fr" sz="1200" u="none" cap="none" strike="noStrike">
                <a:solidFill>
                  <a:schemeClr val="dk1"/>
                </a:solidFill>
                <a:latin typeface="Open Sans"/>
                <a:ea typeface="Open Sans"/>
                <a:cs typeface="Open Sans"/>
                <a:sym typeface="Open Sans"/>
              </a:rPr>
              <a:t>Les difficultés rencontrées, les choses à améliorer, ce que </a:t>
            </a:r>
            <a:r>
              <a:rPr i="1" lang="fr" sz="1200">
                <a:solidFill>
                  <a:schemeClr val="dk1"/>
                </a:solidFill>
                <a:latin typeface="Open Sans"/>
                <a:ea typeface="Open Sans"/>
                <a:cs typeface="Open Sans"/>
                <a:sym typeface="Open Sans"/>
              </a:rPr>
              <a:t>tu</a:t>
            </a:r>
            <a:r>
              <a:rPr b="0" i="1" lang="fr" sz="1200" u="none" cap="none" strike="noStrike">
                <a:solidFill>
                  <a:schemeClr val="dk1"/>
                </a:solidFill>
                <a:latin typeface="Open Sans"/>
                <a:ea typeface="Open Sans"/>
                <a:cs typeface="Open Sans"/>
                <a:sym typeface="Open Sans"/>
              </a:rPr>
              <a:t> peux mettre en place pour la suite de </a:t>
            </a:r>
            <a:r>
              <a:rPr i="1" lang="fr" sz="1200">
                <a:solidFill>
                  <a:schemeClr val="dk1"/>
                </a:solidFill>
                <a:latin typeface="Open Sans"/>
                <a:ea typeface="Open Sans"/>
                <a:cs typeface="Open Sans"/>
                <a:sym typeface="Open Sans"/>
              </a:rPr>
              <a:t>t</a:t>
            </a:r>
            <a:r>
              <a:rPr b="0" i="1" lang="fr" sz="1200" u="none" cap="none" strike="noStrike">
                <a:solidFill>
                  <a:schemeClr val="dk1"/>
                </a:solidFill>
                <a:latin typeface="Open Sans"/>
                <a:ea typeface="Open Sans"/>
                <a:cs typeface="Open Sans"/>
                <a:sym typeface="Open Sans"/>
              </a:rPr>
              <a:t>on parcours.</a:t>
            </a:r>
            <a:endParaRPr/>
          </a:p>
          <a:p>
            <a:pPr indent="0" lvl="0" marL="89999" marR="84084" rtl="0" algn="l">
              <a:lnSpc>
                <a:spcPct val="115000"/>
              </a:lnSpc>
              <a:spcBef>
                <a:spcPts val="0"/>
              </a:spcBef>
              <a:spcAft>
                <a:spcPts val="0"/>
              </a:spcAft>
              <a:buClr>
                <a:schemeClr val="dk1"/>
              </a:buClr>
              <a:buSzPts val="1100"/>
              <a:buFont typeface="Arial"/>
              <a:buNone/>
            </a:pPr>
            <a:r>
              <a:rPr b="0" i="1" lang="fr" sz="1200" u="none" cap="none" strike="noStrike">
                <a:solidFill>
                  <a:schemeClr val="dk1"/>
                </a:solidFill>
                <a:latin typeface="Open Sans"/>
                <a:ea typeface="Open Sans"/>
                <a:cs typeface="Open Sans"/>
                <a:sym typeface="Open Sans"/>
              </a:rPr>
              <a:t>Là où </a:t>
            </a:r>
            <a:r>
              <a:rPr i="1" lang="fr" sz="1200">
                <a:solidFill>
                  <a:schemeClr val="dk1"/>
                </a:solidFill>
                <a:latin typeface="Open Sans"/>
                <a:ea typeface="Open Sans"/>
                <a:cs typeface="Open Sans"/>
                <a:sym typeface="Open Sans"/>
              </a:rPr>
              <a:t>tu as</a:t>
            </a:r>
            <a:r>
              <a:rPr b="0" i="1" lang="fr" sz="1200" u="none" cap="none" strike="noStrike">
                <a:solidFill>
                  <a:schemeClr val="dk1"/>
                </a:solidFill>
                <a:latin typeface="Open Sans"/>
                <a:ea typeface="Open Sans"/>
                <a:cs typeface="Open Sans"/>
                <a:sym typeface="Open Sans"/>
              </a:rPr>
              <a:t> progressé et </a:t>
            </a:r>
            <a:r>
              <a:rPr i="1" lang="fr" sz="1200">
                <a:solidFill>
                  <a:schemeClr val="dk1"/>
                </a:solidFill>
                <a:latin typeface="Open Sans"/>
                <a:ea typeface="Open Sans"/>
                <a:cs typeface="Open Sans"/>
                <a:sym typeface="Open Sans"/>
              </a:rPr>
              <a:t>tes</a:t>
            </a:r>
            <a:r>
              <a:rPr b="0" i="1" lang="fr" sz="1200" u="none" cap="none" strike="noStrike">
                <a:solidFill>
                  <a:schemeClr val="dk1"/>
                </a:solidFill>
                <a:latin typeface="Open Sans"/>
                <a:ea typeface="Open Sans"/>
                <a:cs typeface="Open Sans"/>
                <a:sym typeface="Open Sans"/>
              </a:rPr>
              <a:t> axes d’amélioration.</a:t>
            </a:r>
            <a:endParaRPr/>
          </a:p>
          <a:p>
            <a:pPr indent="0" lvl="0" marL="89999" marR="84084" rtl="0" algn="l">
              <a:lnSpc>
                <a:spcPct val="115000"/>
              </a:lnSpc>
              <a:spcBef>
                <a:spcPts val="0"/>
              </a:spcBef>
              <a:spcAft>
                <a:spcPts val="0"/>
              </a:spcAft>
              <a:buClr>
                <a:schemeClr val="dk1"/>
              </a:buClr>
              <a:buSzPts val="1100"/>
              <a:buFont typeface="Arial"/>
              <a:buNone/>
            </a:pPr>
            <a:r>
              <a:rPr b="0" i="1" lang="fr" sz="1200" u="none" cap="none" strike="noStrike">
                <a:solidFill>
                  <a:schemeClr val="dk1"/>
                </a:solidFill>
                <a:latin typeface="Open Sans"/>
                <a:ea typeface="Open Sans"/>
                <a:cs typeface="Open Sans"/>
                <a:sym typeface="Open Sans"/>
              </a:rPr>
              <a:t>. . . . . . . . . . . . . . . . . . . . </a:t>
            </a:r>
            <a:endParaRPr b="0" i="1" sz="1200" u="none" cap="none" strike="noStrike">
              <a:solidFill>
                <a:srgbClr val="000000"/>
              </a:solidFill>
              <a:latin typeface="Open Sans"/>
              <a:ea typeface="Open Sans"/>
              <a:cs typeface="Open Sans"/>
              <a:sym typeface="Open Sans"/>
            </a:endParaRPr>
          </a:p>
        </p:txBody>
      </p:sp>
      <p:sp>
        <p:nvSpPr>
          <p:cNvPr id="244" name="Google Shape;244;p14"/>
          <p:cNvSpPr/>
          <p:nvPr/>
        </p:nvSpPr>
        <p:spPr>
          <a:xfrm>
            <a:off x="360200" y="1630100"/>
            <a:ext cx="32766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l">
              <a:lnSpc>
                <a:spcPct val="100000"/>
              </a:lnSpc>
              <a:spcBef>
                <a:spcPts val="1500"/>
              </a:spcBef>
              <a:spcAft>
                <a:spcPts val="1500"/>
              </a:spcAft>
              <a:buClr>
                <a:srgbClr val="000000"/>
              </a:buClr>
              <a:buSzPts val="1400"/>
              <a:buFont typeface="Arial"/>
              <a:buNone/>
            </a:pPr>
            <a:r>
              <a:rPr b="1" i="0" lang="fr" sz="1400" u="none" cap="none" strike="noStrike">
                <a:solidFill>
                  <a:srgbClr val="FFFFFF"/>
                </a:solidFill>
                <a:latin typeface="Open Sans"/>
                <a:ea typeface="Open Sans"/>
                <a:cs typeface="Open Sans"/>
                <a:sym typeface="Open Sans"/>
              </a:rPr>
              <a:t>Ce que je retiens de ce semestre :</a:t>
            </a:r>
            <a:endParaRPr b="1" i="0" sz="1400" u="none" cap="none" strike="noStrike">
              <a:solidFill>
                <a:srgbClr val="FFFFFF"/>
              </a:solidFill>
              <a:latin typeface="Open Sans"/>
              <a:ea typeface="Open Sans"/>
              <a:cs typeface="Open Sans"/>
              <a:sym typeface="Open Sans"/>
            </a:endParaRPr>
          </a:p>
        </p:txBody>
      </p:sp>
      <p:pic>
        <p:nvPicPr>
          <p:cNvPr id="245" name="Google Shape;245;p14"/>
          <p:cNvPicPr preferRelativeResize="0"/>
          <p:nvPr/>
        </p:nvPicPr>
        <p:blipFill rotWithShape="1">
          <a:blip r:embed="rId3">
            <a:alphaModFix/>
          </a:blip>
          <a:srcRect b="0" l="0" r="0" t="0"/>
          <a:stretch/>
        </p:blipFill>
        <p:spPr>
          <a:xfrm>
            <a:off x="360150" y="342000"/>
            <a:ext cx="906252" cy="906252"/>
          </a:xfrm>
          <a:prstGeom prst="rect">
            <a:avLst/>
          </a:prstGeom>
          <a:noFill/>
          <a:ln>
            <a:noFill/>
          </a:ln>
        </p:spPr>
      </p:pic>
      <p:sp>
        <p:nvSpPr>
          <p:cNvPr id="246" name="Google Shape;246;p14"/>
          <p:cNvSpPr/>
          <p:nvPr/>
        </p:nvSpPr>
        <p:spPr>
          <a:xfrm>
            <a:off x="360150" y="5798021"/>
            <a:ext cx="6839700" cy="41454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chemeClr val="dk1"/>
                </a:solidFill>
                <a:latin typeface="Open Sans"/>
                <a:ea typeface="Open Sans"/>
                <a:cs typeface="Open Sans"/>
                <a:sym typeface="Open Sans"/>
              </a:rPr>
              <a:t>Quels éléments (matières, cours, TD, activités) retiens-tu de ce semestre ?</a:t>
            </a:r>
            <a:endParaRPr b="0" i="1" sz="1200" u="none" cap="none" strike="noStrike">
              <a:solidFill>
                <a:schemeClr val="dk1"/>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chemeClr val="dk1"/>
                </a:solidFill>
                <a:latin typeface="Open Sans"/>
                <a:ea typeface="Open Sans"/>
                <a:cs typeface="Open Sans"/>
                <a:sym typeface="Open Sans"/>
              </a:rPr>
              <a:t>Quels sont les domaines que tu souhaiterais approfondir ? </a:t>
            </a:r>
            <a:endParaRPr b="0" i="1" sz="1200" u="none" cap="none" strike="noStrike">
              <a:solidFill>
                <a:schemeClr val="dk1"/>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chemeClr val="dk1"/>
                </a:solidFill>
                <a:latin typeface="Open Sans"/>
                <a:ea typeface="Open Sans"/>
                <a:cs typeface="Open Sans"/>
                <a:sym typeface="Open Sans"/>
              </a:rPr>
              <a:t>Quels méthodes d’apprentissage ont été efficaces durant ce semestre ?</a:t>
            </a:r>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chemeClr val="dk1"/>
                </a:solidFill>
                <a:latin typeface="Open Sans"/>
                <a:ea typeface="Open Sans"/>
                <a:cs typeface="Open Sans"/>
                <a:sym typeface="Open Sans"/>
              </a:rPr>
              <a:t>Que pourrais-tu faire pour améliorer ton organisation, ta prise de notes, tes révisions ? </a:t>
            </a:r>
            <a:endParaRPr/>
          </a:p>
          <a:p>
            <a:pPr indent="0" lvl="0" marL="158750" marR="0" rtl="0" algn="l">
              <a:lnSpc>
                <a:spcPct val="115000"/>
              </a:lnSpc>
              <a:spcBef>
                <a:spcPts val="0"/>
              </a:spcBef>
              <a:spcAft>
                <a:spcPts val="0"/>
              </a:spcAft>
              <a:buNone/>
            </a:pPr>
            <a:r>
              <a:t/>
            </a:r>
            <a:endParaRPr b="0" i="1" sz="1200" u="none" cap="none" strike="noStrike">
              <a:solidFill>
                <a:schemeClr val="dk1"/>
              </a:solidFill>
              <a:latin typeface="Open Sans"/>
              <a:ea typeface="Open Sans"/>
              <a:cs typeface="Open Sans"/>
              <a:sym typeface="Open Sans"/>
            </a:endParaRPr>
          </a:p>
          <a:p>
            <a:pPr indent="0" lvl="0" marL="89998"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rPr b="0" i="1" lang="fr" sz="1200" u="none" cap="none" strike="noStrike">
                <a:solidFill>
                  <a:schemeClr val="dk1"/>
                </a:solidFill>
                <a:latin typeface="Open Sans"/>
                <a:ea typeface="Open Sans"/>
                <a:cs typeface="Open Sans"/>
                <a:sym typeface="Open Sans"/>
              </a:rPr>
              <a:t>À court terme</a:t>
            </a:r>
            <a:endParaRPr b="0" i="1" sz="1200" u="none" cap="none" strike="noStrike">
              <a:solidFill>
                <a:schemeClr val="dk1"/>
              </a:solidFill>
              <a:latin typeface="Open Sans"/>
              <a:ea typeface="Open Sans"/>
              <a:cs typeface="Open Sans"/>
              <a:sym typeface="Open Sans"/>
            </a:endParaRPr>
          </a:p>
          <a:p>
            <a:pPr indent="0" lvl="0" marL="0"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0"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rPr b="0" i="1" lang="fr" sz="1200" u="none" cap="none" strike="noStrike">
                <a:solidFill>
                  <a:schemeClr val="dk1"/>
                </a:solidFill>
                <a:latin typeface="Open Sans"/>
                <a:ea typeface="Open Sans"/>
                <a:cs typeface="Open Sans"/>
                <a:sym typeface="Open Sans"/>
              </a:rPr>
              <a:t>À long terme</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rgbClr val="000000"/>
              </a:buClr>
              <a:buSzPts val="1200"/>
              <a:buFont typeface="Arial"/>
              <a:buNone/>
            </a:pPr>
            <a:r>
              <a:t/>
            </a:r>
            <a:endParaRPr b="0" i="1" sz="1200" u="none" cap="none" strike="noStrike">
              <a:solidFill>
                <a:schemeClr val="dk1"/>
              </a:solidFill>
              <a:latin typeface="Open Sans"/>
              <a:ea typeface="Open Sans"/>
              <a:cs typeface="Open Sans"/>
              <a:sym typeface="Open Sans"/>
            </a:endParaRPr>
          </a:p>
          <a:p>
            <a:pPr indent="0" lvl="0" marL="89999" marR="84084" rtl="0" algn="l">
              <a:lnSpc>
                <a:spcPct val="115000"/>
              </a:lnSpc>
              <a:spcBef>
                <a:spcPts val="0"/>
              </a:spcBef>
              <a:spcAft>
                <a:spcPts val="0"/>
              </a:spcAft>
              <a:buClr>
                <a:schemeClr val="dk1"/>
              </a:buClr>
              <a:buSzPts val="1100"/>
              <a:buFont typeface="Arial"/>
              <a:buNone/>
            </a:pPr>
            <a:r>
              <a:t/>
            </a:r>
            <a:endParaRPr b="0" i="1" sz="1200" u="none" cap="none" strike="noStrike">
              <a:solidFill>
                <a:schemeClr val="dk1"/>
              </a:solidFill>
              <a:latin typeface="Open Sans"/>
              <a:ea typeface="Open Sans"/>
              <a:cs typeface="Open Sans"/>
              <a:sym typeface="Open Sans"/>
            </a:endParaRPr>
          </a:p>
        </p:txBody>
      </p:sp>
      <p:sp>
        <p:nvSpPr>
          <p:cNvPr id="247" name="Google Shape;247;p14"/>
          <p:cNvSpPr/>
          <p:nvPr/>
        </p:nvSpPr>
        <p:spPr>
          <a:xfrm>
            <a:off x="360150" y="5404400"/>
            <a:ext cx="36405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l">
              <a:lnSpc>
                <a:spcPct val="100000"/>
              </a:lnSpc>
              <a:spcBef>
                <a:spcPts val="1500"/>
              </a:spcBef>
              <a:spcAft>
                <a:spcPts val="1500"/>
              </a:spcAft>
              <a:buClr>
                <a:srgbClr val="000000"/>
              </a:buClr>
              <a:buSzPts val="1400"/>
              <a:buFont typeface="Arial"/>
              <a:buNone/>
            </a:pPr>
            <a:r>
              <a:rPr b="1" i="0" lang="fr" sz="1400" u="none" cap="none" strike="noStrike">
                <a:solidFill>
                  <a:srgbClr val="FFFFFF"/>
                </a:solidFill>
                <a:latin typeface="Open Sans"/>
                <a:ea typeface="Open Sans"/>
                <a:cs typeface="Open Sans"/>
                <a:sym typeface="Open Sans"/>
              </a:rPr>
              <a:t>Me préparer pour la suite</a:t>
            </a:r>
            <a:endParaRPr b="1" i="0" sz="1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3"/>
          <p:cNvSpPr/>
          <p:nvPr/>
        </p:nvSpPr>
        <p:spPr>
          <a:xfrm>
            <a:off x="360150" y="34200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800"/>
              <a:buFont typeface="Arial"/>
              <a:buNone/>
            </a:pPr>
            <a:r>
              <a:rPr b="0" i="0" lang="fr" sz="1800" u="none" cap="none" strike="noStrike">
                <a:solidFill>
                  <a:srgbClr val="FFFFFF"/>
                </a:solidFill>
                <a:latin typeface="Open Sans ExtraBold"/>
                <a:ea typeface="Open Sans ExtraBold"/>
                <a:cs typeface="Open Sans ExtraBold"/>
                <a:sym typeface="Open Sans ExtraBold"/>
              </a:rPr>
              <a:t>ÉTAPES D’UN CARNET DE BORD</a:t>
            </a:r>
            <a:endParaRPr b="0" i="0" sz="1800" u="none" cap="none" strike="noStrike">
              <a:solidFill>
                <a:srgbClr val="FFFFFF"/>
              </a:solidFill>
              <a:latin typeface="Open Sans ExtraBold"/>
              <a:ea typeface="Open Sans ExtraBold"/>
              <a:cs typeface="Open Sans ExtraBold"/>
              <a:sym typeface="Open Sans ExtraBold"/>
            </a:endParaRPr>
          </a:p>
        </p:txBody>
      </p:sp>
      <p:sp>
        <p:nvSpPr>
          <p:cNvPr id="61" name="Google Shape;61;p3"/>
          <p:cNvSpPr/>
          <p:nvPr/>
        </p:nvSpPr>
        <p:spPr>
          <a:xfrm>
            <a:off x="360150" y="1008750"/>
            <a:ext cx="6839700" cy="2442900"/>
          </a:xfrm>
          <a:prstGeom prst="rect">
            <a:avLst/>
          </a:prstGeom>
          <a:solidFill>
            <a:srgbClr val="DBEFED"/>
          </a:solidFill>
          <a:ln>
            <a:noFill/>
          </a:ln>
        </p:spPr>
        <p:txBody>
          <a:bodyPr anchorCtr="0" anchor="ctr" bIns="91425" lIns="91425" spcFirstLastPara="1" rIns="91425" wrap="square" tIns="91425">
            <a:noAutofit/>
          </a:bodyPr>
          <a:lstStyle/>
          <a:p>
            <a:pPr indent="0" lvl="0" marL="0" marR="174270" rtl="0" algn="just">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Open Sans"/>
              <a:ea typeface="Open Sans"/>
              <a:cs typeface="Open Sans"/>
              <a:sym typeface="Open Sans"/>
            </a:endParaRPr>
          </a:p>
        </p:txBody>
      </p:sp>
      <p:sp>
        <p:nvSpPr>
          <p:cNvPr id="62" name="Google Shape;62;p3"/>
          <p:cNvSpPr txBox="1"/>
          <p:nvPr/>
        </p:nvSpPr>
        <p:spPr>
          <a:xfrm>
            <a:off x="527600" y="1098300"/>
            <a:ext cx="6409500" cy="2239044"/>
          </a:xfrm>
          <a:prstGeom prst="rect">
            <a:avLst/>
          </a:prstGeom>
          <a:noFill/>
          <a:ln>
            <a:noFill/>
          </a:ln>
        </p:spPr>
        <p:txBody>
          <a:bodyPr anchorCtr="0" anchor="t" bIns="91425" lIns="91425" spcFirstLastPara="1" rIns="91425" wrap="square" tIns="91425">
            <a:spAutoFit/>
          </a:bodyPr>
          <a:lstStyle/>
          <a:p>
            <a:pPr indent="-304800" lvl="0" marL="457200" marR="0" rtl="0" algn="just">
              <a:lnSpc>
                <a:spcPct val="100000"/>
              </a:lnSpc>
              <a:spcBef>
                <a:spcPts val="0"/>
              </a:spcBef>
              <a:spcAft>
                <a:spcPts val="0"/>
              </a:spcAft>
              <a:buClr>
                <a:schemeClr val="dk1"/>
              </a:buClr>
              <a:buSzPts val="1200"/>
              <a:buFont typeface="Arial"/>
              <a:buAutoNum type="arabicPeriod"/>
            </a:pPr>
            <a:r>
              <a:rPr b="1" i="0" lang="fr" sz="1100" u="none" cap="none" strike="noStrike">
                <a:solidFill>
                  <a:schemeClr val="dk1"/>
                </a:solidFill>
                <a:latin typeface="Arial"/>
                <a:ea typeface="Arial"/>
                <a:cs typeface="Arial"/>
                <a:sym typeface="Arial"/>
              </a:rPr>
              <a:t>Décrire :</a:t>
            </a:r>
            <a:r>
              <a:rPr b="0" i="0" lang="fr" sz="1100" u="none" cap="none" strike="noStrike">
                <a:solidFill>
                  <a:schemeClr val="dk1"/>
                </a:solidFill>
                <a:latin typeface="Arial"/>
                <a:ea typeface="Arial"/>
                <a:cs typeface="Arial"/>
                <a:sym typeface="Arial"/>
              </a:rPr>
              <a:t> Écrire de façon descriptive la situation vécue sans distanciation.</a:t>
            </a:r>
            <a:endParaRPr b="0" i="0" sz="1100" u="none" cap="none" strike="noStrike">
              <a:solidFill>
                <a:schemeClr val="dk1"/>
              </a:solidFill>
              <a:latin typeface="Arial"/>
              <a:ea typeface="Arial"/>
              <a:cs typeface="Arial"/>
              <a:sym typeface="Arial"/>
            </a:endParaRPr>
          </a:p>
          <a:p>
            <a:pPr indent="0" lvl="0" marL="0" marR="0" rtl="0" algn="just">
              <a:lnSpc>
                <a:spcPct val="100000"/>
              </a:lnSpc>
              <a:spcBef>
                <a:spcPts val="50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152400" marR="0" rtl="0" algn="just">
              <a:lnSpc>
                <a:spcPct val="100000"/>
              </a:lnSpc>
              <a:spcBef>
                <a:spcPts val="0"/>
              </a:spcBef>
              <a:spcAft>
                <a:spcPts val="0"/>
              </a:spcAft>
              <a:buNone/>
            </a:pPr>
            <a:r>
              <a:rPr b="1" i="0" lang="fr" sz="1100" u="none" cap="none" strike="noStrike">
                <a:solidFill>
                  <a:schemeClr val="dk1"/>
                </a:solidFill>
                <a:latin typeface="Arial"/>
                <a:ea typeface="Arial"/>
                <a:cs typeface="Arial"/>
                <a:sym typeface="Arial"/>
              </a:rPr>
              <a:t>2. Analyser :</a:t>
            </a:r>
            <a:r>
              <a:rPr b="0" i="0" lang="fr" sz="1100" u="none" cap="none" strike="noStrike">
                <a:solidFill>
                  <a:schemeClr val="dk1"/>
                </a:solidFill>
                <a:latin typeface="Arial"/>
                <a:ea typeface="Arial"/>
                <a:cs typeface="Arial"/>
                <a:sym typeface="Arial"/>
              </a:rPr>
              <a:t> Énoncer des explications, interprétations concernant les apprentissages actuels. Comprendre les différents éléments que compose la situation afin d’identifier les points sur lesquels je pourrai agir.</a:t>
            </a:r>
            <a:endParaRPr/>
          </a:p>
          <a:p>
            <a:pPr indent="0" lvl="0" marL="152400" marR="0" rtl="0" algn="just">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a:p>
            <a:pPr indent="0" lvl="0" marL="152400" marR="0" rtl="0" algn="just">
              <a:lnSpc>
                <a:spcPct val="100000"/>
              </a:lnSpc>
              <a:spcBef>
                <a:spcPts val="0"/>
              </a:spcBef>
              <a:spcAft>
                <a:spcPts val="0"/>
              </a:spcAft>
              <a:buNone/>
            </a:pPr>
            <a:r>
              <a:rPr b="1" i="0" lang="fr" sz="1100" u="none" cap="none" strike="noStrike">
                <a:solidFill>
                  <a:schemeClr val="dk1"/>
                </a:solidFill>
                <a:latin typeface="Arial"/>
                <a:ea typeface="Arial"/>
                <a:cs typeface="Arial"/>
                <a:sym typeface="Arial"/>
              </a:rPr>
              <a:t>3. Planifier / Ajuster :</a:t>
            </a:r>
            <a:r>
              <a:rPr b="0" i="0" lang="fr" sz="1100" u="none" cap="none" strike="noStrike">
                <a:solidFill>
                  <a:schemeClr val="dk1"/>
                </a:solidFill>
                <a:latin typeface="Arial"/>
                <a:ea typeface="Arial"/>
                <a:cs typeface="Arial"/>
                <a:sym typeface="Arial"/>
              </a:rPr>
              <a:t> Faire le point sur mon développement personnel et de formation.</a:t>
            </a:r>
            <a:endParaRPr b="0" i="0" sz="1100" u="none" cap="none" strike="noStrike">
              <a:solidFill>
                <a:schemeClr val="dk1"/>
              </a:solidFill>
              <a:latin typeface="Arial"/>
              <a:ea typeface="Arial"/>
              <a:cs typeface="Arial"/>
              <a:sym typeface="Arial"/>
            </a:endParaRPr>
          </a:p>
          <a:p>
            <a:pPr indent="0" lvl="0" marL="0" marR="0" rtl="0" algn="just">
              <a:lnSpc>
                <a:spcPct val="100000"/>
              </a:lnSpc>
              <a:spcBef>
                <a:spcPts val="50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152400" marR="0" rtl="0" algn="just">
              <a:lnSpc>
                <a:spcPct val="100000"/>
              </a:lnSpc>
              <a:spcBef>
                <a:spcPts val="0"/>
              </a:spcBef>
              <a:spcAft>
                <a:spcPts val="0"/>
              </a:spcAft>
              <a:buNone/>
            </a:pPr>
            <a:r>
              <a:rPr b="1" i="0" lang="fr" sz="1100" u="none" cap="none" strike="noStrike">
                <a:solidFill>
                  <a:schemeClr val="dk1"/>
                </a:solidFill>
                <a:latin typeface="Arial"/>
                <a:ea typeface="Arial"/>
                <a:cs typeface="Arial"/>
                <a:sym typeface="Arial"/>
              </a:rPr>
              <a:t>4. Agir :</a:t>
            </a:r>
            <a:r>
              <a:rPr b="0" i="0" lang="fr" sz="1100" u="none" cap="none" strike="noStrike">
                <a:solidFill>
                  <a:schemeClr val="dk1"/>
                </a:solidFill>
                <a:latin typeface="Arial"/>
                <a:ea typeface="Arial"/>
                <a:cs typeface="Arial"/>
                <a:sym typeface="Arial"/>
              </a:rPr>
              <a:t> Établir des liens entre la pratique et les théories afin d’ajuster l’action.</a:t>
            </a:r>
            <a:endParaRPr b="0" i="0" sz="1100" u="none" cap="none" strike="noStrike">
              <a:solidFill>
                <a:schemeClr val="dk1"/>
              </a:solidFill>
              <a:latin typeface="Arial"/>
              <a:ea typeface="Arial"/>
              <a:cs typeface="Arial"/>
              <a:sym typeface="Arial"/>
            </a:endParaRPr>
          </a:p>
          <a:p>
            <a:pPr indent="0" lvl="0" marL="457200" marR="0" rtl="0" algn="just">
              <a:lnSpc>
                <a:spcPct val="100000"/>
              </a:lnSpc>
              <a:spcBef>
                <a:spcPts val="50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0" i="0" lang="fr" sz="1100" u="none" cap="none" strike="noStrike">
                <a:solidFill>
                  <a:schemeClr val="dk1"/>
                </a:solidFill>
                <a:latin typeface="Arial"/>
                <a:ea typeface="Arial"/>
                <a:cs typeface="Arial"/>
                <a:sym typeface="Arial"/>
              </a:rPr>
              <a:t>Source : Maîtrise en psychoéducation / UQTR / Le journal de bord  - Automne 2021 Mise à jour 2022</a:t>
            </a:r>
            <a:endParaRPr b="1" i="0" sz="1100" u="none" cap="none" strike="noStrike">
              <a:solidFill>
                <a:schemeClr val="dk1"/>
              </a:solidFill>
              <a:latin typeface="Open Sans"/>
              <a:ea typeface="Open Sans"/>
              <a:cs typeface="Open Sans"/>
              <a:sym typeface="Open Sans"/>
            </a:endParaRPr>
          </a:p>
        </p:txBody>
      </p:sp>
      <p:sp>
        <p:nvSpPr>
          <p:cNvPr id="63" name="Google Shape;63;p3"/>
          <p:cNvSpPr/>
          <p:nvPr/>
        </p:nvSpPr>
        <p:spPr>
          <a:xfrm>
            <a:off x="360150" y="3589494"/>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800"/>
              <a:buFont typeface="Arial"/>
              <a:buNone/>
            </a:pPr>
            <a:r>
              <a:rPr b="0" i="0" lang="fr" sz="1800" u="none" cap="none" strike="noStrike">
                <a:solidFill>
                  <a:srgbClr val="FFFFFF"/>
                </a:solidFill>
                <a:latin typeface="Open Sans ExtraBold"/>
                <a:ea typeface="Open Sans ExtraBold"/>
                <a:cs typeface="Open Sans ExtraBold"/>
                <a:sym typeface="Open Sans ExtraBold"/>
              </a:rPr>
              <a:t>OBJECTIFS VIS</a:t>
            </a:r>
            <a:r>
              <a:rPr b="0" i="0" lang="fr" sz="1800" u="none" cap="none" strike="noStrike">
                <a:solidFill>
                  <a:schemeClr val="lt1"/>
                </a:solidFill>
                <a:latin typeface="Open Sans ExtraBold"/>
                <a:ea typeface="Open Sans ExtraBold"/>
                <a:cs typeface="Open Sans ExtraBold"/>
                <a:sym typeface="Open Sans ExtraBold"/>
              </a:rPr>
              <a:t>É</a:t>
            </a:r>
            <a:r>
              <a:rPr b="0" i="0" lang="fr" sz="1800" u="none" cap="none" strike="noStrike">
                <a:solidFill>
                  <a:srgbClr val="FFFFFF"/>
                </a:solidFill>
                <a:latin typeface="Open Sans ExtraBold"/>
                <a:ea typeface="Open Sans ExtraBold"/>
                <a:cs typeface="Open Sans ExtraBold"/>
                <a:sym typeface="Open Sans ExtraBold"/>
              </a:rPr>
              <a:t>S</a:t>
            </a:r>
            <a:endParaRPr b="0" i="0" sz="1800" u="none" cap="none" strike="noStrike">
              <a:solidFill>
                <a:srgbClr val="FFFFFF"/>
              </a:solidFill>
              <a:latin typeface="Open Sans ExtraBold"/>
              <a:ea typeface="Open Sans ExtraBold"/>
              <a:cs typeface="Open Sans ExtraBold"/>
              <a:sym typeface="Open Sans ExtraBold"/>
            </a:endParaRPr>
          </a:p>
        </p:txBody>
      </p:sp>
      <p:sp>
        <p:nvSpPr>
          <p:cNvPr id="64" name="Google Shape;64;p3"/>
          <p:cNvSpPr/>
          <p:nvPr/>
        </p:nvSpPr>
        <p:spPr>
          <a:xfrm>
            <a:off x="360150" y="4141824"/>
            <a:ext cx="6839700" cy="2391025"/>
          </a:xfrm>
          <a:prstGeom prst="rect">
            <a:avLst/>
          </a:prstGeom>
          <a:solidFill>
            <a:srgbClr val="DBEFED"/>
          </a:solidFill>
          <a:ln>
            <a:noFill/>
          </a:ln>
        </p:spPr>
        <p:txBody>
          <a:bodyPr anchorCtr="0" anchor="ctr" bIns="91425" lIns="91425" spcFirstLastPara="1" rIns="91425" wrap="square" tIns="91425">
            <a:noAutofit/>
          </a:bodyPr>
          <a:lstStyle/>
          <a:p>
            <a:pPr indent="0" lvl="0" marL="0" marR="174269" rtl="0" algn="just">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Open Sans"/>
              <a:ea typeface="Open Sans"/>
              <a:cs typeface="Open Sans"/>
              <a:sym typeface="Open Sans"/>
            </a:endParaRPr>
          </a:p>
        </p:txBody>
      </p:sp>
      <p:sp>
        <p:nvSpPr>
          <p:cNvPr id="65" name="Google Shape;65;p3"/>
          <p:cNvSpPr txBox="1"/>
          <p:nvPr/>
        </p:nvSpPr>
        <p:spPr>
          <a:xfrm>
            <a:off x="575087" y="4141824"/>
            <a:ext cx="6409500" cy="230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0"/>
              </a:spcAft>
              <a:buClr>
                <a:schemeClr val="dk1"/>
              </a:buClr>
              <a:buSzPts val="1100"/>
              <a:buFont typeface="Arial"/>
              <a:buNone/>
            </a:pPr>
            <a:r>
              <a:rPr b="0" i="0" lang="fr" sz="1100" u="none" cap="none" strike="noStrike">
                <a:solidFill>
                  <a:schemeClr val="dk1"/>
                </a:solidFill>
                <a:latin typeface="Arial"/>
                <a:ea typeface="Arial"/>
                <a:cs typeface="Arial"/>
                <a:sym typeface="Arial"/>
              </a:rPr>
              <a:t>Ce carnet de bord a pour but d'accompagner ta réflexion tout au long de tes apprentissages. Il te permettra de :</a:t>
            </a:r>
            <a:endParaRPr b="0" i="0" sz="1100" u="none" cap="none" strike="noStrike">
              <a:solidFill>
                <a:schemeClr val="dk1"/>
              </a:solidFill>
              <a:latin typeface="Arial"/>
              <a:ea typeface="Arial"/>
              <a:cs typeface="Arial"/>
              <a:sym typeface="Arial"/>
            </a:endParaRPr>
          </a:p>
          <a:p>
            <a:pPr indent="-171450" lvl="0" marL="330200" marR="0" rtl="0" algn="l">
              <a:lnSpc>
                <a:spcPct val="100000"/>
              </a:lnSpc>
              <a:spcBef>
                <a:spcPts val="1200"/>
              </a:spcBef>
              <a:spcAft>
                <a:spcPts val="0"/>
              </a:spcAft>
              <a:buClr>
                <a:schemeClr val="dk1"/>
              </a:buClr>
              <a:buSzPts val="1100"/>
              <a:buFont typeface="Noto Sans Symbols"/>
              <a:buChar char="▪"/>
            </a:pPr>
            <a:r>
              <a:rPr b="1" i="0" lang="fr" sz="1100" u="none" cap="none" strike="noStrike">
                <a:solidFill>
                  <a:schemeClr val="dk1"/>
                </a:solidFill>
              </a:rPr>
              <a:t>Objectiver tes expériences d’apprentissage</a:t>
            </a:r>
            <a:r>
              <a:rPr b="0" i="0" lang="fr" sz="1100" u="none" cap="none" strike="noStrike">
                <a:solidFill>
                  <a:schemeClr val="dk1"/>
                </a:solidFill>
                <a:latin typeface="Arial"/>
                <a:ea typeface="Arial"/>
                <a:cs typeface="Arial"/>
                <a:sym typeface="Arial"/>
              </a:rPr>
              <a:t> pour mieux les comprendre.</a:t>
            </a:r>
            <a:endParaRPr/>
          </a:p>
          <a:p>
            <a:pPr indent="-171450" lvl="0" marL="330200" marR="0" rtl="0" algn="l">
              <a:lnSpc>
                <a:spcPct val="100000"/>
              </a:lnSpc>
              <a:spcBef>
                <a:spcPts val="1200"/>
              </a:spcBef>
              <a:spcAft>
                <a:spcPts val="0"/>
              </a:spcAft>
              <a:buClr>
                <a:schemeClr val="dk1"/>
              </a:buClr>
              <a:buSzPts val="1100"/>
              <a:buFont typeface="Noto Sans Symbols"/>
              <a:buChar char="▪"/>
            </a:pPr>
            <a:r>
              <a:rPr b="0" i="0" lang="fr" sz="1100" u="none" cap="none" strike="noStrike">
                <a:solidFill>
                  <a:schemeClr val="dk1"/>
                </a:solidFill>
                <a:latin typeface="Arial"/>
                <a:ea typeface="Arial"/>
                <a:cs typeface="Arial"/>
                <a:sym typeface="Arial"/>
              </a:rPr>
              <a:t>Prendre </a:t>
            </a:r>
            <a:r>
              <a:rPr b="1" i="0" lang="fr" sz="1100" u="none" cap="none" strike="noStrike">
                <a:solidFill>
                  <a:schemeClr val="dk1"/>
                </a:solidFill>
              </a:rPr>
              <a:t>conscience des compétences acquises</a:t>
            </a:r>
            <a:r>
              <a:rPr b="0" i="0" lang="fr" sz="1100" u="none" cap="none" strike="noStrike">
                <a:solidFill>
                  <a:schemeClr val="dk1"/>
                </a:solidFill>
                <a:latin typeface="Arial"/>
                <a:ea typeface="Arial"/>
                <a:cs typeface="Arial"/>
                <a:sym typeface="Arial"/>
              </a:rPr>
              <a:t> lors de ta formation.</a:t>
            </a:r>
            <a:endParaRPr/>
          </a:p>
          <a:p>
            <a:pPr indent="-171450" lvl="0" marL="330200" marR="0" rtl="0" algn="l">
              <a:lnSpc>
                <a:spcPct val="100000"/>
              </a:lnSpc>
              <a:spcBef>
                <a:spcPts val="1200"/>
              </a:spcBef>
              <a:spcAft>
                <a:spcPts val="0"/>
              </a:spcAft>
              <a:buClr>
                <a:schemeClr val="dk1"/>
              </a:buClr>
              <a:buSzPts val="1100"/>
              <a:buFont typeface="Noto Sans Symbols"/>
              <a:buChar char="▪"/>
            </a:pPr>
            <a:r>
              <a:rPr b="1" i="0" lang="fr" sz="1100" u="none" cap="none" strike="noStrike">
                <a:solidFill>
                  <a:schemeClr val="dk1"/>
                </a:solidFill>
              </a:rPr>
              <a:t>Identifier tes réussites</a:t>
            </a:r>
            <a:r>
              <a:rPr b="0" i="0" lang="fr" sz="1100" u="none" cap="none" strike="noStrike">
                <a:solidFill>
                  <a:schemeClr val="dk1"/>
                </a:solidFill>
                <a:latin typeface="Arial"/>
                <a:ea typeface="Arial"/>
                <a:cs typeface="Arial"/>
                <a:sym typeface="Arial"/>
              </a:rPr>
              <a:t>, ainsi que tes connaissances, tes méthodes et les domaines à améliorer.</a:t>
            </a:r>
            <a:endParaRPr/>
          </a:p>
          <a:p>
            <a:pPr indent="-171450" lvl="0" marL="330200" marR="0" rtl="0" algn="l">
              <a:lnSpc>
                <a:spcPct val="100000"/>
              </a:lnSpc>
              <a:spcBef>
                <a:spcPts val="1200"/>
              </a:spcBef>
              <a:spcAft>
                <a:spcPts val="0"/>
              </a:spcAft>
              <a:buClr>
                <a:schemeClr val="dk1"/>
              </a:buClr>
              <a:buSzPts val="1100"/>
              <a:buFont typeface="Noto Sans Symbols"/>
              <a:buChar char="▪"/>
            </a:pPr>
            <a:r>
              <a:rPr b="0" i="0" lang="fr" sz="1100" u="none" cap="none" strike="noStrike">
                <a:solidFill>
                  <a:schemeClr val="dk1"/>
                </a:solidFill>
                <a:latin typeface="Arial"/>
                <a:ea typeface="Arial"/>
                <a:cs typeface="Arial"/>
                <a:sym typeface="Arial"/>
              </a:rPr>
              <a:t>Concevoir des stratégies pour </a:t>
            </a:r>
            <a:r>
              <a:rPr b="1" i="0" lang="fr" sz="1100" u="none" cap="none" strike="noStrike">
                <a:solidFill>
                  <a:schemeClr val="dk1"/>
                </a:solidFill>
              </a:rPr>
              <a:t>remédier aux difficultés </a:t>
            </a:r>
            <a:r>
              <a:rPr b="0" i="0" lang="fr" sz="1100" u="none" cap="none" strike="noStrike">
                <a:solidFill>
                  <a:schemeClr val="dk1"/>
                </a:solidFill>
                <a:latin typeface="Arial"/>
                <a:ea typeface="Arial"/>
                <a:cs typeface="Arial"/>
                <a:sym typeface="Arial"/>
              </a:rPr>
              <a:t>et renforcer tes points forts.</a:t>
            </a:r>
            <a:endParaRPr/>
          </a:p>
          <a:p>
            <a:pPr indent="-171450" lvl="0" marL="330200" marR="0" rtl="0" algn="l">
              <a:lnSpc>
                <a:spcPct val="100000"/>
              </a:lnSpc>
              <a:spcBef>
                <a:spcPts val="1200"/>
              </a:spcBef>
              <a:spcAft>
                <a:spcPts val="0"/>
              </a:spcAft>
              <a:buClr>
                <a:schemeClr val="dk1"/>
              </a:buClr>
              <a:buSzPts val="1100"/>
              <a:buFont typeface="Noto Sans Symbols"/>
              <a:buChar char="▪"/>
            </a:pPr>
            <a:r>
              <a:rPr b="1" i="0" lang="fr" sz="1100" u="none" cap="none" strike="noStrike">
                <a:solidFill>
                  <a:schemeClr val="dk1"/>
                </a:solidFill>
              </a:rPr>
              <a:t>Passer à l’action</a:t>
            </a:r>
            <a:r>
              <a:rPr b="0" i="0" lang="fr" sz="1100" u="none" cap="none" strike="noStrike">
                <a:solidFill>
                  <a:schemeClr val="dk1"/>
                </a:solidFill>
                <a:latin typeface="Arial"/>
                <a:ea typeface="Arial"/>
                <a:cs typeface="Arial"/>
                <a:sym typeface="Arial"/>
              </a:rPr>
              <a:t> de manière éclairée et efficace.</a:t>
            </a:r>
            <a:endParaRPr b="0" i="0" sz="1100" u="none" cap="none" strike="noStrike">
              <a:solidFill>
                <a:schemeClr val="dk1"/>
              </a:solidFill>
              <a:latin typeface="Arial"/>
              <a:ea typeface="Arial"/>
              <a:cs typeface="Arial"/>
              <a:sym typeface="Arial"/>
            </a:endParaRPr>
          </a:p>
        </p:txBody>
      </p:sp>
      <p:sp>
        <p:nvSpPr>
          <p:cNvPr id="66" name="Google Shape;66;p3"/>
          <p:cNvSpPr/>
          <p:nvPr/>
        </p:nvSpPr>
        <p:spPr>
          <a:xfrm>
            <a:off x="360150" y="6733588"/>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800"/>
              <a:buFont typeface="Arial"/>
              <a:buNone/>
            </a:pPr>
            <a:r>
              <a:rPr b="0" i="0" lang="fr" sz="1800" u="none" cap="none" strike="noStrike">
                <a:solidFill>
                  <a:srgbClr val="FFFFFF"/>
                </a:solidFill>
                <a:latin typeface="Open Sans ExtraBold"/>
                <a:ea typeface="Open Sans ExtraBold"/>
                <a:cs typeface="Open Sans ExtraBold"/>
                <a:sym typeface="Open Sans ExtraBold"/>
              </a:rPr>
              <a:t>MÉTHODE</a:t>
            </a:r>
            <a:endParaRPr b="0" i="0" sz="1800" u="none" cap="none" strike="noStrike">
              <a:solidFill>
                <a:srgbClr val="FFFFFF"/>
              </a:solidFill>
              <a:latin typeface="Open Sans ExtraBold"/>
              <a:ea typeface="Open Sans ExtraBold"/>
              <a:cs typeface="Open Sans ExtraBold"/>
              <a:sym typeface="Open Sans ExtraBold"/>
            </a:endParaRPr>
          </a:p>
        </p:txBody>
      </p:sp>
      <p:sp>
        <p:nvSpPr>
          <p:cNvPr id="67" name="Google Shape;67;p3"/>
          <p:cNvSpPr/>
          <p:nvPr/>
        </p:nvSpPr>
        <p:spPr>
          <a:xfrm>
            <a:off x="360150" y="7267924"/>
            <a:ext cx="6839700" cy="1828086"/>
          </a:xfrm>
          <a:prstGeom prst="rect">
            <a:avLst/>
          </a:prstGeom>
          <a:solidFill>
            <a:srgbClr val="DBEFED"/>
          </a:solidFill>
          <a:ln>
            <a:noFill/>
          </a:ln>
        </p:spPr>
        <p:txBody>
          <a:bodyPr anchorCtr="0" anchor="ctr" bIns="91425" lIns="91425" spcFirstLastPara="1" rIns="91425" wrap="square" tIns="91425">
            <a:noAutofit/>
          </a:bodyPr>
          <a:lstStyle/>
          <a:p>
            <a:pPr indent="0" lvl="0" marL="0" marR="174269" rtl="0" algn="just">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Open Sans"/>
              <a:ea typeface="Open Sans"/>
              <a:cs typeface="Open Sans"/>
              <a:sym typeface="Open Sans"/>
            </a:endParaRPr>
          </a:p>
        </p:txBody>
      </p:sp>
      <p:sp>
        <p:nvSpPr>
          <p:cNvPr id="68" name="Google Shape;68;p3"/>
          <p:cNvSpPr txBox="1"/>
          <p:nvPr/>
        </p:nvSpPr>
        <p:spPr>
          <a:xfrm>
            <a:off x="575087" y="7189986"/>
            <a:ext cx="6409500" cy="1716900"/>
          </a:xfrm>
          <a:prstGeom prst="rect">
            <a:avLst/>
          </a:prstGeom>
          <a:noFill/>
          <a:ln>
            <a:noFill/>
          </a:ln>
        </p:spPr>
        <p:txBody>
          <a:bodyPr anchorCtr="0" anchor="t" bIns="91425" lIns="91425" spcFirstLastPara="1" rIns="91425" wrap="square" tIns="91425">
            <a:spAutoFit/>
          </a:bodyPr>
          <a:lstStyle/>
          <a:p>
            <a:pPr indent="-298450" lvl="0" marL="457200" marR="0" rtl="0" algn="l">
              <a:lnSpc>
                <a:spcPct val="115000"/>
              </a:lnSpc>
              <a:spcBef>
                <a:spcPts val="1200"/>
              </a:spcBef>
              <a:spcAft>
                <a:spcPts val="0"/>
              </a:spcAft>
              <a:buClr>
                <a:schemeClr val="dk1"/>
              </a:buClr>
              <a:buSzPts val="1100"/>
              <a:buFont typeface="Arial"/>
              <a:buChar char="●"/>
            </a:pPr>
            <a:r>
              <a:rPr b="1" i="0" lang="fr" sz="1100" u="none" cap="none" strike="noStrike">
                <a:solidFill>
                  <a:schemeClr val="dk1"/>
                </a:solidFill>
                <a:latin typeface="Arial"/>
                <a:ea typeface="Arial"/>
                <a:cs typeface="Arial"/>
                <a:sym typeface="Arial"/>
              </a:rPr>
              <a:t>DÉCRIRE</a:t>
            </a:r>
            <a:r>
              <a:rPr b="0" i="0" lang="fr" sz="1100" u="none" cap="none" strike="noStrike">
                <a:solidFill>
                  <a:schemeClr val="dk1"/>
                </a:solidFill>
                <a:latin typeface="Arial"/>
                <a:ea typeface="Arial"/>
                <a:cs typeface="Arial"/>
                <a:sym typeface="Arial"/>
              </a:rPr>
              <a:t> : Complète ce journal de bord au moins une fois par semaine. </a:t>
            </a:r>
            <a:endParaRPr b="0" i="0" sz="11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1" i="0" lang="fr" sz="1100" u="none" cap="none" strike="noStrike">
                <a:solidFill>
                  <a:schemeClr val="dk1"/>
                </a:solidFill>
                <a:latin typeface="Arial"/>
                <a:ea typeface="Arial"/>
                <a:cs typeface="Arial"/>
                <a:sym typeface="Arial"/>
              </a:rPr>
              <a:t>ANALYSER</a:t>
            </a:r>
            <a:r>
              <a:rPr b="0" i="0" lang="fr" sz="1100" u="none" cap="none" strike="noStrike">
                <a:solidFill>
                  <a:schemeClr val="dk1"/>
                </a:solidFill>
                <a:latin typeface="Arial"/>
                <a:ea typeface="Arial"/>
                <a:cs typeface="Arial"/>
                <a:sym typeface="Arial"/>
              </a:rPr>
              <a:t> : Identifie les choses vues, travaillées en cours ou en TD, ainsi que ce que tu as ressenti, ce qui t’a interrogé par exemple. Sois le plus précis possible sur les activités réalisées et les compétences mobilisées.</a:t>
            </a:r>
            <a:endParaRPr b="0" i="0" sz="11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1" i="0" lang="fr" sz="1100" u="none" cap="none" strike="noStrike">
                <a:solidFill>
                  <a:schemeClr val="dk1"/>
                </a:solidFill>
                <a:latin typeface="Arial"/>
                <a:ea typeface="Arial"/>
                <a:cs typeface="Arial"/>
                <a:sym typeface="Arial"/>
              </a:rPr>
              <a:t>PLANIFIER / AJUSTER </a:t>
            </a:r>
            <a:r>
              <a:rPr b="0" i="0" lang="fr" sz="1100" u="none" cap="none" strike="noStrike">
                <a:solidFill>
                  <a:schemeClr val="dk1"/>
                </a:solidFill>
                <a:latin typeface="Arial"/>
                <a:ea typeface="Arial"/>
                <a:cs typeface="Arial"/>
                <a:sym typeface="Arial"/>
              </a:rPr>
              <a:t>: Prends le temps de réfléchir à ce que chaque expérience t'apporte en termes d'apprentissage et de développement. Programme les éléments à compléter, les notions à revoir, les recherches complémentaires à effectuer.</a:t>
            </a:r>
            <a:endParaRPr b="0" i="0" sz="11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1" i="0" lang="fr" sz="1100" u="none" cap="none" strike="noStrike">
                <a:solidFill>
                  <a:schemeClr val="dk1"/>
                </a:solidFill>
                <a:latin typeface="Arial"/>
                <a:ea typeface="Arial"/>
                <a:cs typeface="Arial"/>
                <a:sym typeface="Arial"/>
              </a:rPr>
              <a:t>AGIR </a:t>
            </a:r>
            <a:r>
              <a:rPr b="0" i="0" lang="fr" sz="1100" u="none" cap="none" strike="noStrike">
                <a:solidFill>
                  <a:schemeClr val="dk1"/>
                </a:solidFill>
                <a:latin typeface="Arial"/>
                <a:ea typeface="Arial"/>
                <a:cs typeface="Arial"/>
                <a:sym typeface="Arial"/>
              </a:rPr>
              <a:t>: Mets-toi en action ! Et respecte ton programme.</a:t>
            </a:r>
            <a:endParaRPr b="0" i="0" sz="1100" u="none" cap="none" strike="noStrike">
              <a:solidFill>
                <a:schemeClr val="dk1"/>
              </a:solidFill>
              <a:latin typeface="Arial"/>
              <a:ea typeface="Arial"/>
              <a:cs typeface="Arial"/>
              <a:sym typeface="Arial"/>
            </a:endParaRPr>
          </a:p>
        </p:txBody>
      </p:sp>
      <p:sp>
        <p:nvSpPr>
          <p:cNvPr id="69" name="Google Shape;69;p3"/>
          <p:cNvSpPr/>
          <p:nvPr/>
        </p:nvSpPr>
        <p:spPr>
          <a:xfrm>
            <a:off x="360150" y="9232951"/>
            <a:ext cx="6839700" cy="1281000"/>
          </a:xfrm>
          <a:prstGeom prst="rect">
            <a:avLst/>
          </a:prstGeom>
          <a:solidFill>
            <a:srgbClr val="DBEFED"/>
          </a:solidFill>
          <a:ln>
            <a:noFill/>
          </a:ln>
        </p:spPr>
        <p:txBody>
          <a:bodyPr anchorCtr="0" anchor="ctr" bIns="91425" lIns="91425" spcFirstLastPara="1" rIns="91425" wrap="square" tIns="91425">
            <a:noAutofit/>
          </a:bodyPr>
          <a:lstStyle/>
          <a:p>
            <a:pPr indent="0" lvl="0" marL="0" marR="174269" rtl="0" algn="just">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Open Sans"/>
              <a:ea typeface="Open Sans"/>
              <a:cs typeface="Open Sans"/>
              <a:sym typeface="Open Sans"/>
            </a:endParaRPr>
          </a:p>
        </p:txBody>
      </p:sp>
      <p:sp>
        <p:nvSpPr>
          <p:cNvPr id="70" name="Google Shape;70;p3"/>
          <p:cNvSpPr/>
          <p:nvPr/>
        </p:nvSpPr>
        <p:spPr>
          <a:xfrm>
            <a:off x="359824" y="9038364"/>
            <a:ext cx="1519449"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800"/>
              <a:buFont typeface="Arial"/>
              <a:buNone/>
            </a:pPr>
            <a:r>
              <a:rPr b="0" i="0" lang="fr" sz="1800" u="none" cap="none" strike="noStrike">
                <a:solidFill>
                  <a:srgbClr val="FFFFFF"/>
                </a:solidFill>
                <a:latin typeface="Open Sans ExtraBold"/>
                <a:ea typeface="Open Sans ExtraBold"/>
                <a:cs typeface="Open Sans ExtraBold"/>
                <a:sym typeface="Open Sans ExtraBold"/>
              </a:rPr>
              <a:t>EXEMPLE</a:t>
            </a:r>
            <a:endParaRPr b="0" i="0" sz="1800" u="none" cap="none" strike="noStrike">
              <a:solidFill>
                <a:srgbClr val="FFFFFF"/>
              </a:solidFill>
              <a:latin typeface="Open Sans ExtraBold"/>
              <a:ea typeface="Open Sans ExtraBold"/>
              <a:cs typeface="Open Sans ExtraBold"/>
              <a:sym typeface="Open Sans ExtraBold"/>
            </a:endParaRPr>
          </a:p>
        </p:txBody>
      </p:sp>
      <p:sp>
        <p:nvSpPr>
          <p:cNvPr id="71" name="Google Shape;71;p3"/>
          <p:cNvSpPr txBox="1"/>
          <p:nvPr/>
        </p:nvSpPr>
        <p:spPr>
          <a:xfrm>
            <a:off x="527612" y="9405689"/>
            <a:ext cx="6409500" cy="1108200"/>
          </a:xfrm>
          <a:prstGeom prst="rect">
            <a:avLst/>
          </a:prstGeom>
          <a:noFill/>
          <a:ln>
            <a:noFill/>
          </a:ln>
        </p:spPr>
        <p:txBody>
          <a:bodyPr anchorCtr="0" anchor="t" bIns="91425" lIns="91425" spcFirstLastPara="1" rIns="91425" wrap="square" tIns="91425">
            <a:spAutoFit/>
          </a:bodyPr>
          <a:lstStyle/>
          <a:p>
            <a:pPr indent="-118449" lvl="0" marL="457200" marR="0" rtl="0" algn="l">
              <a:lnSpc>
                <a:spcPct val="100000"/>
              </a:lnSpc>
              <a:spcBef>
                <a:spcPts val="1200"/>
              </a:spcBef>
              <a:spcAft>
                <a:spcPts val="0"/>
              </a:spcAft>
              <a:buClr>
                <a:schemeClr val="dk1"/>
              </a:buClr>
              <a:buSzPts val="1000"/>
              <a:buFont typeface="Arial"/>
              <a:buChar char="●"/>
            </a:pPr>
            <a:r>
              <a:rPr b="0" i="0" lang="fr" sz="1000" u="none" cap="none" strike="noStrike">
                <a:solidFill>
                  <a:schemeClr val="dk1"/>
                </a:solidFill>
                <a:latin typeface="Arial"/>
                <a:ea typeface="Arial"/>
                <a:cs typeface="Arial"/>
                <a:sym typeface="Arial"/>
              </a:rPr>
              <a:t>Je n’ai pas revu mon cours avant la séance.</a:t>
            </a:r>
            <a:endParaRPr/>
          </a:p>
          <a:p>
            <a:pPr indent="-118449" lvl="0" marL="457200" marR="0" rtl="0" algn="l">
              <a:lnSpc>
                <a:spcPct val="100000"/>
              </a:lnSpc>
              <a:spcBef>
                <a:spcPts val="1200"/>
              </a:spcBef>
              <a:spcAft>
                <a:spcPts val="0"/>
              </a:spcAft>
              <a:buClr>
                <a:schemeClr val="dk1"/>
              </a:buClr>
              <a:buSzPts val="1000"/>
              <a:buFont typeface="Arial"/>
              <a:buChar char="●"/>
            </a:pPr>
            <a:r>
              <a:rPr b="0" i="0" lang="fr" sz="1000" u="none" cap="none" strike="noStrike">
                <a:solidFill>
                  <a:schemeClr val="dk1"/>
                </a:solidFill>
                <a:latin typeface="Arial"/>
                <a:ea typeface="Arial"/>
                <a:cs typeface="Arial"/>
                <a:sym typeface="Arial"/>
              </a:rPr>
              <a:t>Je me suis sentie perdu</a:t>
            </a:r>
            <a:r>
              <a:rPr lang="fr" sz="1000">
                <a:solidFill>
                  <a:schemeClr val="dk1"/>
                </a:solidFill>
              </a:rPr>
              <a:t>.</a:t>
            </a:r>
            <a:endParaRPr b="0" i="0" sz="1000" u="none" cap="none" strike="noStrike">
              <a:solidFill>
                <a:schemeClr val="dk1"/>
              </a:solidFill>
              <a:latin typeface="Arial"/>
              <a:ea typeface="Arial"/>
              <a:cs typeface="Arial"/>
              <a:sym typeface="Arial"/>
            </a:endParaRPr>
          </a:p>
          <a:p>
            <a:pPr indent="-118449" lvl="0" marL="457200" marR="0" rtl="0" algn="l">
              <a:lnSpc>
                <a:spcPct val="100000"/>
              </a:lnSpc>
              <a:spcBef>
                <a:spcPts val="1200"/>
              </a:spcBef>
              <a:spcAft>
                <a:spcPts val="0"/>
              </a:spcAft>
              <a:buClr>
                <a:schemeClr val="dk1"/>
              </a:buClr>
              <a:buSzPts val="1000"/>
              <a:buFont typeface="Arial"/>
              <a:buChar char="●"/>
            </a:pPr>
            <a:r>
              <a:rPr b="0" i="0" lang="fr" sz="1000" u="none" cap="none" strike="noStrike">
                <a:solidFill>
                  <a:schemeClr val="dk1"/>
                </a:solidFill>
                <a:latin typeface="Arial"/>
                <a:ea typeface="Arial"/>
                <a:cs typeface="Arial"/>
                <a:sym typeface="Arial"/>
              </a:rPr>
              <a:t>Je programme un temps de relecture avant le prochain CM pour m’aider à suivre plus facilement le cours et je fais des recherches complémentaires.</a:t>
            </a:r>
            <a:endParaRPr b="0" i="0" sz="10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7"/>
          <p:cNvSpPr/>
          <p:nvPr/>
        </p:nvSpPr>
        <p:spPr>
          <a:xfrm>
            <a:off x="2392650" y="843875"/>
            <a:ext cx="3612300" cy="808500"/>
          </a:xfrm>
          <a:prstGeom prst="rect">
            <a:avLst/>
          </a:prstGeom>
          <a:solidFill>
            <a:srgbClr val="DBEFED"/>
          </a:solid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i="0" lang="fr" sz="1200" u="none" cap="none" strike="noStrike">
                <a:solidFill>
                  <a:srgbClr val="000000"/>
                </a:solidFill>
                <a:latin typeface="Open Sans"/>
                <a:ea typeface="Open Sans"/>
                <a:cs typeface="Open Sans"/>
                <a:sym typeface="Open Sans"/>
              </a:rPr>
              <a:t>Quelle est ta formation ? Quelles sont tes motivations et tes attentes ?</a:t>
            </a:r>
            <a:endParaRPr b="1" i="0" sz="1200" u="none" cap="none" strike="noStrike">
              <a:solidFill>
                <a:srgbClr val="000000"/>
              </a:solidFill>
              <a:latin typeface="Open Sans"/>
              <a:ea typeface="Open Sans"/>
              <a:cs typeface="Open Sans"/>
              <a:sym typeface="Open Sans"/>
            </a:endParaRPr>
          </a:p>
        </p:txBody>
      </p:sp>
      <p:sp>
        <p:nvSpPr>
          <p:cNvPr id="77" name="Google Shape;77;p7"/>
          <p:cNvSpPr/>
          <p:nvPr/>
        </p:nvSpPr>
        <p:spPr>
          <a:xfrm>
            <a:off x="2050200" y="544025"/>
            <a:ext cx="3459600" cy="5022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2000"/>
              <a:buFont typeface="Arial"/>
              <a:buNone/>
            </a:pPr>
            <a:r>
              <a:rPr b="0" i="0" lang="fr" sz="2000" u="none" cap="none" strike="noStrike">
                <a:solidFill>
                  <a:srgbClr val="FFFFFF"/>
                </a:solidFill>
                <a:latin typeface="Open Sans ExtraBold"/>
                <a:ea typeface="Open Sans ExtraBold"/>
                <a:cs typeface="Open Sans ExtraBold"/>
                <a:sym typeface="Open Sans ExtraBold"/>
              </a:rPr>
              <a:t>Je me lance</a:t>
            </a:r>
            <a:endParaRPr b="0" i="0" sz="2000" u="none" cap="none" strike="noStrike">
              <a:solidFill>
                <a:srgbClr val="FFFFFF"/>
              </a:solidFill>
              <a:latin typeface="Open Sans ExtraBold"/>
              <a:ea typeface="Open Sans ExtraBold"/>
              <a:cs typeface="Open Sans ExtraBold"/>
              <a:sym typeface="Open Sans ExtraBold"/>
            </a:endParaRPr>
          </a:p>
        </p:txBody>
      </p:sp>
      <p:pic>
        <p:nvPicPr>
          <p:cNvPr id="78" name="Google Shape;78;p7"/>
          <p:cNvPicPr preferRelativeResize="0"/>
          <p:nvPr/>
        </p:nvPicPr>
        <p:blipFill rotWithShape="1">
          <a:blip r:embed="rId3">
            <a:alphaModFix/>
          </a:blip>
          <a:srcRect b="0" l="0" r="0" t="0"/>
          <a:stretch/>
        </p:blipFill>
        <p:spPr>
          <a:xfrm>
            <a:off x="360150" y="341999"/>
            <a:ext cx="906252" cy="906248"/>
          </a:xfrm>
          <a:prstGeom prst="rect">
            <a:avLst/>
          </a:prstGeom>
          <a:noFill/>
          <a:ln>
            <a:noFill/>
          </a:ln>
        </p:spPr>
      </p:pic>
      <p:sp>
        <p:nvSpPr>
          <p:cNvPr id="79" name="Google Shape;79;p7"/>
          <p:cNvSpPr/>
          <p:nvPr/>
        </p:nvSpPr>
        <p:spPr>
          <a:xfrm>
            <a:off x="360175" y="2166257"/>
            <a:ext cx="6839325" cy="1166693"/>
          </a:xfrm>
          <a:prstGeom prst="rect">
            <a:avLst/>
          </a:prstGeom>
          <a:solidFill>
            <a:srgbClr val="DBEFED"/>
          </a:solidFill>
          <a:ln>
            <a:noFill/>
          </a:ln>
        </p:spPr>
        <p:txBody>
          <a:bodyPr anchorCtr="0" anchor="b" bIns="91425" lIns="91425" spcFirstLastPara="1" rIns="91425" wrap="square" tIns="91425">
            <a:noAutofit/>
          </a:bodyPr>
          <a:lstStyle/>
          <a:p>
            <a:pPr indent="0" lvl="0" marL="89999" marR="93083" rtl="0" algn="just">
              <a:lnSpc>
                <a:spcPct val="115000"/>
              </a:lnSpc>
              <a:spcBef>
                <a:spcPts val="0"/>
              </a:spcBef>
              <a:spcAft>
                <a:spcPts val="0"/>
              </a:spcAft>
              <a:buClr>
                <a:srgbClr val="000000"/>
              </a:buClr>
              <a:buSzPts val="1200"/>
              <a:buFont typeface="Arial"/>
              <a:buNone/>
            </a:pPr>
            <a:r>
              <a:rPr b="0" i="0" lang="fr" sz="1200" u="none" cap="none" strike="noStrike">
                <a:solidFill>
                  <a:srgbClr val="000000"/>
                </a:solidFill>
                <a:latin typeface="Open Sans"/>
                <a:ea typeface="Open Sans"/>
                <a:cs typeface="Open Sans"/>
                <a:sym typeface="Open Sans"/>
              </a:rPr>
              <a:t>Écri</a:t>
            </a:r>
            <a:r>
              <a:rPr lang="fr" sz="1200">
                <a:latin typeface="Open Sans"/>
                <a:ea typeface="Open Sans"/>
                <a:cs typeface="Open Sans"/>
                <a:sym typeface="Open Sans"/>
              </a:rPr>
              <a:t>s</a:t>
            </a:r>
            <a:r>
              <a:rPr b="0" i="0" lang="fr" sz="1200" u="none" cap="none" strike="noStrike">
                <a:solidFill>
                  <a:srgbClr val="000000"/>
                </a:solidFill>
                <a:latin typeface="Open Sans"/>
                <a:ea typeface="Open Sans"/>
                <a:cs typeface="Open Sans"/>
                <a:sym typeface="Open Sans"/>
              </a:rPr>
              <a:t>, de manière spontanée, ce que tu connais sur ta formation. Ensuite, indique tes attentes vis-à-vis de </a:t>
            </a:r>
            <a:r>
              <a:rPr lang="fr" sz="1200">
                <a:latin typeface="Open Sans"/>
                <a:ea typeface="Open Sans"/>
                <a:cs typeface="Open Sans"/>
                <a:sym typeface="Open Sans"/>
              </a:rPr>
              <a:t>ta</a:t>
            </a:r>
            <a:r>
              <a:rPr b="0" i="0" lang="fr" sz="1200" u="none" cap="none" strike="noStrike">
                <a:solidFill>
                  <a:srgbClr val="000000"/>
                </a:solidFill>
                <a:latin typeface="Open Sans"/>
                <a:ea typeface="Open Sans"/>
                <a:cs typeface="Open Sans"/>
                <a:sym typeface="Open Sans"/>
              </a:rPr>
              <a:t> formation et ce qui te motive (projet futur, cours suivis, etc.).</a:t>
            </a:r>
            <a:endParaRPr/>
          </a:p>
          <a:p>
            <a:pPr indent="0" lvl="0" marL="89999" marR="93083" rtl="0" algn="just">
              <a:lnSpc>
                <a:spcPct val="115000"/>
              </a:lnSpc>
              <a:spcBef>
                <a:spcPts val="0"/>
              </a:spcBef>
              <a:spcAft>
                <a:spcPts val="0"/>
              </a:spcAft>
              <a:buClr>
                <a:srgbClr val="000000"/>
              </a:buClr>
              <a:buSzPts val="1200"/>
              <a:buFont typeface="Arial"/>
              <a:buNone/>
            </a:pPr>
            <a:r>
              <a:rPr b="0" i="0" lang="fr" sz="1200" u="none" cap="none" strike="noStrike">
                <a:solidFill>
                  <a:srgbClr val="000000"/>
                </a:solidFill>
                <a:latin typeface="Open Sans"/>
                <a:ea typeface="Open Sans"/>
                <a:cs typeface="Open Sans"/>
                <a:sym typeface="Open Sans"/>
              </a:rPr>
              <a:t>Ce document est composé de 12 fiches, soit 12 semaines qui correspond</a:t>
            </a:r>
            <a:r>
              <a:rPr lang="fr" sz="1200">
                <a:latin typeface="Open Sans"/>
                <a:ea typeface="Open Sans"/>
                <a:cs typeface="Open Sans"/>
                <a:sym typeface="Open Sans"/>
              </a:rPr>
              <a:t>e</a:t>
            </a:r>
            <a:r>
              <a:rPr b="0" i="0" lang="fr" sz="1200" u="none" cap="none" strike="noStrike">
                <a:solidFill>
                  <a:srgbClr val="000000"/>
                </a:solidFill>
                <a:latin typeface="Open Sans"/>
                <a:ea typeface="Open Sans"/>
                <a:cs typeface="Open Sans"/>
                <a:sym typeface="Open Sans"/>
              </a:rPr>
              <a:t>nt à un semestre. </a:t>
            </a:r>
            <a:r>
              <a:rPr lang="fr" sz="1200">
                <a:latin typeface="Open Sans"/>
                <a:ea typeface="Open Sans"/>
                <a:cs typeface="Open Sans"/>
                <a:sym typeface="Open Sans"/>
              </a:rPr>
              <a:t>Tu peux</a:t>
            </a:r>
            <a:r>
              <a:rPr b="0" i="0" lang="fr" sz="1200" u="none" cap="none" strike="noStrike">
                <a:solidFill>
                  <a:srgbClr val="000000"/>
                </a:solidFill>
                <a:latin typeface="Open Sans"/>
                <a:ea typeface="Open Sans"/>
                <a:cs typeface="Open Sans"/>
                <a:sym typeface="Open Sans"/>
              </a:rPr>
              <a:t> dupliquer les pages pour couvrir toute l’année universitaire.</a:t>
            </a:r>
            <a:endParaRPr b="0" i="0" sz="1200" u="none" cap="none" strike="noStrike">
              <a:solidFill>
                <a:srgbClr val="000000"/>
              </a:solidFill>
              <a:latin typeface="Open Sans"/>
              <a:ea typeface="Open Sans"/>
              <a:cs typeface="Open Sans"/>
              <a:sym typeface="Open Sans"/>
            </a:endParaRPr>
          </a:p>
        </p:txBody>
      </p:sp>
      <p:sp>
        <p:nvSpPr>
          <p:cNvPr id="80" name="Google Shape;80;p7"/>
          <p:cNvSpPr/>
          <p:nvPr/>
        </p:nvSpPr>
        <p:spPr>
          <a:xfrm>
            <a:off x="359800" y="1875288"/>
            <a:ext cx="18660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rgbClr val="FFFFFF"/>
                </a:solidFill>
                <a:latin typeface="Open Sans"/>
                <a:ea typeface="Open Sans"/>
                <a:cs typeface="Open Sans"/>
                <a:sym typeface="Open Sans"/>
              </a:rPr>
              <a:t>Consigne :</a:t>
            </a:r>
            <a:endParaRPr b="1" i="0" sz="1400" u="none" cap="none" strike="noStrike">
              <a:solidFill>
                <a:srgbClr val="FFFFFF"/>
              </a:solidFill>
              <a:latin typeface="Open Sans"/>
              <a:ea typeface="Open Sans"/>
              <a:cs typeface="Open Sans"/>
              <a:sym typeface="Open Sans"/>
            </a:endParaRPr>
          </a:p>
        </p:txBody>
      </p:sp>
      <p:sp>
        <p:nvSpPr>
          <p:cNvPr id="81" name="Google Shape;81;p7"/>
          <p:cNvSpPr/>
          <p:nvPr/>
        </p:nvSpPr>
        <p:spPr>
          <a:xfrm>
            <a:off x="360175" y="3332950"/>
            <a:ext cx="6839700" cy="67497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89999" marR="84084" rtl="0" algn="l">
              <a:lnSpc>
                <a:spcPct val="115000"/>
              </a:lnSpc>
              <a:spcBef>
                <a:spcPts val="0"/>
              </a:spcBef>
              <a:spcAft>
                <a:spcPts val="0"/>
              </a:spcAft>
              <a:buClr>
                <a:srgbClr val="000000"/>
              </a:buClr>
              <a:buSzPts val="1200"/>
              <a:buFont typeface="Arial"/>
              <a:buNone/>
            </a:pPr>
            <a:r>
              <a:rPr b="0" i="1" lang="fr" sz="1200" u="none" cap="none" strike="noStrike">
                <a:solidFill>
                  <a:schemeClr val="dk1"/>
                </a:solidFill>
                <a:latin typeface="Open Sans"/>
                <a:ea typeface="Open Sans"/>
                <a:cs typeface="Open Sans"/>
                <a:sym typeface="Open Sans"/>
              </a:rPr>
              <a:t>. . . . . . . . . . . . . . . . . . . . </a:t>
            </a:r>
            <a:endParaRPr b="0" i="0"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9"/>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87" name="Google Shape;87;p9"/>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1</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88" name="Google Shape;88;p9"/>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Clr>
                <a:srgbClr val="000000"/>
              </a:buClr>
              <a:buSzPts val="1200"/>
              <a:buFont typeface="Arial"/>
              <a:buNone/>
            </a:pPr>
            <a:r>
              <a:rPr b="0" i="1" lang="fr" sz="1200" u="none" cap="none" strike="noStrike">
                <a:solidFill>
                  <a:srgbClr val="000000"/>
                </a:solidFill>
                <a:latin typeface="Open Sans"/>
                <a:ea typeface="Open Sans"/>
                <a:cs typeface="Open Sans"/>
                <a:sym typeface="Open Sans"/>
              </a:rPr>
              <a:t>Quelles sont les activités réalisées aujourd'hui / cette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00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cours ou TD as-tu suivi ?</a:t>
            </a:r>
            <a:endParaRPr/>
          </a:p>
          <a:p>
            <a:pPr indent="-298450" lvl="0" marL="457200" marR="0" rtl="0" algn="l">
              <a:lnSpc>
                <a:spcPct val="100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outils ou méthodes as-tu utilisés ?</a:t>
            </a:r>
            <a:endParaRPr i="1" sz="1200">
              <a:latin typeface="Open Sans"/>
              <a:ea typeface="Open Sans"/>
              <a:cs typeface="Open Sans"/>
              <a:sym typeface="Open Sans"/>
            </a:endParaRPr>
          </a:p>
          <a:p>
            <a:pPr indent="-298450" lvl="0" marL="457200" marR="0" rtl="0" algn="l">
              <a:lnSpc>
                <a:spcPct val="100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As-tu travaillé en équipe ? </a:t>
            </a:r>
            <a:r>
              <a:rPr i="1" lang="fr" sz="1200">
                <a:latin typeface="Open Sans"/>
                <a:ea typeface="Open Sans"/>
                <a:cs typeface="Open Sans"/>
                <a:sym typeface="Open Sans"/>
              </a:rPr>
              <a:t>Si oui, a</a:t>
            </a:r>
            <a:r>
              <a:rPr b="0" i="1" lang="fr" sz="1200" u="none" cap="none" strike="noStrike">
                <a:solidFill>
                  <a:srgbClr val="000000"/>
                </a:solidFill>
                <a:latin typeface="Open Sans"/>
                <a:ea typeface="Open Sans"/>
                <a:cs typeface="Open Sans"/>
                <a:sym typeface="Open Sans"/>
              </a:rPr>
              <a:t>vec qui ?</a:t>
            </a:r>
            <a:endParaRPr i="1" sz="1200">
              <a:latin typeface="Open Sans"/>
              <a:ea typeface="Open Sans"/>
              <a:cs typeface="Open Sans"/>
              <a:sym typeface="Open Sans"/>
            </a:endParaRPr>
          </a:p>
          <a:p>
            <a:pPr indent="-298450" lvl="0" marL="457200" marR="0" rtl="0" algn="l">
              <a:lnSpc>
                <a:spcPct val="100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ont été les objectifs de ces activités ?</a:t>
            </a:r>
            <a:endParaRPr b="0" i="1" sz="1200" u="none" cap="none" strike="noStrike">
              <a:solidFill>
                <a:srgbClr val="000000"/>
              </a:solidFill>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89" name="Google Shape;89;p9"/>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90" name="Google Shape;90;p9"/>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91" name="Google Shape;91;p9"/>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92" name="Google Shape;92;p9"/>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93" name="Google Shape;93;p9"/>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En quoi ces expériences confirment-elles (ou non) ton intérêt pour </a:t>
            </a:r>
            <a:r>
              <a:rPr i="1" lang="fr" sz="1200">
                <a:latin typeface="Open Sans"/>
                <a:ea typeface="Open Sans"/>
                <a:cs typeface="Open Sans"/>
                <a:sym typeface="Open Sans"/>
              </a:rPr>
              <a:t>ta formation </a:t>
            </a:r>
            <a:r>
              <a:rPr b="0" i="1" lang="fr" sz="1200" u="none" cap="none" strike="noStrike">
                <a:solidFill>
                  <a:srgbClr val="000000"/>
                </a:solidFill>
                <a:latin typeface="Open Sans"/>
                <a:ea typeface="Open Sans"/>
                <a:cs typeface="Open Sans"/>
                <a:sym typeface="Open Sans"/>
              </a:rPr>
              <a:t>?</a:t>
            </a:r>
            <a:endParaRPr b="0" i="1" sz="1200" u="none" cap="none" strike="noStrike">
              <a:solidFill>
                <a:srgbClr val="000000"/>
              </a:solidFill>
              <a:latin typeface="Open Sans"/>
              <a:ea typeface="Open Sans"/>
              <a:cs typeface="Open Sans"/>
              <a:sym typeface="Open Sans"/>
            </a:endParaRPr>
          </a:p>
        </p:txBody>
      </p:sp>
      <p:sp>
        <p:nvSpPr>
          <p:cNvPr id="94" name="Google Shape;94;p9"/>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00" name="Google Shape;100;p1"/>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2</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 </a:t>
            </a:r>
            <a:endParaRPr b="1" i="0" sz="1800" u="none" cap="none" strike="noStrike">
              <a:solidFill>
                <a:srgbClr val="404040"/>
              </a:solidFill>
              <a:latin typeface="Arial"/>
              <a:ea typeface="Arial"/>
              <a:cs typeface="Arial"/>
              <a:sym typeface="Arial"/>
            </a:endParaRPr>
          </a:p>
        </p:txBody>
      </p:sp>
      <p:sp>
        <p:nvSpPr>
          <p:cNvPr id="101" name="Google Shape;101;p1"/>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02" name="Google Shape;102;p1"/>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03" name="Google Shape;103;p1"/>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04" name="Google Shape;104;p1"/>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05" name="Google Shape;105;p1"/>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06" name="Google Shape;106;p1"/>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07" name="Google Shape;107;p1"/>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13" name="Google Shape;113;p2"/>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3</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14" name="Google Shape;114;p2"/>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Clr>
                <a:schemeClr val="dk1"/>
              </a:buClr>
              <a:buSzPts val="1200"/>
              <a:buFont typeface="Arial"/>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i="1" sz="1200">
              <a:latin typeface="Open Sans"/>
              <a:ea typeface="Open Sans"/>
              <a:cs typeface="Open Sans"/>
              <a:sym typeface="Open Sans"/>
            </a:endParaRPr>
          </a:p>
        </p:txBody>
      </p:sp>
      <p:sp>
        <p:nvSpPr>
          <p:cNvPr id="115" name="Google Shape;115;p2"/>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16" name="Google Shape;116;p2"/>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17" name="Google Shape;117;p2"/>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18" name="Google Shape;118;p2"/>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19" name="Google Shape;119;p2"/>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20" name="Google Shape;120;p2"/>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26" name="Google Shape;126;p4"/>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4</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 </a:t>
            </a:r>
            <a:endParaRPr b="1" i="0" sz="1800" u="none" cap="none" strike="noStrike">
              <a:solidFill>
                <a:srgbClr val="404040"/>
              </a:solidFill>
              <a:latin typeface="Arial"/>
              <a:ea typeface="Arial"/>
              <a:cs typeface="Arial"/>
              <a:sym typeface="Arial"/>
            </a:endParaRPr>
          </a:p>
        </p:txBody>
      </p:sp>
      <p:sp>
        <p:nvSpPr>
          <p:cNvPr id="127" name="Google Shape;127;p4"/>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28" name="Google Shape;128;p4"/>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29" name="Google Shape;129;p4"/>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30" name="Google Shape;130;p4"/>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31" name="Google Shape;131;p4"/>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32" name="Google Shape;132;p4"/>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33" name="Google Shape;133;p4"/>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39" name="Google Shape;139;p8"/>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5</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40" name="Google Shape;140;p8"/>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41" name="Google Shape;141;p8"/>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42" name="Google Shape;142;p8"/>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43" name="Google Shape;143;p8"/>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44" name="Google Shape;144;p8"/>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45" name="Google Shape;145;p8"/>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46" name="Google Shape;146;p8"/>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0"/>
          <p:cNvSpPr/>
          <p:nvPr/>
        </p:nvSpPr>
        <p:spPr>
          <a:xfrm>
            <a:off x="360167" y="1747500"/>
            <a:ext cx="6839700" cy="414600"/>
          </a:xfrm>
          <a:prstGeom prst="rect">
            <a:avLst/>
          </a:prstGeom>
          <a:solidFill>
            <a:srgbClr val="00A89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Activités et missions réalisées</a:t>
            </a:r>
            <a:endParaRPr b="1" i="0" sz="1400" u="none" cap="none" strike="noStrike">
              <a:solidFill>
                <a:schemeClr val="lt1"/>
              </a:solidFill>
              <a:latin typeface="Open Sans"/>
              <a:ea typeface="Open Sans"/>
              <a:cs typeface="Open Sans"/>
              <a:sym typeface="Open Sans"/>
            </a:endParaRPr>
          </a:p>
        </p:txBody>
      </p:sp>
      <p:sp>
        <p:nvSpPr>
          <p:cNvPr id="152" name="Google Shape;152;p10"/>
          <p:cNvSpPr/>
          <p:nvPr/>
        </p:nvSpPr>
        <p:spPr>
          <a:xfrm>
            <a:off x="360175" y="342000"/>
            <a:ext cx="6839700" cy="131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fr" sz="2000" u="none" cap="none" strike="noStrike">
                <a:solidFill>
                  <a:srgbClr val="00A89D"/>
                </a:solidFill>
                <a:latin typeface="Open Sans ExtraBold"/>
                <a:ea typeface="Open Sans ExtraBold"/>
                <a:cs typeface="Open Sans ExtraBold"/>
                <a:sym typeface="Open Sans ExtraBold"/>
              </a:rPr>
              <a:t>Semaine 6</a:t>
            </a:r>
            <a:endParaRPr b="0" i="0" sz="2000" u="none" cap="none" strike="noStrike">
              <a:solidFill>
                <a:srgbClr val="00A89D"/>
              </a:solidFill>
              <a:latin typeface="Open Sans ExtraBold"/>
              <a:ea typeface="Open Sans ExtraBold"/>
              <a:cs typeface="Open Sans ExtraBold"/>
              <a:sym typeface="Open Sans ExtraBold"/>
            </a:endParaRPr>
          </a:p>
          <a:p>
            <a:pPr indent="0" lvl="0" marL="0" marR="0" rtl="0" algn="ctr">
              <a:lnSpc>
                <a:spcPct val="100000"/>
              </a:lnSpc>
              <a:spcBef>
                <a:spcPts val="500"/>
              </a:spcBef>
              <a:spcAft>
                <a:spcPts val="0"/>
              </a:spcAft>
              <a:buClr>
                <a:srgbClr val="000000"/>
              </a:buClr>
              <a:buSzPts val="1800"/>
              <a:buFont typeface="Arial"/>
              <a:buNone/>
            </a:pPr>
            <a:r>
              <a:rPr b="1" lang="fr" sz="1800">
                <a:solidFill>
                  <a:srgbClr val="404040"/>
                </a:solidFill>
              </a:rPr>
              <a:t>Date :</a:t>
            </a:r>
            <a:endParaRPr b="1" i="0" sz="1800" u="none" cap="none" strike="noStrike">
              <a:solidFill>
                <a:srgbClr val="404040"/>
              </a:solidFill>
              <a:latin typeface="Arial"/>
              <a:ea typeface="Arial"/>
              <a:cs typeface="Arial"/>
              <a:sym typeface="Arial"/>
            </a:endParaRPr>
          </a:p>
        </p:txBody>
      </p:sp>
      <p:sp>
        <p:nvSpPr>
          <p:cNvPr id="153" name="Google Shape;153;p10"/>
          <p:cNvSpPr/>
          <p:nvPr/>
        </p:nvSpPr>
        <p:spPr>
          <a:xfrm>
            <a:off x="360163" y="223830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marR="84084" rtl="0" algn="l">
              <a:lnSpc>
                <a:spcPct val="115000"/>
              </a:lnSpc>
              <a:spcBef>
                <a:spcPts val="0"/>
              </a:spcBef>
              <a:spcAft>
                <a:spcPts val="0"/>
              </a:spcAft>
              <a:buNone/>
            </a:pPr>
            <a:r>
              <a:rPr i="1" lang="fr" sz="1200">
                <a:solidFill>
                  <a:schemeClr val="dk1"/>
                </a:solidFill>
                <a:latin typeface="Open Sans"/>
                <a:ea typeface="Open Sans"/>
                <a:cs typeface="Open Sans"/>
                <a:sym typeface="Open Sans"/>
              </a:rPr>
              <a:t>Quelles sont les activités réalisées aujourd'hui / cette semaine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cours ou TD as-tu suivi ?</a:t>
            </a:r>
            <a:endParaRPr>
              <a:solidFill>
                <a:schemeClr val="dk1"/>
              </a:solidFill>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outils ou méthodes as-tu utilisés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As-tu travaillé en équipe ? Si oui, avec qui ?</a:t>
            </a:r>
            <a:endParaRPr i="1" sz="1200">
              <a:solidFill>
                <a:schemeClr val="dk1"/>
              </a:solidFill>
              <a:latin typeface="Open Sans"/>
              <a:ea typeface="Open Sans"/>
              <a:cs typeface="Open Sans"/>
              <a:sym typeface="Open Sans"/>
            </a:endParaRPr>
          </a:p>
          <a:p>
            <a:pPr indent="-298450" lvl="0" marL="457200" rtl="0" algn="l">
              <a:spcBef>
                <a:spcPts val="120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Quels ont été les objectifs de ces activités ?</a:t>
            </a:r>
            <a:endParaRPr i="1" sz="1200">
              <a:solidFill>
                <a:schemeClr val="dk1"/>
              </a:solidFill>
              <a:latin typeface="Open Sans"/>
              <a:ea typeface="Open Sans"/>
              <a:cs typeface="Open Sans"/>
              <a:sym typeface="Open Sans"/>
            </a:endParaRPr>
          </a:p>
          <a:p>
            <a:pPr indent="0" lvl="0" marL="457200" marR="0" rtl="0" algn="l">
              <a:lnSpc>
                <a:spcPct val="100000"/>
              </a:lnSpc>
              <a:spcBef>
                <a:spcPts val="0"/>
              </a:spcBef>
              <a:spcAft>
                <a:spcPts val="0"/>
              </a:spcAft>
              <a:buNone/>
            </a:pPr>
            <a:r>
              <a:t/>
            </a:r>
            <a:endParaRPr i="1" sz="1200">
              <a:latin typeface="Open Sans"/>
              <a:ea typeface="Open Sans"/>
              <a:cs typeface="Open Sans"/>
              <a:sym typeface="Open Sans"/>
            </a:endParaRPr>
          </a:p>
          <a:p>
            <a:pPr indent="0" lvl="0" marL="89999"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154" name="Google Shape;154;p10"/>
          <p:cNvSpPr/>
          <p:nvPr/>
        </p:nvSpPr>
        <p:spPr>
          <a:xfrm>
            <a:off x="360163" y="4161550"/>
            <a:ext cx="6839700" cy="4146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Compétences mobilisées et acquises</a:t>
            </a:r>
            <a:endParaRPr b="1" i="0" sz="1400" u="none" cap="none" strike="noStrike">
              <a:solidFill>
                <a:schemeClr val="lt1"/>
              </a:solidFill>
              <a:latin typeface="Open Sans"/>
              <a:ea typeface="Open Sans"/>
              <a:cs typeface="Open Sans"/>
              <a:sym typeface="Open Sans"/>
            </a:endParaRPr>
          </a:p>
        </p:txBody>
      </p:sp>
      <p:sp>
        <p:nvSpPr>
          <p:cNvPr id="155" name="Google Shape;155;p10"/>
          <p:cNvSpPr/>
          <p:nvPr/>
        </p:nvSpPr>
        <p:spPr>
          <a:xfrm>
            <a:off x="360150" y="4652360"/>
            <a:ext cx="6839700" cy="169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compétences (techniques et transversales) as-tu mobilisées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nouvelles compétences as-tu acquises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Comment ces compétences peuvent-elles te servir dans ton parcours futur ?</a:t>
            </a:r>
            <a:endParaRPr b="0" i="1" sz="1200" u="none" cap="none" strike="noStrike">
              <a:solidFill>
                <a:srgbClr val="000000"/>
              </a:solidFill>
              <a:latin typeface="Open Sans"/>
              <a:ea typeface="Open Sans"/>
              <a:cs typeface="Open Sans"/>
              <a:sym typeface="Open Sans"/>
            </a:endParaRPr>
          </a:p>
        </p:txBody>
      </p:sp>
      <p:sp>
        <p:nvSpPr>
          <p:cNvPr id="156" name="Google Shape;156;p10"/>
          <p:cNvSpPr/>
          <p:nvPr/>
        </p:nvSpPr>
        <p:spPr>
          <a:xfrm>
            <a:off x="360163" y="6577206"/>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fr" sz="1400" u="none" cap="none" strike="noStrike">
                <a:solidFill>
                  <a:schemeClr val="lt1"/>
                </a:solidFill>
                <a:latin typeface="Open Sans"/>
                <a:ea typeface="Open Sans"/>
                <a:cs typeface="Open Sans"/>
                <a:sym typeface="Open Sans"/>
              </a:rPr>
              <a:t>Analyse et réflexion personnelle</a:t>
            </a:r>
            <a:endParaRPr b="1" i="0" sz="1100" u="none" cap="none" strike="noStrike">
              <a:solidFill>
                <a:schemeClr val="lt1"/>
              </a:solidFill>
              <a:latin typeface="Open Sans"/>
              <a:ea typeface="Open Sans"/>
              <a:cs typeface="Open Sans"/>
              <a:sym typeface="Open Sans"/>
            </a:endParaRPr>
          </a:p>
        </p:txBody>
      </p:sp>
      <p:sp>
        <p:nvSpPr>
          <p:cNvPr id="157" name="Google Shape;157;p10"/>
          <p:cNvSpPr/>
          <p:nvPr/>
        </p:nvSpPr>
        <p:spPr>
          <a:xfrm>
            <a:off x="3818842" y="6576850"/>
            <a:ext cx="3381000" cy="590100"/>
          </a:xfrm>
          <a:prstGeom prst="rect">
            <a:avLst/>
          </a:prstGeom>
          <a:solidFill>
            <a:srgbClr val="00A89D"/>
          </a:solidFill>
          <a:ln>
            <a:noFill/>
          </a:ln>
        </p:spPr>
        <p:txBody>
          <a:bodyPr anchorCtr="0" anchor="ctr" bIns="91425" lIns="91425" spcFirstLastPara="1" rIns="91425" wrap="square" tIns="91425">
            <a:noAutofit/>
          </a:bodyPr>
          <a:lstStyle/>
          <a:p>
            <a:pPr indent="0" lvl="0" marL="0" marR="0" rtl="0" algn="ctr">
              <a:lnSpc>
                <a:spcPct val="100000"/>
              </a:lnSpc>
              <a:spcBef>
                <a:spcPts val="1500"/>
              </a:spcBef>
              <a:spcAft>
                <a:spcPts val="1500"/>
              </a:spcAft>
              <a:buClr>
                <a:srgbClr val="000000"/>
              </a:buClr>
              <a:buSzPts val="1400"/>
              <a:buFont typeface="Arial"/>
              <a:buNone/>
            </a:pPr>
            <a:r>
              <a:rPr b="1" i="0" lang="fr" sz="1400" u="none" cap="none" strike="noStrike">
                <a:solidFill>
                  <a:schemeClr val="lt1"/>
                </a:solidFill>
                <a:latin typeface="Arial"/>
                <a:ea typeface="Arial"/>
                <a:cs typeface="Arial"/>
                <a:sym typeface="Arial"/>
              </a:rPr>
              <a:t>Synthèse hebdomadaire</a:t>
            </a:r>
            <a:endParaRPr b="1" i="0" sz="1100" u="none" cap="none" strike="noStrike">
              <a:solidFill>
                <a:schemeClr val="lt1"/>
              </a:solidFill>
              <a:latin typeface="Open Sans"/>
              <a:ea typeface="Open Sans"/>
              <a:cs typeface="Open Sans"/>
              <a:sym typeface="Open Sans"/>
            </a:endParaRPr>
          </a:p>
        </p:txBody>
      </p:sp>
      <p:sp>
        <p:nvSpPr>
          <p:cNvPr id="158" name="Google Shape;158;p10"/>
          <p:cNvSpPr/>
          <p:nvPr/>
        </p:nvSpPr>
        <p:spPr>
          <a:xfrm>
            <a:off x="360175" y="7244653"/>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Qu'as-tu trouvé intéressant ou motivant dans ces activités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difficultés as-tu rencontrées ? Comment les as-tu surmontées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que tu aimerais approfondir ?</a:t>
            </a:r>
            <a:endParaRPr b="0" i="1" sz="1200" u="none" cap="none" strike="noStrike">
              <a:solidFill>
                <a:srgbClr val="000000"/>
              </a:solidFill>
              <a:latin typeface="Open Sans"/>
              <a:ea typeface="Open Sans"/>
              <a:cs typeface="Open Sans"/>
              <a:sym typeface="Open Sans"/>
            </a:endParaRPr>
          </a:p>
          <a:p>
            <a:pPr indent="-298450" lvl="0" marL="457200" rtl="0" algn="l">
              <a:lnSpc>
                <a:spcPct val="115000"/>
              </a:lnSpc>
              <a:spcBef>
                <a:spcPts val="0"/>
              </a:spcBef>
              <a:spcAft>
                <a:spcPts val="0"/>
              </a:spcAft>
              <a:buClr>
                <a:schemeClr val="dk1"/>
              </a:buClr>
              <a:buSzPts val="1100"/>
              <a:buAutoNum type="arabicPeriod"/>
            </a:pPr>
            <a:r>
              <a:rPr i="1" lang="fr" sz="1200">
                <a:solidFill>
                  <a:schemeClr val="dk1"/>
                </a:solidFill>
                <a:latin typeface="Open Sans"/>
                <a:ea typeface="Open Sans"/>
                <a:cs typeface="Open Sans"/>
                <a:sym typeface="Open Sans"/>
              </a:rPr>
              <a:t>En quoi ces expériences confirment-elles (ou non) ton intérêt pour ta formation ?</a:t>
            </a:r>
            <a:endParaRPr b="0" i="1" sz="1200" u="none" cap="none" strike="noStrike">
              <a:solidFill>
                <a:srgbClr val="000000"/>
              </a:solidFill>
              <a:latin typeface="Open Sans"/>
              <a:ea typeface="Open Sans"/>
              <a:cs typeface="Open Sans"/>
              <a:sym typeface="Open Sans"/>
            </a:endParaRPr>
          </a:p>
        </p:txBody>
      </p:sp>
      <p:sp>
        <p:nvSpPr>
          <p:cNvPr id="159" name="Google Shape;159;p10"/>
          <p:cNvSpPr/>
          <p:nvPr/>
        </p:nvSpPr>
        <p:spPr>
          <a:xfrm>
            <a:off x="3818825" y="7243500"/>
            <a:ext cx="3381000" cy="3105900"/>
          </a:xfrm>
          <a:prstGeom prst="rect">
            <a:avLst/>
          </a:prstGeom>
          <a:solidFill>
            <a:srgbClr val="FFFFFF"/>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5000"/>
              </a:lnSpc>
              <a:spcBef>
                <a:spcPts val="120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sont les points marquants de ta semaine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Quelles sont les évolutions ou progrès constatés ?</a:t>
            </a:r>
            <a:endParaRPr b="0" i="1" sz="1200" u="none" cap="none" strike="noStrike">
              <a:solidFill>
                <a:srgbClr val="000000"/>
              </a:solidFill>
              <a:latin typeface="Open Sans"/>
              <a:ea typeface="Open Sans"/>
              <a:cs typeface="Open Sans"/>
              <a:sym typeface="Open Sans"/>
            </a:endParaRPr>
          </a:p>
          <a:p>
            <a:pPr indent="-298450" lvl="0" marL="457200" marR="0" rtl="0" algn="l">
              <a:lnSpc>
                <a:spcPct val="115000"/>
              </a:lnSpc>
              <a:spcBef>
                <a:spcPts val="0"/>
              </a:spcBef>
              <a:spcAft>
                <a:spcPts val="0"/>
              </a:spcAft>
              <a:buClr>
                <a:schemeClr val="dk1"/>
              </a:buClr>
              <a:buSzPts val="1100"/>
              <a:buFont typeface="Arial"/>
              <a:buAutoNum type="arabicPeriod"/>
            </a:pPr>
            <a:r>
              <a:rPr b="0" i="1" lang="fr" sz="1200" u="none" cap="none" strike="noStrike">
                <a:solidFill>
                  <a:srgbClr val="000000"/>
                </a:solidFill>
                <a:latin typeface="Open Sans"/>
                <a:ea typeface="Open Sans"/>
                <a:cs typeface="Open Sans"/>
                <a:sym typeface="Open Sans"/>
              </a:rPr>
              <a:t>Quels axes d'amélioration identifies-tu pour la semaine suivante ?</a:t>
            </a:r>
            <a:endParaRPr b="0" i="1" sz="1200" u="none" cap="none" strike="noStrike">
              <a:solidFill>
                <a:srgbClr val="000000"/>
              </a:solidFill>
              <a:latin typeface="Open Sans"/>
              <a:ea typeface="Open Sans"/>
              <a:cs typeface="Open Sans"/>
              <a:sym typeface="Open Sans"/>
            </a:endParaRPr>
          </a:p>
          <a:p>
            <a:pPr indent="0" lvl="0" marL="0" marR="84084" rtl="0" algn="l">
              <a:lnSpc>
                <a:spcPct val="115000"/>
              </a:lnSpc>
              <a:spcBef>
                <a:spcPts val="1200"/>
              </a:spcBef>
              <a:spcAft>
                <a:spcPts val="0"/>
              </a:spcAft>
              <a:buClr>
                <a:srgbClr val="000000"/>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