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5143500" cx="9144000"/>
  <p:notesSz cx="6858000" cy="9144000"/>
  <p:embeddedFontLst>
    <p:embeddedFont>
      <p:font typeface="Raleway"/>
      <p:regular r:id="rId16"/>
      <p:bold r:id="rId17"/>
      <p:italic r:id="rId18"/>
      <p:boldItalic r:id="rId19"/>
    </p:embeddedFont>
    <p:embeddedFont>
      <p:font typeface="Lato"/>
      <p:regular r:id="rId20"/>
      <p:bold r:id="rId21"/>
      <p:italic r:id="rId22"/>
      <p:boldItalic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Lato-regular.fntdata"/><Relationship Id="rId11" Type="http://schemas.openxmlformats.org/officeDocument/2006/relationships/slide" Target="slides/slide6.xml"/><Relationship Id="rId22" Type="http://schemas.openxmlformats.org/officeDocument/2006/relationships/font" Target="fonts/Lato-italic.fntdata"/><Relationship Id="rId10" Type="http://schemas.openxmlformats.org/officeDocument/2006/relationships/slide" Target="slides/slide5.xml"/><Relationship Id="rId21" Type="http://schemas.openxmlformats.org/officeDocument/2006/relationships/font" Target="fonts/Lato-bold.fntdata"/><Relationship Id="rId13" Type="http://schemas.openxmlformats.org/officeDocument/2006/relationships/slide" Target="slides/slide8.xml"/><Relationship Id="rId12" Type="http://schemas.openxmlformats.org/officeDocument/2006/relationships/slide" Target="slides/slide7.xml"/><Relationship Id="rId23" Type="http://schemas.openxmlformats.org/officeDocument/2006/relationships/font" Target="fonts/Lato-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Raleway-bold.fntdata"/><Relationship Id="rId16" Type="http://schemas.openxmlformats.org/officeDocument/2006/relationships/font" Target="fonts/Raleway-regular.fntdata"/><Relationship Id="rId5" Type="http://schemas.openxmlformats.org/officeDocument/2006/relationships/notesMaster" Target="notesMasters/notesMaster1.xml"/><Relationship Id="rId19" Type="http://schemas.openxmlformats.org/officeDocument/2006/relationships/font" Target="fonts/Raleway-boldItalic.fntdata"/><Relationship Id="rId6" Type="http://schemas.openxmlformats.org/officeDocument/2006/relationships/slide" Target="slides/slide1.xml"/><Relationship Id="rId18" Type="http://schemas.openxmlformats.org/officeDocument/2006/relationships/font" Target="fonts/Raleway-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ab415e3b4b_1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ab415e3b4b_1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ab415e3b4b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ab415e3b4b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ab415e3b4b_0_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ab415e3b4b_0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ab415e3b4b_1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ab415e3b4b_1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ab415e3b4b_1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ab415e3b4b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ab415e3b4b_0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ab415e3b4b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ab415e3b4b_1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ab415e3b4b_1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ab415e3b4b_1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ab415e3b4b_1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ab415e3b4b_1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ab415e3b4b_1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9"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729450" y="1322450"/>
            <a:ext cx="7688100" cy="16647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4200"/>
              <a:buNone/>
              <a:defRPr sz="4200">
                <a:solidFill>
                  <a:schemeClr val="dk2"/>
                </a:solidFill>
              </a:defRPr>
            </a:lvl1pPr>
            <a:lvl2pPr lvl="1">
              <a:spcBef>
                <a:spcPts val="0"/>
              </a:spcBef>
              <a:spcAft>
                <a:spcPts val="0"/>
              </a:spcAft>
              <a:buClr>
                <a:schemeClr val="dk2"/>
              </a:buClr>
              <a:buSzPts val="4200"/>
              <a:buNone/>
              <a:defRPr sz="4200">
                <a:solidFill>
                  <a:schemeClr val="dk2"/>
                </a:solidFill>
              </a:defRPr>
            </a:lvl2pPr>
            <a:lvl3pPr lvl="2">
              <a:spcBef>
                <a:spcPts val="0"/>
              </a:spcBef>
              <a:spcAft>
                <a:spcPts val="0"/>
              </a:spcAft>
              <a:buClr>
                <a:schemeClr val="dk2"/>
              </a:buClr>
              <a:buSzPts val="4200"/>
              <a:buNone/>
              <a:defRPr sz="4200">
                <a:solidFill>
                  <a:schemeClr val="dk2"/>
                </a:solidFill>
              </a:defRPr>
            </a:lvl3pPr>
            <a:lvl4pPr lvl="3">
              <a:spcBef>
                <a:spcPts val="0"/>
              </a:spcBef>
              <a:spcAft>
                <a:spcPts val="0"/>
              </a:spcAft>
              <a:buClr>
                <a:schemeClr val="dk2"/>
              </a:buClr>
              <a:buSzPts val="4200"/>
              <a:buNone/>
              <a:defRPr sz="4200">
                <a:solidFill>
                  <a:schemeClr val="dk2"/>
                </a:solidFill>
              </a:defRPr>
            </a:lvl4pPr>
            <a:lvl5pPr lvl="4">
              <a:spcBef>
                <a:spcPts val="0"/>
              </a:spcBef>
              <a:spcAft>
                <a:spcPts val="0"/>
              </a:spcAft>
              <a:buClr>
                <a:schemeClr val="dk2"/>
              </a:buClr>
              <a:buSzPts val="4200"/>
              <a:buNone/>
              <a:defRPr sz="4200">
                <a:solidFill>
                  <a:schemeClr val="dk2"/>
                </a:solidFill>
              </a:defRPr>
            </a:lvl5pPr>
            <a:lvl6pPr lvl="5">
              <a:spcBef>
                <a:spcPts val="0"/>
              </a:spcBef>
              <a:spcAft>
                <a:spcPts val="0"/>
              </a:spcAft>
              <a:buClr>
                <a:schemeClr val="dk2"/>
              </a:buClr>
              <a:buSzPts val="4200"/>
              <a:buNone/>
              <a:defRPr sz="4200">
                <a:solidFill>
                  <a:schemeClr val="dk2"/>
                </a:solidFill>
              </a:defRPr>
            </a:lvl6pPr>
            <a:lvl7pPr lvl="6">
              <a:spcBef>
                <a:spcPts val="0"/>
              </a:spcBef>
              <a:spcAft>
                <a:spcPts val="0"/>
              </a:spcAft>
              <a:buClr>
                <a:schemeClr val="dk2"/>
              </a:buClr>
              <a:buSzPts val="4200"/>
              <a:buNone/>
              <a:defRPr sz="4200">
                <a:solidFill>
                  <a:schemeClr val="dk2"/>
                </a:solidFill>
              </a:defRPr>
            </a:lvl7pPr>
            <a:lvl8pPr lvl="7">
              <a:spcBef>
                <a:spcPts val="0"/>
              </a:spcBef>
              <a:spcAft>
                <a:spcPts val="0"/>
              </a:spcAft>
              <a:buClr>
                <a:schemeClr val="dk2"/>
              </a:buClr>
              <a:buSzPts val="4200"/>
              <a:buNone/>
              <a:defRPr sz="4200">
                <a:solidFill>
                  <a:schemeClr val="dk2"/>
                </a:solidFill>
              </a:defRPr>
            </a:lvl8pPr>
            <a:lvl9pPr lvl="8">
              <a:spcBef>
                <a:spcPts val="0"/>
              </a:spcBef>
              <a:spcAft>
                <a:spcPts val="0"/>
              </a:spcAft>
              <a:buClr>
                <a:schemeClr val="dk2"/>
              </a:buClr>
              <a:buSzPts val="4200"/>
              <a:buNone/>
              <a:defRPr sz="4200">
                <a:solidFill>
                  <a:schemeClr val="dk2"/>
                </a:solidFill>
              </a:defRPr>
            </a:lvl9pPr>
          </a:lstStyle>
          <a:p/>
        </p:txBody>
      </p:sp>
      <p:sp>
        <p:nvSpPr>
          <p:cNvPr id="15" name="Google Shape;15;p2"/>
          <p:cNvSpPr txBox="1"/>
          <p:nvPr>
            <p:ph idx="1" type="subTitle"/>
          </p:nvPr>
        </p:nvSpPr>
        <p:spPr>
          <a:xfrm>
            <a:off x="729627" y="3172900"/>
            <a:ext cx="7688100" cy="54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6" name="Google Shape;16;p2"/>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73" name="Shape 73"/>
        <p:cNvGrpSpPr/>
        <p:nvPr/>
      </p:nvGrpSpPr>
      <p:grpSpPr>
        <a:xfrm>
          <a:off x="0" y="0"/>
          <a:ext cx="0" cy="0"/>
          <a:chOff x="0" y="0"/>
          <a:chExt cx="0" cy="0"/>
        </a:xfrm>
      </p:grpSpPr>
      <p:grpSp>
        <p:nvGrpSpPr>
          <p:cNvPr id="74" name="Google Shape;74;p11"/>
          <p:cNvGrpSpPr/>
          <p:nvPr/>
        </p:nvGrpSpPr>
        <p:grpSpPr>
          <a:xfrm>
            <a:off x="830392"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7" name="Google Shape;77;p11"/>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p:nvPr>
            <p:ph idx="1" type="body"/>
          </p:nvPr>
        </p:nvSpPr>
        <p:spPr>
          <a:xfrm>
            <a:off x="729450" y="2272888"/>
            <a:ext cx="7688400" cy="15804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Clr>
                <a:schemeClr val="lt1"/>
              </a:buClr>
              <a:buSzPts val="1300"/>
              <a:buChar char="●"/>
              <a:defRPr>
                <a:solidFill>
                  <a:schemeClr val="lt1"/>
                </a:solidFill>
              </a:defRPr>
            </a:lvl1pPr>
            <a:lvl2pPr indent="-298450" lvl="1" marL="914400">
              <a:spcBef>
                <a:spcPts val="1600"/>
              </a:spcBef>
              <a:spcAft>
                <a:spcPts val="0"/>
              </a:spcAft>
              <a:buClr>
                <a:schemeClr val="lt1"/>
              </a:buClr>
              <a:buSzPts val="1100"/>
              <a:buChar char="○"/>
              <a:defRPr>
                <a:solidFill>
                  <a:schemeClr val="lt1"/>
                </a:solidFill>
              </a:defRPr>
            </a:lvl2pPr>
            <a:lvl3pPr indent="-298450" lvl="2" marL="1371600">
              <a:spcBef>
                <a:spcPts val="1600"/>
              </a:spcBef>
              <a:spcAft>
                <a:spcPts val="0"/>
              </a:spcAft>
              <a:buClr>
                <a:schemeClr val="lt1"/>
              </a:buClr>
              <a:buSzPts val="1100"/>
              <a:buChar char="■"/>
              <a:defRPr>
                <a:solidFill>
                  <a:schemeClr val="lt1"/>
                </a:solidFill>
              </a:defRPr>
            </a:lvl3pPr>
            <a:lvl4pPr indent="-298450" lvl="3" marL="1828800">
              <a:spcBef>
                <a:spcPts val="1600"/>
              </a:spcBef>
              <a:spcAft>
                <a:spcPts val="0"/>
              </a:spcAft>
              <a:buClr>
                <a:schemeClr val="lt1"/>
              </a:buClr>
              <a:buSzPts val="1100"/>
              <a:buChar char="●"/>
              <a:defRPr>
                <a:solidFill>
                  <a:schemeClr val="lt1"/>
                </a:solidFill>
              </a:defRPr>
            </a:lvl4pPr>
            <a:lvl5pPr indent="-298450" lvl="4" marL="2286000">
              <a:spcBef>
                <a:spcPts val="1600"/>
              </a:spcBef>
              <a:spcAft>
                <a:spcPts val="0"/>
              </a:spcAft>
              <a:buClr>
                <a:schemeClr val="lt1"/>
              </a:buClr>
              <a:buSzPts val="1100"/>
              <a:buChar char="○"/>
              <a:defRPr>
                <a:solidFill>
                  <a:schemeClr val="lt1"/>
                </a:solidFill>
              </a:defRPr>
            </a:lvl5pPr>
            <a:lvl6pPr indent="-298450" lvl="5" marL="2743200">
              <a:spcBef>
                <a:spcPts val="1600"/>
              </a:spcBef>
              <a:spcAft>
                <a:spcPts val="0"/>
              </a:spcAft>
              <a:buClr>
                <a:schemeClr val="lt1"/>
              </a:buClr>
              <a:buSzPts val="1100"/>
              <a:buChar char="■"/>
              <a:defRPr>
                <a:solidFill>
                  <a:schemeClr val="lt1"/>
                </a:solidFill>
              </a:defRPr>
            </a:lvl6pPr>
            <a:lvl7pPr indent="-298450" lvl="6" marL="3200400">
              <a:spcBef>
                <a:spcPts val="1600"/>
              </a:spcBef>
              <a:spcAft>
                <a:spcPts val="0"/>
              </a:spcAft>
              <a:buClr>
                <a:schemeClr val="lt1"/>
              </a:buClr>
              <a:buSzPts val="1100"/>
              <a:buChar char="●"/>
              <a:defRPr>
                <a:solidFill>
                  <a:schemeClr val="lt1"/>
                </a:solidFill>
              </a:defRPr>
            </a:lvl7pPr>
            <a:lvl8pPr indent="-298450" lvl="7" marL="3657600">
              <a:spcBef>
                <a:spcPts val="1600"/>
              </a:spcBef>
              <a:spcAft>
                <a:spcPts val="0"/>
              </a:spcAft>
              <a:buClr>
                <a:schemeClr val="lt1"/>
              </a:buClr>
              <a:buSzPts val="1100"/>
              <a:buChar char="○"/>
              <a:defRPr>
                <a:solidFill>
                  <a:schemeClr val="lt1"/>
                </a:solidFill>
              </a:defRPr>
            </a:lvl8pPr>
            <a:lvl9pPr indent="-298450" lvl="8" marL="4114800">
              <a:spcBef>
                <a:spcPts val="1600"/>
              </a:spcBef>
              <a:spcAft>
                <a:spcPts val="1600"/>
              </a:spcAft>
              <a:buClr>
                <a:schemeClr val="lt1"/>
              </a:buClr>
              <a:buSzPts val="1100"/>
              <a:buChar char="■"/>
              <a:defRPr>
                <a:solidFill>
                  <a:schemeClr val="lt1"/>
                </a:solidFill>
              </a:defRPr>
            </a:lvl9pPr>
          </a:lstStyle>
          <a:p/>
        </p:txBody>
      </p:sp>
      <p:sp>
        <p:nvSpPr>
          <p:cNvPr id="79" name="Google Shape;79;p11"/>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0" name="Shape 80"/>
        <p:cNvGrpSpPr/>
        <p:nvPr/>
      </p:nvGrpSpPr>
      <p:grpSpPr>
        <a:xfrm>
          <a:off x="0" y="0"/>
          <a:ext cx="0" cy="0"/>
          <a:chOff x="0" y="0"/>
          <a:chExt cx="0" cy="0"/>
        </a:xfrm>
      </p:grpSpPr>
      <p:sp>
        <p:nvSpPr>
          <p:cNvPr id="81" name="Google Shape;81;p12"/>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7" name="Shape 17"/>
        <p:cNvGrpSpPr/>
        <p:nvPr/>
      </p:nvGrpSpPr>
      <p:grpSpPr>
        <a:xfrm>
          <a:off x="0" y="0"/>
          <a:ext cx="0" cy="0"/>
          <a:chOff x="0" y="0"/>
          <a:chExt cx="0" cy="0"/>
        </a:xfrm>
      </p:grpSpPr>
      <p:grpSp>
        <p:nvGrpSpPr>
          <p:cNvPr id="18" name="Google Shape;18;p3"/>
          <p:cNvGrpSpPr/>
          <p:nvPr/>
        </p:nvGrpSpPr>
        <p:grpSpPr>
          <a:xfrm>
            <a:off x="830392" y="1191256"/>
            <a:ext cx="745763" cy="45826"/>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 name="Google Shape;21;p3"/>
          <p:cNvSpPr txBox="1"/>
          <p:nvPr>
            <p:ph type="title"/>
          </p:nvPr>
        </p:nvSpPr>
        <p:spPr>
          <a:xfrm>
            <a:off x="729450" y="1322450"/>
            <a:ext cx="7688400" cy="15186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22" name="Google Shape;22;p3"/>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3"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 name="Google Shape;28;p4"/>
          <p:cNvSpPr txBox="1"/>
          <p:nvPr>
            <p:ph type="title"/>
          </p:nvPr>
        </p:nvSpPr>
        <p:spPr>
          <a:xfrm>
            <a:off x="729450" y="1318650"/>
            <a:ext cx="7688700" cy="5352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p:txBody>
      </p:sp>
      <p:sp>
        <p:nvSpPr>
          <p:cNvPr id="29" name="Google Shape;29;p4"/>
          <p:cNvSpPr txBox="1"/>
          <p:nvPr>
            <p:ph idx="1" type="body"/>
          </p:nvPr>
        </p:nvSpPr>
        <p:spPr>
          <a:xfrm>
            <a:off x="729450" y="2078875"/>
            <a:ext cx="7688700" cy="22611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30" name="Google Shape;30;p4"/>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 name="Google Shape;36;p5"/>
          <p:cNvSpPr txBox="1"/>
          <p:nvPr>
            <p:ph type="title"/>
          </p:nvPr>
        </p:nvSpPr>
        <p:spPr>
          <a:xfrm>
            <a:off x="729450" y="1318650"/>
            <a:ext cx="7688400" cy="5352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p:txBody>
      </p:sp>
      <p:sp>
        <p:nvSpPr>
          <p:cNvPr id="37" name="Google Shape;37;p5"/>
          <p:cNvSpPr txBox="1"/>
          <p:nvPr>
            <p:ph idx="1" type="body"/>
          </p:nvPr>
        </p:nvSpPr>
        <p:spPr>
          <a:xfrm>
            <a:off x="729325" y="2078875"/>
            <a:ext cx="3774300" cy="22611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38" name="Google Shape;38;p5"/>
          <p:cNvSpPr txBox="1"/>
          <p:nvPr>
            <p:ph idx="2" type="body"/>
          </p:nvPr>
        </p:nvSpPr>
        <p:spPr>
          <a:xfrm>
            <a:off x="4643604" y="2078875"/>
            <a:ext cx="3774300" cy="22611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39" name="Google Shape;39;p5"/>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0"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 name="Google Shape;45;p6"/>
          <p:cNvSpPr txBox="1"/>
          <p:nvPr>
            <p:ph type="title"/>
          </p:nvPr>
        </p:nvSpPr>
        <p:spPr>
          <a:xfrm>
            <a:off x="729450" y="1318650"/>
            <a:ext cx="7688400" cy="5352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p:txBody>
      </p:sp>
      <p:sp>
        <p:nvSpPr>
          <p:cNvPr id="46" name="Google Shape;46;p6"/>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7"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 name="Google Shape;52;p7"/>
          <p:cNvSpPr txBox="1"/>
          <p:nvPr>
            <p:ph type="title"/>
          </p:nvPr>
        </p:nvSpPr>
        <p:spPr>
          <a:xfrm>
            <a:off x="730000" y="1318650"/>
            <a:ext cx="3300900" cy="13815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p:txBody>
      </p:sp>
      <p:sp>
        <p:nvSpPr>
          <p:cNvPr id="53" name="Google Shape;53;p7"/>
          <p:cNvSpPr txBox="1"/>
          <p:nvPr>
            <p:ph idx="1" type="body"/>
          </p:nvPr>
        </p:nvSpPr>
        <p:spPr>
          <a:xfrm>
            <a:off x="721225" y="2781725"/>
            <a:ext cx="3300900" cy="15975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54" name="Google Shape;54;p7"/>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55"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8"/>
          <p:cNvSpPr txBox="1"/>
          <p:nvPr>
            <p:ph type="title"/>
          </p:nvPr>
        </p:nvSpPr>
        <p:spPr>
          <a:xfrm>
            <a:off x="729450" y="864300"/>
            <a:ext cx="7021200" cy="29850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60" name="Google Shape;60;p8"/>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9"/>
          <p:cNvSpPr txBox="1"/>
          <p:nvPr>
            <p:ph type="title"/>
          </p:nvPr>
        </p:nvSpPr>
        <p:spPr>
          <a:xfrm>
            <a:off x="730000" y="1318650"/>
            <a:ext cx="3300900" cy="16872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p:txBody>
      </p:sp>
      <p:sp>
        <p:nvSpPr>
          <p:cNvPr id="67" name="Google Shape;67;p9"/>
          <p:cNvSpPr txBox="1"/>
          <p:nvPr>
            <p:ph idx="1" type="subTitle"/>
          </p:nvPr>
        </p:nvSpPr>
        <p:spPr>
          <a:xfrm>
            <a:off x="724950" y="3161525"/>
            <a:ext cx="3300900" cy="7590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8" name="Google Shape;68;p9"/>
          <p:cNvSpPr txBox="1"/>
          <p:nvPr>
            <p:ph idx="2" type="body"/>
          </p:nvPr>
        </p:nvSpPr>
        <p:spPr>
          <a:xfrm>
            <a:off x="5174225" y="1352625"/>
            <a:ext cx="3374400" cy="30255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69" name="Google Shape;69;p9"/>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0" name="Shape 70"/>
        <p:cNvGrpSpPr/>
        <p:nvPr/>
      </p:nvGrpSpPr>
      <p:grpSpPr>
        <a:xfrm>
          <a:off x="0" y="0"/>
          <a:ext cx="0" cy="0"/>
          <a:chOff x="0" y="0"/>
          <a:chExt cx="0" cy="0"/>
        </a:xfrm>
      </p:grpSpPr>
      <p:sp>
        <p:nvSpPr>
          <p:cNvPr id="71" name="Google Shape;71;p10"/>
          <p:cNvSpPr txBox="1"/>
          <p:nvPr>
            <p:ph idx="1" type="body"/>
          </p:nvPr>
        </p:nvSpPr>
        <p:spPr>
          <a:xfrm>
            <a:off x="724950" y="4372551"/>
            <a:ext cx="7697400" cy="4605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300"/>
              <a:buNone/>
              <a:defRPr/>
            </a:lvl1pPr>
          </a:lstStyle>
          <a:p/>
        </p:txBody>
      </p:sp>
      <p:sp>
        <p:nvSpPr>
          <p:cNvPr id="72" name="Google Shape;72;p10"/>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SzPts val="2800"/>
              <a:buFont typeface="Raleway"/>
              <a:buNone/>
              <a:defRPr b="1" sz="2800">
                <a:latin typeface="Raleway"/>
                <a:ea typeface="Raleway"/>
                <a:cs typeface="Raleway"/>
                <a:sym typeface="Raleway"/>
              </a:defRPr>
            </a:lvl1pPr>
            <a:lvl2pPr lvl="1">
              <a:spcBef>
                <a:spcPts val="0"/>
              </a:spcBef>
              <a:spcAft>
                <a:spcPts val="0"/>
              </a:spcAft>
              <a:buSzPts val="2800"/>
              <a:buFont typeface="Raleway"/>
              <a:buNone/>
              <a:defRPr b="1" sz="2800">
                <a:latin typeface="Raleway"/>
                <a:ea typeface="Raleway"/>
                <a:cs typeface="Raleway"/>
                <a:sym typeface="Raleway"/>
              </a:defRPr>
            </a:lvl2pPr>
            <a:lvl3pPr lvl="2">
              <a:spcBef>
                <a:spcPts val="0"/>
              </a:spcBef>
              <a:spcAft>
                <a:spcPts val="0"/>
              </a:spcAft>
              <a:buSzPts val="2800"/>
              <a:buFont typeface="Raleway"/>
              <a:buNone/>
              <a:defRPr b="1" sz="2800">
                <a:latin typeface="Raleway"/>
                <a:ea typeface="Raleway"/>
                <a:cs typeface="Raleway"/>
                <a:sym typeface="Raleway"/>
              </a:defRPr>
            </a:lvl3pPr>
            <a:lvl4pPr lvl="3">
              <a:spcBef>
                <a:spcPts val="0"/>
              </a:spcBef>
              <a:spcAft>
                <a:spcPts val="0"/>
              </a:spcAft>
              <a:buSzPts val="2800"/>
              <a:buFont typeface="Raleway"/>
              <a:buNone/>
              <a:defRPr b="1" sz="2800">
                <a:latin typeface="Raleway"/>
                <a:ea typeface="Raleway"/>
                <a:cs typeface="Raleway"/>
                <a:sym typeface="Raleway"/>
              </a:defRPr>
            </a:lvl4pPr>
            <a:lvl5pPr lvl="4">
              <a:spcBef>
                <a:spcPts val="0"/>
              </a:spcBef>
              <a:spcAft>
                <a:spcPts val="0"/>
              </a:spcAft>
              <a:buSzPts val="2800"/>
              <a:buFont typeface="Raleway"/>
              <a:buNone/>
              <a:defRPr b="1" sz="2800">
                <a:latin typeface="Raleway"/>
                <a:ea typeface="Raleway"/>
                <a:cs typeface="Raleway"/>
                <a:sym typeface="Raleway"/>
              </a:defRPr>
            </a:lvl5pPr>
            <a:lvl6pPr lvl="5">
              <a:spcBef>
                <a:spcPts val="0"/>
              </a:spcBef>
              <a:spcAft>
                <a:spcPts val="0"/>
              </a:spcAft>
              <a:buSzPts val="2800"/>
              <a:buFont typeface="Raleway"/>
              <a:buNone/>
              <a:defRPr b="1" sz="2800">
                <a:latin typeface="Raleway"/>
                <a:ea typeface="Raleway"/>
                <a:cs typeface="Raleway"/>
                <a:sym typeface="Raleway"/>
              </a:defRPr>
            </a:lvl6pPr>
            <a:lvl7pPr lvl="6">
              <a:spcBef>
                <a:spcPts val="0"/>
              </a:spcBef>
              <a:spcAft>
                <a:spcPts val="0"/>
              </a:spcAft>
              <a:buSzPts val="2800"/>
              <a:buFont typeface="Raleway"/>
              <a:buNone/>
              <a:defRPr b="1" sz="2800">
                <a:latin typeface="Raleway"/>
                <a:ea typeface="Raleway"/>
                <a:cs typeface="Raleway"/>
                <a:sym typeface="Raleway"/>
              </a:defRPr>
            </a:lvl7pPr>
            <a:lvl8pPr lvl="7">
              <a:spcBef>
                <a:spcPts val="0"/>
              </a:spcBef>
              <a:spcAft>
                <a:spcPts val="0"/>
              </a:spcAft>
              <a:buSzPts val="2800"/>
              <a:buFont typeface="Raleway"/>
              <a:buNone/>
              <a:defRPr b="1" sz="2800">
                <a:latin typeface="Raleway"/>
                <a:ea typeface="Raleway"/>
                <a:cs typeface="Raleway"/>
                <a:sym typeface="Raleway"/>
              </a:defRPr>
            </a:lvl8pPr>
            <a:lvl9pPr lvl="8">
              <a:spcBef>
                <a:spcPts val="0"/>
              </a:spcBef>
              <a:spcAft>
                <a:spcPts val="0"/>
              </a:spcAft>
              <a:buSzPts val="2800"/>
              <a:buFont typeface="Raleway"/>
              <a:buNone/>
              <a:defRPr b="1" sz="2800">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11150" lvl="0" marL="45720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a:lnSpc>
                <a:spcPct val="115000"/>
              </a:lnSpc>
              <a:spcBef>
                <a:spcPts val="1600"/>
              </a:spcBef>
              <a:spcAft>
                <a:spcPts val="160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8" name="Google Shape;8;p1"/>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f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6.png"/><Relationship Id="rId5"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9.png"/><Relationship Id="rId4" Type="http://schemas.openxmlformats.org/officeDocument/2006/relationships/image" Target="../media/image7.png"/><Relationship Id="rId5"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hyperlink" Target="http://www.technologyuk.net/computing/computer-networks/network-technologies/interconnection-devices.shtml" TargetMode="External"/><Relationship Id="rId4" Type="http://schemas.openxmlformats.org/officeDocument/2006/relationships/hyperlink" Target="https://www.techno-science.net/definition/11362.html" TargetMode="External"/><Relationship Id="rId11" Type="http://schemas.openxmlformats.org/officeDocument/2006/relationships/hyperlink" Target="https://community.fs.com/fr/blog/layer-2-switch-vs-layer-3-switch-what-is-the-difference.html" TargetMode="External"/><Relationship Id="rId10" Type="http://schemas.openxmlformats.org/officeDocument/2006/relationships/hyperlink" Target="https://reussirsonccna.fr/switch/" TargetMode="External"/><Relationship Id="rId12" Type="http://schemas.openxmlformats.org/officeDocument/2006/relationships/hyperlink" Target="https://www.tomshardware.fr/comprendre-le-switch-reseau-commutateur/" TargetMode="External"/><Relationship Id="rId9" Type="http://schemas.openxmlformats.org/officeDocument/2006/relationships/hyperlink" Target="https://fr.esdifferent.com/difference-between-switch-and-hub" TargetMode="External"/><Relationship Id="rId5" Type="http://schemas.openxmlformats.org/officeDocument/2006/relationships/hyperlink" Target="https://www.cloudflare.com/fr-fr/learning/network-layer/what-is-a-network-switch/" TargetMode="External"/><Relationship Id="rId6" Type="http://schemas.openxmlformats.org/officeDocument/2006/relationships/hyperlink" Target="https://le-routeur-wifi.com/switch-ethernet-commutateur/" TargetMode="External"/><Relationship Id="rId7" Type="http://schemas.openxmlformats.org/officeDocument/2006/relationships/hyperlink" Target="https://www.systemed.fr/electricite/switch-pour-reseau-filaire-simple-et-centralise,4792.html" TargetMode="External"/><Relationship Id="rId8" Type="http://schemas.openxmlformats.org/officeDocument/2006/relationships/hyperlink" Target="https://www.commentcamarche.net/faq/2238-reseaux-concentrateur-hub-commutateur-switch-et-routeur"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3"/>
          <p:cNvSpPr txBox="1"/>
          <p:nvPr>
            <p:ph type="ctrTitle"/>
          </p:nvPr>
        </p:nvSpPr>
        <p:spPr>
          <a:xfrm>
            <a:off x="727950" y="1949075"/>
            <a:ext cx="7688100" cy="1664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fr" sz="6200"/>
              <a:t>LE SWITCH</a:t>
            </a:r>
            <a:endParaRPr sz="6200"/>
          </a:p>
        </p:txBody>
      </p:sp>
      <p:sp>
        <p:nvSpPr>
          <p:cNvPr id="87" name="Google Shape;87;p13"/>
          <p:cNvSpPr txBox="1"/>
          <p:nvPr>
            <p:ph idx="1" type="subTitle"/>
          </p:nvPr>
        </p:nvSpPr>
        <p:spPr>
          <a:xfrm>
            <a:off x="6530027" y="4444800"/>
            <a:ext cx="7688100" cy="54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fr"/>
              <a:t>RENAULT Marion</a:t>
            </a:r>
            <a:endParaRPr b="1"/>
          </a:p>
          <a:p>
            <a:pPr indent="0" lvl="0" marL="0" rtl="0" algn="l">
              <a:spcBef>
                <a:spcPts val="0"/>
              </a:spcBef>
              <a:spcAft>
                <a:spcPts val="0"/>
              </a:spcAft>
              <a:buNone/>
            </a:pPr>
            <a:r>
              <a:rPr b="1" lang="fr"/>
              <a:t>FRANÇOIS</a:t>
            </a:r>
            <a:r>
              <a:rPr b="1" lang="fr"/>
              <a:t>-ROSE Kathleen</a:t>
            </a:r>
            <a:endParaRPr b="1"/>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22"/>
          <p:cNvSpPr txBox="1"/>
          <p:nvPr/>
        </p:nvSpPr>
        <p:spPr>
          <a:xfrm>
            <a:off x="-19050" y="32875"/>
            <a:ext cx="9144000" cy="5110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fr" sz="1100">
                <a:highlight>
                  <a:srgbClr val="FFFF00"/>
                </a:highlight>
              </a:rPr>
              <a:t>TRADUCTION</a:t>
            </a:r>
            <a:r>
              <a:rPr b="1" lang="fr" sz="1100"/>
              <a:t> :</a:t>
            </a:r>
            <a:endParaRPr b="1" sz="1100"/>
          </a:p>
          <a:p>
            <a:pPr indent="0" lvl="0" marL="0" rtl="0" algn="l">
              <a:lnSpc>
                <a:spcPct val="115000"/>
              </a:lnSpc>
              <a:spcBef>
                <a:spcPts val="0"/>
              </a:spcBef>
              <a:spcAft>
                <a:spcPts val="0"/>
              </a:spcAft>
              <a:buNone/>
            </a:pPr>
            <a:r>
              <a:t/>
            </a:r>
            <a:endParaRPr b="1" sz="1100"/>
          </a:p>
          <a:p>
            <a:pPr indent="0" lvl="0" marL="0" rtl="0" algn="l">
              <a:lnSpc>
                <a:spcPct val="115000"/>
              </a:lnSpc>
              <a:spcBef>
                <a:spcPts val="0"/>
              </a:spcBef>
              <a:spcAft>
                <a:spcPts val="0"/>
              </a:spcAft>
              <a:buNone/>
            </a:pPr>
            <a:r>
              <a:rPr lang="fr" sz="1300"/>
              <a:t>The switch is a relatively new network device that has replaced both hubs and bridges in LANs. A switch uses an internal address table to route incoming data frames via the port associated with their destination MAC address. Switches can be used to connect together a number of end-user devices such as workstations, or to interconnect multiple network segments. A switch that interconnects end-user devices is often called a workgroup switch. Switches provide dedicated full-duplex links for every possible pairing of ports, effectively giving each attached device its own network segment This significantly reduces the number of intra-segment and inter-segment collisions.</a:t>
            </a:r>
            <a:endParaRPr sz="1300"/>
          </a:p>
          <a:p>
            <a:pPr indent="0" lvl="0" marL="0" rtl="0" algn="l">
              <a:lnSpc>
                <a:spcPct val="115000"/>
              </a:lnSpc>
              <a:spcBef>
                <a:spcPts val="0"/>
              </a:spcBef>
              <a:spcAft>
                <a:spcPts val="0"/>
              </a:spcAft>
              <a:buNone/>
            </a:pPr>
            <a:r>
              <a:t/>
            </a:r>
            <a:endParaRPr sz="1300"/>
          </a:p>
          <a:p>
            <a:pPr indent="0" lvl="0" marL="0" rtl="0" algn="l">
              <a:lnSpc>
                <a:spcPct val="115000"/>
              </a:lnSpc>
              <a:spcBef>
                <a:spcPts val="0"/>
              </a:spcBef>
              <a:spcAft>
                <a:spcPts val="0"/>
              </a:spcAft>
              <a:buNone/>
            </a:pPr>
            <a:r>
              <a:rPr lang="fr" sz="1300"/>
              <a:t>A number of network segments on the same floor of a building (or on the same campus), each having thier own workgroup switch switch, may themselves be connected together by a higher level switch known as a floor switch. Much more powerful switches are often used to connect together a number of high-level network devices, such as floor switches, workgroup switches and routers. These devices are often called core switches, and they should have sufficient capacity to cope with the volume of traffic flowing around the network.</a:t>
            </a:r>
            <a:endParaRPr sz="1300"/>
          </a:p>
          <a:p>
            <a:pPr indent="0" lvl="0" marL="0" rtl="0" algn="l">
              <a:lnSpc>
                <a:spcPct val="115000"/>
              </a:lnSpc>
              <a:spcBef>
                <a:spcPts val="0"/>
              </a:spcBef>
              <a:spcAft>
                <a:spcPts val="0"/>
              </a:spcAft>
              <a:buNone/>
            </a:pPr>
            <a:r>
              <a:t/>
            </a:r>
            <a:endParaRPr sz="1300"/>
          </a:p>
          <a:p>
            <a:pPr indent="0" lvl="0" marL="0" rtl="0" algn="l">
              <a:lnSpc>
                <a:spcPct val="115000"/>
              </a:lnSpc>
              <a:spcBef>
                <a:spcPts val="0"/>
              </a:spcBef>
              <a:spcAft>
                <a:spcPts val="0"/>
              </a:spcAft>
              <a:buNone/>
            </a:pPr>
            <a:r>
              <a:rPr lang="fr" sz="1300"/>
              <a:t>Switches are the heart of all computer networks and are responsible for connecting up to 1000's of computers together. </a:t>
            </a:r>
            <a:endParaRPr sz="1300"/>
          </a:p>
          <a:p>
            <a:pPr indent="0" lvl="0" marL="0" rtl="0" algn="l">
              <a:lnSpc>
                <a:spcPct val="115000"/>
              </a:lnSpc>
              <a:spcBef>
                <a:spcPts val="0"/>
              </a:spcBef>
              <a:spcAft>
                <a:spcPts val="0"/>
              </a:spcAft>
              <a:buNone/>
            </a:pPr>
            <a:r>
              <a:rPr lang="fr" sz="1300"/>
              <a:t>A network switch looks a lot like a network hub. Unlike hubs, however, network switches are capable of inspecting incoming messages as they are received and directing them to a specific  port—this creates an arp table on the switch so it knows where each device is and where to send the traffic destined for that device.</a:t>
            </a:r>
            <a:endParaRPr sz="1300"/>
          </a:p>
          <a:p>
            <a:pPr indent="0" lvl="0" marL="0" rtl="0" algn="l">
              <a:lnSpc>
                <a:spcPct val="115000"/>
              </a:lnSpc>
              <a:spcBef>
                <a:spcPts val="0"/>
              </a:spcBef>
              <a:spcAft>
                <a:spcPts val="0"/>
              </a:spcAft>
              <a:buNone/>
            </a:pPr>
            <a:r>
              <a:rPr lang="fr" sz="1300"/>
              <a:t>A switch determines the source and destination addresses of each packet and forwards data only to the specific devices, while hubs send the data to every port except the one that received the traffic.</a:t>
            </a:r>
            <a:endParaRPr sz="1300"/>
          </a:p>
          <a:p>
            <a:pPr indent="0" lvl="0" marL="0" rtl="0" algn="l">
              <a:lnSpc>
                <a:spcPct val="115000"/>
              </a:lnSpc>
              <a:spcBef>
                <a:spcPts val="0"/>
              </a:spcBef>
              <a:spcAft>
                <a:spcPts val="0"/>
              </a:spcAft>
              <a:buNone/>
            </a:pPr>
            <a:r>
              <a:t/>
            </a:r>
            <a:endParaRPr sz="1100"/>
          </a:p>
          <a:p>
            <a:pPr indent="0" lvl="0" marL="0" rtl="0" algn="l">
              <a:lnSpc>
                <a:spcPct val="115000"/>
              </a:lnSpc>
              <a:spcBef>
                <a:spcPts val="0"/>
              </a:spcBef>
              <a:spcAft>
                <a:spcPts val="0"/>
              </a:spcAft>
              <a:buNone/>
            </a:pPr>
            <a:r>
              <a:t/>
            </a:r>
            <a:endParaRPr sz="11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4"/>
          <p:cNvSpPr txBox="1"/>
          <p:nvPr>
            <p:ph type="title"/>
          </p:nvPr>
        </p:nvSpPr>
        <p:spPr>
          <a:xfrm>
            <a:off x="729450" y="1318650"/>
            <a:ext cx="7688700" cy="53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Qu’est-ce que c’est ?</a:t>
            </a:r>
            <a:endParaRPr/>
          </a:p>
        </p:txBody>
      </p:sp>
      <p:pic>
        <p:nvPicPr>
          <p:cNvPr id="93" name="Google Shape;93;p14"/>
          <p:cNvPicPr preferRelativeResize="0"/>
          <p:nvPr/>
        </p:nvPicPr>
        <p:blipFill>
          <a:blip r:embed="rId3">
            <a:alphaModFix/>
          </a:blip>
          <a:stretch>
            <a:fillRect/>
          </a:stretch>
        </p:blipFill>
        <p:spPr>
          <a:xfrm>
            <a:off x="376613" y="2046825"/>
            <a:ext cx="4477275" cy="2984850"/>
          </a:xfrm>
          <a:prstGeom prst="rect">
            <a:avLst/>
          </a:prstGeom>
          <a:noFill/>
          <a:ln>
            <a:noFill/>
          </a:ln>
        </p:spPr>
      </p:pic>
      <p:pic>
        <p:nvPicPr>
          <p:cNvPr id="94" name="Google Shape;94;p14"/>
          <p:cNvPicPr preferRelativeResize="0"/>
          <p:nvPr/>
        </p:nvPicPr>
        <p:blipFill>
          <a:blip r:embed="rId4">
            <a:alphaModFix/>
          </a:blip>
          <a:stretch>
            <a:fillRect/>
          </a:stretch>
        </p:blipFill>
        <p:spPr>
          <a:xfrm>
            <a:off x="5158688" y="2418188"/>
            <a:ext cx="3985312" cy="224213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pic>
        <p:nvPicPr>
          <p:cNvPr id="99" name="Google Shape;99;p15"/>
          <p:cNvPicPr preferRelativeResize="0"/>
          <p:nvPr/>
        </p:nvPicPr>
        <p:blipFill>
          <a:blip r:embed="rId3">
            <a:alphaModFix/>
          </a:blip>
          <a:stretch>
            <a:fillRect/>
          </a:stretch>
        </p:blipFill>
        <p:spPr>
          <a:xfrm>
            <a:off x="-69875" y="0"/>
            <a:ext cx="5143500" cy="5143500"/>
          </a:xfrm>
          <a:prstGeom prst="rect">
            <a:avLst/>
          </a:prstGeom>
          <a:noFill/>
          <a:ln>
            <a:noFill/>
          </a:ln>
        </p:spPr>
      </p:pic>
      <p:pic>
        <p:nvPicPr>
          <p:cNvPr id="100" name="Google Shape;100;p15"/>
          <p:cNvPicPr preferRelativeResize="0"/>
          <p:nvPr/>
        </p:nvPicPr>
        <p:blipFill>
          <a:blip r:embed="rId4">
            <a:alphaModFix/>
          </a:blip>
          <a:stretch>
            <a:fillRect/>
          </a:stretch>
        </p:blipFill>
        <p:spPr>
          <a:xfrm>
            <a:off x="5217650" y="2929475"/>
            <a:ext cx="2920151" cy="2190100"/>
          </a:xfrm>
          <a:prstGeom prst="rect">
            <a:avLst/>
          </a:prstGeom>
          <a:noFill/>
          <a:ln>
            <a:noFill/>
          </a:ln>
        </p:spPr>
      </p:pic>
      <p:sp>
        <p:nvSpPr>
          <p:cNvPr id="101" name="Google Shape;101;p15"/>
          <p:cNvSpPr txBox="1"/>
          <p:nvPr/>
        </p:nvSpPr>
        <p:spPr>
          <a:xfrm>
            <a:off x="5073625" y="0"/>
            <a:ext cx="4156800" cy="740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fr" sz="2200">
                <a:latin typeface="Raleway"/>
                <a:ea typeface="Raleway"/>
                <a:cs typeface="Raleway"/>
                <a:sym typeface="Raleway"/>
              </a:rPr>
              <a:t>Branchement et réseau </a:t>
            </a:r>
            <a:r>
              <a:rPr b="1" lang="fr" sz="2200">
                <a:latin typeface="Raleway"/>
                <a:ea typeface="Raleway"/>
                <a:cs typeface="Raleway"/>
                <a:sym typeface="Raleway"/>
              </a:rPr>
              <a:t>filaire</a:t>
            </a:r>
            <a:r>
              <a:rPr b="1" lang="fr" sz="2200">
                <a:latin typeface="Raleway"/>
                <a:ea typeface="Raleway"/>
                <a:cs typeface="Raleway"/>
                <a:sym typeface="Raleway"/>
              </a:rPr>
              <a:t> du switch</a:t>
            </a:r>
            <a:endParaRPr b="1" sz="2200">
              <a:latin typeface="Raleway"/>
              <a:ea typeface="Raleway"/>
              <a:cs typeface="Raleway"/>
              <a:sym typeface="Raleway"/>
            </a:endParaRPr>
          </a:p>
        </p:txBody>
      </p:sp>
      <p:pic>
        <p:nvPicPr>
          <p:cNvPr id="102" name="Google Shape;102;p15"/>
          <p:cNvPicPr preferRelativeResize="0"/>
          <p:nvPr/>
        </p:nvPicPr>
        <p:blipFill>
          <a:blip r:embed="rId5">
            <a:alphaModFix/>
          </a:blip>
          <a:stretch>
            <a:fillRect/>
          </a:stretch>
        </p:blipFill>
        <p:spPr>
          <a:xfrm>
            <a:off x="5217650" y="739375"/>
            <a:ext cx="2190101" cy="219010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pic>
        <p:nvPicPr>
          <p:cNvPr id="107" name="Google Shape;107;p16"/>
          <p:cNvPicPr preferRelativeResize="0"/>
          <p:nvPr/>
        </p:nvPicPr>
        <p:blipFill>
          <a:blip r:embed="rId3">
            <a:alphaModFix/>
          </a:blip>
          <a:stretch>
            <a:fillRect/>
          </a:stretch>
        </p:blipFill>
        <p:spPr>
          <a:xfrm>
            <a:off x="1315399" y="615550"/>
            <a:ext cx="6847125" cy="4527950"/>
          </a:xfrm>
          <a:prstGeom prst="rect">
            <a:avLst/>
          </a:prstGeom>
          <a:noFill/>
          <a:ln>
            <a:noFill/>
          </a:ln>
        </p:spPr>
      </p:pic>
      <p:sp>
        <p:nvSpPr>
          <p:cNvPr id="108" name="Google Shape;108;p16"/>
          <p:cNvSpPr txBox="1"/>
          <p:nvPr/>
        </p:nvSpPr>
        <p:spPr>
          <a:xfrm>
            <a:off x="2859013" y="97825"/>
            <a:ext cx="3759900" cy="26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fr" sz="1800">
                <a:latin typeface="Raleway"/>
                <a:ea typeface="Raleway"/>
                <a:cs typeface="Raleway"/>
                <a:sym typeface="Raleway"/>
              </a:rPr>
              <a:t>Hub (concentrateur réseau)</a:t>
            </a:r>
            <a:endParaRPr b="1" sz="1800">
              <a:latin typeface="Raleway"/>
              <a:ea typeface="Raleway"/>
              <a:cs typeface="Raleway"/>
              <a:sym typeface="Raleway"/>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pic>
        <p:nvPicPr>
          <p:cNvPr id="113" name="Google Shape;113;p17"/>
          <p:cNvPicPr preferRelativeResize="0"/>
          <p:nvPr/>
        </p:nvPicPr>
        <p:blipFill>
          <a:blip r:embed="rId3">
            <a:alphaModFix/>
          </a:blip>
          <a:stretch>
            <a:fillRect/>
          </a:stretch>
        </p:blipFill>
        <p:spPr>
          <a:xfrm>
            <a:off x="0" y="0"/>
            <a:ext cx="9144001" cy="51435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pic>
        <p:nvPicPr>
          <p:cNvPr id="118" name="Google Shape;118;p18"/>
          <p:cNvPicPr preferRelativeResize="0"/>
          <p:nvPr/>
        </p:nvPicPr>
        <p:blipFill>
          <a:blip r:embed="rId3">
            <a:alphaModFix/>
          </a:blip>
          <a:stretch>
            <a:fillRect/>
          </a:stretch>
        </p:blipFill>
        <p:spPr>
          <a:xfrm>
            <a:off x="3068813" y="445948"/>
            <a:ext cx="3006351" cy="1520850"/>
          </a:xfrm>
          <a:prstGeom prst="rect">
            <a:avLst/>
          </a:prstGeom>
          <a:noFill/>
          <a:ln>
            <a:noFill/>
          </a:ln>
        </p:spPr>
      </p:pic>
      <p:sp>
        <p:nvSpPr>
          <p:cNvPr id="119" name="Google Shape;119;p18"/>
          <p:cNvSpPr txBox="1"/>
          <p:nvPr/>
        </p:nvSpPr>
        <p:spPr>
          <a:xfrm>
            <a:off x="2957675" y="110538"/>
            <a:ext cx="3508200" cy="33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fr" sz="2200">
                <a:latin typeface="Raleway"/>
                <a:ea typeface="Raleway"/>
                <a:cs typeface="Raleway"/>
                <a:sym typeface="Raleway"/>
              </a:rPr>
              <a:t>Exemple d’adresse MAC</a:t>
            </a:r>
            <a:endParaRPr b="1" sz="2200">
              <a:latin typeface="Raleway"/>
              <a:ea typeface="Raleway"/>
              <a:cs typeface="Raleway"/>
              <a:sym typeface="Raleway"/>
            </a:endParaRPr>
          </a:p>
        </p:txBody>
      </p:sp>
      <p:pic>
        <p:nvPicPr>
          <p:cNvPr id="120" name="Google Shape;120;p18"/>
          <p:cNvPicPr preferRelativeResize="0"/>
          <p:nvPr/>
        </p:nvPicPr>
        <p:blipFill>
          <a:blip r:embed="rId4">
            <a:alphaModFix/>
          </a:blip>
          <a:stretch>
            <a:fillRect/>
          </a:stretch>
        </p:blipFill>
        <p:spPr>
          <a:xfrm>
            <a:off x="130925" y="2077350"/>
            <a:ext cx="4392347" cy="2996100"/>
          </a:xfrm>
          <a:prstGeom prst="rect">
            <a:avLst/>
          </a:prstGeom>
          <a:noFill/>
          <a:ln>
            <a:noFill/>
          </a:ln>
        </p:spPr>
      </p:pic>
      <p:pic>
        <p:nvPicPr>
          <p:cNvPr id="121" name="Google Shape;121;p18"/>
          <p:cNvPicPr preferRelativeResize="0"/>
          <p:nvPr/>
        </p:nvPicPr>
        <p:blipFill>
          <a:blip r:embed="rId5">
            <a:alphaModFix/>
          </a:blip>
          <a:stretch>
            <a:fillRect/>
          </a:stretch>
        </p:blipFill>
        <p:spPr>
          <a:xfrm>
            <a:off x="4572000" y="2222328"/>
            <a:ext cx="4392350" cy="28511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pic>
        <p:nvPicPr>
          <p:cNvPr id="126" name="Google Shape;126;p19"/>
          <p:cNvPicPr preferRelativeResize="0"/>
          <p:nvPr/>
        </p:nvPicPr>
        <p:blipFill>
          <a:blip r:embed="rId3">
            <a:alphaModFix/>
          </a:blip>
          <a:stretch>
            <a:fillRect/>
          </a:stretch>
        </p:blipFill>
        <p:spPr>
          <a:xfrm>
            <a:off x="2614575" y="540600"/>
            <a:ext cx="3914849" cy="4602900"/>
          </a:xfrm>
          <a:prstGeom prst="rect">
            <a:avLst/>
          </a:prstGeom>
          <a:noFill/>
          <a:ln>
            <a:noFill/>
          </a:ln>
        </p:spPr>
      </p:pic>
      <p:sp>
        <p:nvSpPr>
          <p:cNvPr id="127" name="Google Shape;127;p19"/>
          <p:cNvSpPr txBox="1"/>
          <p:nvPr/>
        </p:nvSpPr>
        <p:spPr>
          <a:xfrm>
            <a:off x="2614575" y="69900"/>
            <a:ext cx="5003700" cy="470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fr" sz="1600">
                <a:latin typeface="Raleway"/>
                <a:ea typeface="Raleway"/>
                <a:cs typeface="Raleway"/>
                <a:sym typeface="Raleway"/>
              </a:rPr>
              <a:t>Couches OSI (Open Systems Interconnection)</a:t>
            </a:r>
            <a:endParaRPr b="1" sz="1600">
              <a:latin typeface="Raleway"/>
              <a:ea typeface="Raleway"/>
              <a:cs typeface="Raleway"/>
              <a:sym typeface="Raleway"/>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0"/>
          <p:cNvSpPr txBox="1"/>
          <p:nvPr/>
        </p:nvSpPr>
        <p:spPr>
          <a:xfrm>
            <a:off x="95975" y="147900"/>
            <a:ext cx="9048000" cy="499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fr" sz="1800">
                <a:latin typeface="Lato"/>
                <a:ea typeface="Lato"/>
                <a:cs typeface="Lato"/>
                <a:sym typeface="Lato"/>
              </a:rPr>
              <a:t>GLOSSAIRE</a:t>
            </a:r>
            <a:endParaRPr b="1" sz="1800">
              <a:latin typeface="Lato"/>
              <a:ea typeface="Lato"/>
              <a:cs typeface="Lato"/>
              <a:sym typeface="Lato"/>
            </a:endParaRPr>
          </a:p>
          <a:p>
            <a:pPr indent="0" lvl="0" marL="0" rtl="0" algn="ctr">
              <a:spcBef>
                <a:spcPts val="0"/>
              </a:spcBef>
              <a:spcAft>
                <a:spcPts val="0"/>
              </a:spcAft>
              <a:buNone/>
            </a:pPr>
            <a:r>
              <a:t/>
            </a:r>
            <a:endParaRPr b="1" sz="1800">
              <a:latin typeface="Lato"/>
              <a:ea typeface="Lato"/>
              <a:cs typeface="Lato"/>
              <a:sym typeface="Lato"/>
            </a:endParaRPr>
          </a:p>
          <a:p>
            <a:pPr indent="-342900" lvl="0" marL="457200" rtl="0" algn="l">
              <a:spcBef>
                <a:spcPts val="0"/>
              </a:spcBef>
              <a:spcAft>
                <a:spcPts val="0"/>
              </a:spcAft>
              <a:buSzPts val="1800"/>
              <a:buFont typeface="Lato"/>
              <a:buChar char="➢"/>
            </a:pPr>
            <a:r>
              <a:rPr b="1" lang="fr" sz="1800">
                <a:latin typeface="Lato"/>
                <a:ea typeface="Lato"/>
                <a:cs typeface="Lato"/>
                <a:sym typeface="Lato"/>
              </a:rPr>
              <a:t>Data : donnée</a:t>
            </a:r>
            <a:endParaRPr b="1" sz="1800">
              <a:latin typeface="Lato"/>
              <a:ea typeface="Lato"/>
              <a:cs typeface="Lato"/>
              <a:sym typeface="Lato"/>
            </a:endParaRPr>
          </a:p>
          <a:p>
            <a:pPr indent="-342900" lvl="0" marL="457200" rtl="0" algn="l">
              <a:spcBef>
                <a:spcPts val="0"/>
              </a:spcBef>
              <a:spcAft>
                <a:spcPts val="0"/>
              </a:spcAft>
              <a:buSzPts val="1800"/>
              <a:buFont typeface="Lato"/>
              <a:buChar char="➢"/>
            </a:pPr>
            <a:r>
              <a:rPr b="1" lang="fr" sz="1800">
                <a:latin typeface="Lato"/>
                <a:ea typeface="Lato"/>
                <a:cs typeface="Lato"/>
                <a:sym typeface="Lato"/>
              </a:rPr>
              <a:t>Ethernet port : port ethernet</a:t>
            </a:r>
            <a:endParaRPr b="1" sz="1800">
              <a:latin typeface="Lato"/>
              <a:ea typeface="Lato"/>
              <a:cs typeface="Lato"/>
              <a:sym typeface="Lato"/>
            </a:endParaRPr>
          </a:p>
          <a:p>
            <a:pPr indent="-342900" lvl="0" marL="457200" rtl="0" algn="l">
              <a:spcBef>
                <a:spcPts val="0"/>
              </a:spcBef>
              <a:spcAft>
                <a:spcPts val="0"/>
              </a:spcAft>
              <a:buSzPts val="1800"/>
              <a:buFont typeface="Lato"/>
              <a:buChar char="➢"/>
            </a:pPr>
            <a:r>
              <a:rPr b="1" lang="fr" sz="1800">
                <a:latin typeface="Lato"/>
                <a:ea typeface="Lato"/>
                <a:cs typeface="Lato"/>
                <a:sym typeface="Lato"/>
              </a:rPr>
              <a:t>Frame : trame</a:t>
            </a:r>
            <a:endParaRPr b="1" sz="1800">
              <a:latin typeface="Lato"/>
              <a:ea typeface="Lato"/>
              <a:cs typeface="Lato"/>
              <a:sym typeface="Lato"/>
            </a:endParaRPr>
          </a:p>
          <a:p>
            <a:pPr indent="-342900" lvl="0" marL="457200" rtl="0" algn="l">
              <a:spcBef>
                <a:spcPts val="0"/>
              </a:spcBef>
              <a:spcAft>
                <a:spcPts val="0"/>
              </a:spcAft>
              <a:buSzPts val="1800"/>
              <a:buFont typeface="Lato"/>
              <a:buChar char="➢"/>
            </a:pPr>
            <a:r>
              <a:rPr b="1" lang="fr" sz="1800">
                <a:latin typeface="Lato"/>
                <a:ea typeface="Lato"/>
                <a:cs typeface="Lato"/>
                <a:sym typeface="Lato"/>
              </a:rPr>
              <a:t>Hub : concentrateur réseau</a:t>
            </a:r>
            <a:endParaRPr b="1" sz="1800">
              <a:latin typeface="Lato"/>
              <a:ea typeface="Lato"/>
              <a:cs typeface="Lato"/>
              <a:sym typeface="Lato"/>
            </a:endParaRPr>
          </a:p>
          <a:p>
            <a:pPr indent="-342900" lvl="0" marL="457200" rtl="0" algn="l">
              <a:spcBef>
                <a:spcPts val="0"/>
              </a:spcBef>
              <a:spcAft>
                <a:spcPts val="0"/>
              </a:spcAft>
              <a:buSzPts val="1800"/>
              <a:buFont typeface="Lato"/>
              <a:buChar char="➢"/>
            </a:pPr>
            <a:r>
              <a:rPr b="1" lang="fr" sz="1800">
                <a:latin typeface="Lato"/>
                <a:ea typeface="Lato"/>
                <a:cs typeface="Lato"/>
                <a:sym typeface="Lato"/>
              </a:rPr>
              <a:t>Local area network (LAN) : réseau local (LAN)</a:t>
            </a:r>
            <a:endParaRPr b="1" sz="1800">
              <a:latin typeface="Lato"/>
              <a:ea typeface="Lato"/>
              <a:cs typeface="Lato"/>
              <a:sym typeface="Lato"/>
            </a:endParaRPr>
          </a:p>
          <a:p>
            <a:pPr indent="-342900" lvl="0" marL="457200" rtl="0" algn="l">
              <a:spcBef>
                <a:spcPts val="0"/>
              </a:spcBef>
              <a:spcAft>
                <a:spcPts val="0"/>
              </a:spcAft>
              <a:buSzPts val="1800"/>
              <a:buFont typeface="Lato"/>
              <a:buChar char="➢"/>
            </a:pPr>
            <a:r>
              <a:rPr b="1" lang="fr" sz="1800">
                <a:latin typeface="Lato"/>
                <a:ea typeface="Lato"/>
                <a:cs typeface="Lato"/>
                <a:sym typeface="Lato"/>
              </a:rPr>
              <a:t>MAC address (media access control address) : adresse MAC ou adresse physique</a:t>
            </a:r>
            <a:endParaRPr b="1" sz="1800">
              <a:latin typeface="Lato"/>
              <a:ea typeface="Lato"/>
              <a:cs typeface="Lato"/>
              <a:sym typeface="Lato"/>
            </a:endParaRPr>
          </a:p>
          <a:p>
            <a:pPr indent="-342900" lvl="0" marL="457200" rtl="0" algn="l">
              <a:spcBef>
                <a:spcPts val="0"/>
              </a:spcBef>
              <a:spcAft>
                <a:spcPts val="0"/>
              </a:spcAft>
              <a:buSzPts val="1800"/>
              <a:buFont typeface="Lato"/>
              <a:buChar char="➢"/>
            </a:pPr>
            <a:r>
              <a:rPr b="1" lang="fr" sz="1800">
                <a:latin typeface="Lato"/>
                <a:ea typeface="Lato"/>
                <a:cs typeface="Lato"/>
                <a:sym typeface="Lato"/>
              </a:rPr>
              <a:t>Network traffic : trafic réseau</a:t>
            </a:r>
            <a:endParaRPr b="1" sz="1800">
              <a:latin typeface="Lato"/>
              <a:ea typeface="Lato"/>
              <a:cs typeface="Lato"/>
              <a:sym typeface="Lato"/>
            </a:endParaRPr>
          </a:p>
          <a:p>
            <a:pPr indent="-342900" lvl="0" marL="457200" rtl="0" algn="l">
              <a:spcBef>
                <a:spcPts val="0"/>
              </a:spcBef>
              <a:spcAft>
                <a:spcPts val="0"/>
              </a:spcAft>
              <a:buSzPts val="1800"/>
              <a:buFont typeface="Lato"/>
              <a:buChar char="➢"/>
            </a:pPr>
            <a:r>
              <a:rPr b="1" lang="fr" sz="1800">
                <a:latin typeface="Lato"/>
                <a:ea typeface="Lato"/>
                <a:cs typeface="Lato"/>
                <a:sym typeface="Lato"/>
              </a:rPr>
              <a:t>Packet : paquet</a:t>
            </a:r>
            <a:endParaRPr b="1" sz="1800">
              <a:latin typeface="Lato"/>
              <a:ea typeface="Lato"/>
              <a:cs typeface="Lato"/>
              <a:sym typeface="Lato"/>
            </a:endParaRPr>
          </a:p>
          <a:p>
            <a:pPr indent="-342900" lvl="0" marL="457200" rtl="0" algn="l">
              <a:spcBef>
                <a:spcPts val="0"/>
              </a:spcBef>
              <a:spcAft>
                <a:spcPts val="0"/>
              </a:spcAft>
              <a:buSzPts val="1800"/>
              <a:buFont typeface="Lato"/>
              <a:buChar char="➢"/>
            </a:pPr>
            <a:r>
              <a:rPr b="1" lang="fr" sz="1800">
                <a:latin typeface="Lato"/>
                <a:ea typeface="Lato"/>
                <a:cs typeface="Lato"/>
                <a:sym typeface="Lato"/>
              </a:rPr>
              <a:t>Residential gateway : box internet</a:t>
            </a:r>
            <a:endParaRPr b="1" sz="1800">
              <a:latin typeface="Lato"/>
              <a:ea typeface="Lato"/>
              <a:cs typeface="Lato"/>
              <a:sym typeface="Lato"/>
            </a:endParaRPr>
          </a:p>
          <a:p>
            <a:pPr indent="-355600" lvl="0" marL="457200" rtl="0" algn="l">
              <a:spcBef>
                <a:spcPts val="0"/>
              </a:spcBef>
              <a:spcAft>
                <a:spcPts val="0"/>
              </a:spcAft>
              <a:buSzPts val="2000"/>
              <a:buFont typeface="Lato"/>
              <a:buChar char="➢"/>
            </a:pPr>
            <a:r>
              <a:rPr b="1" lang="fr" sz="1800">
                <a:latin typeface="Lato"/>
                <a:ea typeface="Lato"/>
                <a:cs typeface="Lato"/>
                <a:sym typeface="Lato"/>
              </a:rPr>
              <a:t>Router : routeur</a:t>
            </a:r>
            <a:endParaRPr b="1" sz="2000">
              <a:latin typeface="Lato"/>
              <a:ea typeface="Lato"/>
              <a:cs typeface="Lato"/>
              <a:sym typeface="Lato"/>
            </a:endParaRPr>
          </a:p>
          <a:p>
            <a:pPr indent="-342900" lvl="0" marL="457200" rtl="0" algn="l">
              <a:spcBef>
                <a:spcPts val="0"/>
              </a:spcBef>
              <a:spcAft>
                <a:spcPts val="0"/>
              </a:spcAft>
              <a:buSzPts val="1800"/>
              <a:buFont typeface="Lato"/>
              <a:buChar char="➢"/>
            </a:pPr>
            <a:r>
              <a:rPr b="1" lang="fr" sz="1800">
                <a:latin typeface="Lato"/>
                <a:ea typeface="Lato"/>
                <a:cs typeface="Lato"/>
                <a:sym typeface="Lato"/>
              </a:rPr>
              <a:t>Switch : commutateur réseau</a:t>
            </a:r>
            <a:endParaRPr b="1" sz="1800">
              <a:latin typeface="Lato"/>
              <a:ea typeface="Lato"/>
              <a:cs typeface="Lato"/>
              <a:sym typeface="Lato"/>
            </a:endParaRPr>
          </a:p>
          <a:p>
            <a:pPr indent="-342900" lvl="0" marL="457200" rtl="0" algn="l">
              <a:spcBef>
                <a:spcPts val="0"/>
              </a:spcBef>
              <a:spcAft>
                <a:spcPts val="0"/>
              </a:spcAft>
              <a:buSzPts val="1800"/>
              <a:buFont typeface="Lato"/>
              <a:buChar char="➢"/>
            </a:pPr>
            <a:r>
              <a:rPr b="1" lang="fr" sz="1800">
                <a:latin typeface="Lato"/>
                <a:ea typeface="Lato"/>
                <a:cs typeface="Lato"/>
                <a:sym typeface="Lato"/>
              </a:rPr>
              <a:t>Wide area network (WAN) : réseaux étendus (WAN)</a:t>
            </a:r>
            <a:endParaRPr b="1" sz="1800">
              <a:latin typeface="Lato"/>
              <a:ea typeface="Lato"/>
              <a:cs typeface="Lato"/>
              <a:sym typeface="La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21"/>
          <p:cNvSpPr txBox="1"/>
          <p:nvPr/>
        </p:nvSpPr>
        <p:spPr>
          <a:xfrm>
            <a:off x="30225" y="32875"/>
            <a:ext cx="9113700" cy="511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fr" sz="2000">
                <a:latin typeface="Lato"/>
                <a:ea typeface="Lato"/>
                <a:cs typeface="Lato"/>
                <a:sym typeface="Lato"/>
              </a:rPr>
              <a:t>SOURCES</a:t>
            </a:r>
            <a:endParaRPr b="1" sz="2000">
              <a:latin typeface="Lato"/>
              <a:ea typeface="Lato"/>
              <a:cs typeface="Lato"/>
              <a:sym typeface="Lato"/>
            </a:endParaRPr>
          </a:p>
          <a:p>
            <a:pPr indent="0" lvl="0" marL="0" rtl="0" algn="ctr">
              <a:spcBef>
                <a:spcPts val="0"/>
              </a:spcBef>
              <a:spcAft>
                <a:spcPts val="0"/>
              </a:spcAft>
              <a:buNone/>
            </a:pPr>
            <a:r>
              <a:t/>
            </a:r>
            <a:endParaRPr b="1" sz="2000">
              <a:solidFill>
                <a:srgbClr val="0000FF"/>
              </a:solidFill>
              <a:latin typeface="Lato"/>
              <a:ea typeface="Lato"/>
              <a:cs typeface="Lato"/>
              <a:sym typeface="Lato"/>
            </a:endParaRPr>
          </a:p>
          <a:p>
            <a:pPr indent="-330200" lvl="0" marL="457200" rtl="0" algn="l">
              <a:lnSpc>
                <a:spcPct val="115000"/>
              </a:lnSpc>
              <a:spcBef>
                <a:spcPts val="0"/>
              </a:spcBef>
              <a:spcAft>
                <a:spcPts val="0"/>
              </a:spcAft>
              <a:buClr>
                <a:srgbClr val="4A86E8"/>
              </a:buClr>
              <a:buSzPts val="1600"/>
              <a:buChar char="●"/>
            </a:pPr>
            <a:r>
              <a:rPr lang="fr" sz="1600" u="sng">
                <a:solidFill>
                  <a:srgbClr val="4A86E8"/>
                </a:solidFill>
                <a:hlinkClick r:id="rId3">
                  <a:extLst>
                    <a:ext uri="{A12FA001-AC4F-418D-AE19-62706E023703}">
                      <ahyp:hlinkClr val="tx"/>
                    </a:ext>
                  </a:extLst>
                </a:hlinkClick>
              </a:rPr>
              <a:t>http://www.technologyuk.net/computing/computer-networks/network-technologies/interconnection-devices.shtml</a:t>
            </a:r>
            <a:endParaRPr sz="1600">
              <a:solidFill>
                <a:srgbClr val="4A86E8"/>
              </a:solidFill>
            </a:endParaRPr>
          </a:p>
          <a:p>
            <a:pPr indent="-330200" lvl="0" marL="457200" rtl="0" algn="l">
              <a:lnSpc>
                <a:spcPct val="115000"/>
              </a:lnSpc>
              <a:spcBef>
                <a:spcPts val="0"/>
              </a:spcBef>
              <a:spcAft>
                <a:spcPts val="0"/>
              </a:spcAft>
              <a:buClr>
                <a:srgbClr val="4A86E8"/>
              </a:buClr>
              <a:buSzPts val="1600"/>
              <a:buChar char="●"/>
            </a:pPr>
            <a:r>
              <a:rPr lang="fr" sz="1600" u="sng">
                <a:solidFill>
                  <a:srgbClr val="4A86E8"/>
                </a:solidFill>
                <a:hlinkClick r:id="rId4">
                  <a:extLst>
                    <a:ext uri="{A12FA001-AC4F-418D-AE19-62706E023703}">
                      <ahyp:hlinkClr val="tx"/>
                    </a:ext>
                  </a:extLst>
                </a:hlinkClick>
              </a:rPr>
              <a:t>https://www.techno-science.net/definition/11362.html</a:t>
            </a:r>
            <a:endParaRPr sz="1600">
              <a:solidFill>
                <a:srgbClr val="4A86E8"/>
              </a:solidFill>
            </a:endParaRPr>
          </a:p>
          <a:p>
            <a:pPr indent="-330200" lvl="0" marL="457200" rtl="0" algn="l">
              <a:lnSpc>
                <a:spcPct val="115000"/>
              </a:lnSpc>
              <a:spcBef>
                <a:spcPts val="0"/>
              </a:spcBef>
              <a:spcAft>
                <a:spcPts val="0"/>
              </a:spcAft>
              <a:buClr>
                <a:srgbClr val="4A86E8"/>
              </a:buClr>
              <a:buSzPts val="1600"/>
              <a:buChar char="●"/>
            </a:pPr>
            <a:r>
              <a:rPr lang="fr" sz="1600" u="sng">
                <a:solidFill>
                  <a:srgbClr val="4A86E8"/>
                </a:solidFill>
                <a:hlinkClick r:id="rId5">
                  <a:extLst>
                    <a:ext uri="{A12FA001-AC4F-418D-AE19-62706E023703}">
                      <ahyp:hlinkClr val="tx"/>
                    </a:ext>
                  </a:extLst>
                </a:hlinkClick>
              </a:rPr>
              <a:t>https://www.cloudflare.com/fr-fr/learning/network-layer/what-is-a-network-switch/</a:t>
            </a:r>
            <a:endParaRPr sz="1600">
              <a:solidFill>
                <a:srgbClr val="4A86E8"/>
              </a:solidFill>
            </a:endParaRPr>
          </a:p>
          <a:p>
            <a:pPr indent="-330200" lvl="0" marL="457200" rtl="0" algn="l">
              <a:lnSpc>
                <a:spcPct val="115000"/>
              </a:lnSpc>
              <a:spcBef>
                <a:spcPts val="0"/>
              </a:spcBef>
              <a:spcAft>
                <a:spcPts val="0"/>
              </a:spcAft>
              <a:buClr>
                <a:srgbClr val="4A86E8"/>
              </a:buClr>
              <a:buSzPts val="1600"/>
              <a:buChar char="●"/>
            </a:pPr>
            <a:r>
              <a:rPr lang="fr" sz="1600" u="sng">
                <a:solidFill>
                  <a:srgbClr val="4A86E8"/>
                </a:solidFill>
                <a:hlinkClick r:id="rId6">
                  <a:extLst>
                    <a:ext uri="{A12FA001-AC4F-418D-AE19-62706E023703}">
                      <ahyp:hlinkClr val="tx"/>
                    </a:ext>
                  </a:extLst>
                </a:hlinkClick>
              </a:rPr>
              <a:t>https://le-routeur-wifi.com/switch-ethernet-commutateur/</a:t>
            </a:r>
            <a:endParaRPr sz="1600">
              <a:solidFill>
                <a:srgbClr val="4A86E8"/>
              </a:solidFill>
            </a:endParaRPr>
          </a:p>
          <a:p>
            <a:pPr indent="-330200" lvl="0" marL="457200" rtl="0" algn="l">
              <a:lnSpc>
                <a:spcPct val="115000"/>
              </a:lnSpc>
              <a:spcBef>
                <a:spcPts val="0"/>
              </a:spcBef>
              <a:spcAft>
                <a:spcPts val="0"/>
              </a:spcAft>
              <a:buClr>
                <a:srgbClr val="4A86E8"/>
              </a:buClr>
              <a:buSzPts val="1600"/>
              <a:buChar char="●"/>
            </a:pPr>
            <a:r>
              <a:rPr lang="fr" sz="1600" u="sng">
                <a:solidFill>
                  <a:srgbClr val="4A86E8"/>
                </a:solidFill>
                <a:hlinkClick r:id="rId7">
                  <a:extLst>
                    <a:ext uri="{A12FA001-AC4F-418D-AE19-62706E023703}">
                      <ahyp:hlinkClr val="tx"/>
                    </a:ext>
                  </a:extLst>
                </a:hlinkClick>
              </a:rPr>
              <a:t>https://www.systemed.fr/electricite/switch-pour-reseau-filaire-simple-et-centralise,4792.html</a:t>
            </a:r>
            <a:endParaRPr sz="1600">
              <a:solidFill>
                <a:srgbClr val="4A86E8"/>
              </a:solidFill>
            </a:endParaRPr>
          </a:p>
          <a:p>
            <a:pPr indent="-330200" lvl="0" marL="457200" rtl="0" algn="l">
              <a:lnSpc>
                <a:spcPct val="115000"/>
              </a:lnSpc>
              <a:spcBef>
                <a:spcPts val="0"/>
              </a:spcBef>
              <a:spcAft>
                <a:spcPts val="0"/>
              </a:spcAft>
              <a:buClr>
                <a:srgbClr val="4A86E8"/>
              </a:buClr>
              <a:buSzPts val="1600"/>
              <a:buChar char="●"/>
            </a:pPr>
            <a:r>
              <a:rPr lang="fr" sz="1600" u="sng">
                <a:solidFill>
                  <a:srgbClr val="4A86E8"/>
                </a:solidFill>
                <a:hlinkClick r:id="rId8">
                  <a:extLst>
                    <a:ext uri="{A12FA001-AC4F-418D-AE19-62706E023703}">
                      <ahyp:hlinkClr val="tx"/>
                    </a:ext>
                  </a:extLst>
                </a:hlinkClick>
              </a:rPr>
              <a:t>https://www.commentcamarche.net/faq/2238-reseaux-concentrateur-hub-commutateur-switch-et-routeur</a:t>
            </a:r>
            <a:endParaRPr sz="1600">
              <a:solidFill>
                <a:srgbClr val="4A86E8"/>
              </a:solidFill>
            </a:endParaRPr>
          </a:p>
          <a:p>
            <a:pPr indent="-330200" lvl="0" marL="457200" rtl="0" algn="l">
              <a:lnSpc>
                <a:spcPct val="115000"/>
              </a:lnSpc>
              <a:spcBef>
                <a:spcPts val="0"/>
              </a:spcBef>
              <a:spcAft>
                <a:spcPts val="0"/>
              </a:spcAft>
              <a:buClr>
                <a:srgbClr val="4A86E8"/>
              </a:buClr>
              <a:buSzPts val="1600"/>
              <a:buChar char="●"/>
            </a:pPr>
            <a:r>
              <a:rPr lang="fr" sz="1600" u="sng">
                <a:solidFill>
                  <a:srgbClr val="4A86E8"/>
                </a:solidFill>
                <a:hlinkClick r:id="rId9">
                  <a:extLst>
                    <a:ext uri="{A12FA001-AC4F-418D-AE19-62706E023703}">
                      <ahyp:hlinkClr val="tx"/>
                    </a:ext>
                  </a:extLst>
                </a:hlinkClick>
              </a:rPr>
              <a:t>https://fr.esdifferent.com/difference-between-switch-and-hub</a:t>
            </a:r>
            <a:endParaRPr sz="1600">
              <a:solidFill>
                <a:srgbClr val="4A86E8"/>
              </a:solidFill>
              <a:latin typeface="Lato"/>
              <a:ea typeface="Lato"/>
              <a:cs typeface="Lato"/>
              <a:sym typeface="Lato"/>
            </a:endParaRPr>
          </a:p>
          <a:p>
            <a:pPr indent="-330200" lvl="0" marL="457200" rtl="0" algn="l">
              <a:lnSpc>
                <a:spcPct val="115000"/>
              </a:lnSpc>
              <a:spcBef>
                <a:spcPts val="0"/>
              </a:spcBef>
              <a:spcAft>
                <a:spcPts val="0"/>
              </a:spcAft>
              <a:buClr>
                <a:srgbClr val="4A86E8"/>
              </a:buClr>
              <a:buSzPts val="1600"/>
              <a:buFont typeface="Lato"/>
              <a:buChar char="●"/>
            </a:pPr>
            <a:r>
              <a:rPr lang="fr" sz="1600" u="sng">
                <a:solidFill>
                  <a:srgbClr val="4A86E8"/>
                </a:solidFill>
                <a:latin typeface="Lato"/>
                <a:ea typeface="Lato"/>
                <a:cs typeface="Lato"/>
                <a:sym typeface="Lato"/>
                <a:hlinkClick r:id="rId10">
                  <a:extLst>
                    <a:ext uri="{A12FA001-AC4F-418D-AE19-62706E023703}">
                      <ahyp:hlinkClr val="tx"/>
                    </a:ext>
                  </a:extLst>
                </a:hlinkClick>
              </a:rPr>
              <a:t>https://reussirsonccna.fr/switch/</a:t>
            </a:r>
            <a:endParaRPr sz="1600">
              <a:solidFill>
                <a:srgbClr val="4A86E8"/>
              </a:solidFill>
              <a:latin typeface="Lato"/>
              <a:ea typeface="Lato"/>
              <a:cs typeface="Lato"/>
              <a:sym typeface="Lato"/>
            </a:endParaRPr>
          </a:p>
          <a:p>
            <a:pPr indent="-330200" lvl="0" marL="457200" rtl="0" algn="l">
              <a:lnSpc>
                <a:spcPct val="115000"/>
              </a:lnSpc>
              <a:spcBef>
                <a:spcPts val="0"/>
              </a:spcBef>
              <a:spcAft>
                <a:spcPts val="0"/>
              </a:spcAft>
              <a:buClr>
                <a:srgbClr val="4A86E8"/>
              </a:buClr>
              <a:buSzPts val="1600"/>
              <a:buFont typeface="Lato"/>
              <a:buChar char="●"/>
            </a:pPr>
            <a:r>
              <a:rPr lang="fr" sz="1600" u="sng">
                <a:solidFill>
                  <a:srgbClr val="4A86E8"/>
                </a:solidFill>
                <a:latin typeface="Lato"/>
                <a:ea typeface="Lato"/>
                <a:cs typeface="Lato"/>
                <a:sym typeface="Lato"/>
                <a:hlinkClick r:id="rId11">
                  <a:extLst>
                    <a:ext uri="{A12FA001-AC4F-418D-AE19-62706E023703}">
                      <ahyp:hlinkClr val="tx"/>
                    </a:ext>
                  </a:extLst>
                </a:hlinkClick>
              </a:rPr>
              <a:t>https://community.fs.com/fr/blog/layer-2-switch-vs-layer-3-switch-what-is-the-difference.html</a:t>
            </a:r>
            <a:endParaRPr sz="1600">
              <a:solidFill>
                <a:srgbClr val="4A86E8"/>
              </a:solidFill>
              <a:latin typeface="Lato"/>
              <a:ea typeface="Lato"/>
              <a:cs typeface="Lato"/>
              <a:sym typeface="Lato"/>
            </a:endParaRPr>
          </a:p>
          <a:p>
            <a:pPr indent="-330200" lvl="0" marL="457200" rtl="0" algn="l">
              <a:lnSpc>
                <a:spcPct val="115000"/>
              </a:lnSpc>
              <a:spcBef>
                <a:spcPts val="0"/>
              </a:spcBef>
              <a:spcAft>
                <a:spcPts val="0"/>
              </a:spcAft>
              <a:buClr>
                <a:srgbClr val="4A86E8"/>
              </a:buClr>
              <a:buSzPts val="1600"/>
              <a:buFont typeface="Lato"/>
              <a:buChar char="●"/>
            </a:pPr>
            <a:r>
              <a:rPr lang="fr" sz="1600" u="sng">
                <a:solidFill>
                  <a:srgbClr val="4A86E8"/>
                </a:solidFill>
                <a:latin typeface="Lato"/>
                <a:ea typeface="Lato"/>
                <a:cs typeface="Lato"/>
                <a:sym typeface="Lato"/>
                <a:hlinkClick r:id="rId12">
                  <a:extLst>
                    <a:ext uri="{A12FA001-AC4F-418D-AE19-62706E023703}">
                      <ahyp:hlinkClr val="tx"/>
                    </a:ext>
                  </a:extLst>
                </a:hlinkClick>
              </a:rPr>
              <a:t>https://www.tomshardware.fr/comprendre-le-switch-reseau-commutateur/</a:t>
            </a:r>
            <a:endParaRPr sz="1600">
              <a:solidFill>
                <a:srgbClr val="4A86E8"/>
              </a:solidFill>
              <a:latin typeface="Lato"/>
              <a:ea typeface="Lato"/>
              <a:cs typeface="Lato"/>
              <a:sym typeface="Lato"/>
            </a:endParaRPr>
          </a:p>
          <a:p>
            <a:pPr indent="0" lvl="0" marL="457200" rtl="0" algn="l">
              <a:lnSpc>
                <a:spcPct val="115000"/>
              </a:lnSpc>
              <a:spcBef>
                <a:spcPts val="0"/>
              </a:spcBef>
              <a:spcAft>
                <a:spcPts val="0"/>
              </a:spcAft>
              <a:buNone/>
            </a:pPr>
            <a:r>
              <a:t/>
            </a:r>
            <a:endParaRPr sz="1800">
              <a:latin typeface="Lato"/>
              <a:ea typeface="Lato"/>
              <a:cs typeface="Lato"/>
              <a:sym typeface="Lato"/>
            </a:endParaRPr>
          </a:p>
          <a:p>
            <a:pPr indent="0" lvl="0" marL="457200" rtl="0" algn="l">
              <a:lnSpc>
                <a:spcPct val="115000"/>
              </a:lnSpc>
              <a:spcBef>
                <a:spcPts val="0"/>
              </a:spcBef>
              <a:spcAft>
                <a:spcPts val="0"/>
              </a:spcAft>
              <a:buNone/>
            </a:pPr>
            <a:r>
              <a:t/>
            </a:r>
            <a:endParaRPr sz="1800">
              <a:latin typeface="Lato"/>
              <a:ea typeface="Lato"/>
              <a:cs typeface="Lato"/>
              <a:sym typeface="Lato"/>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