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7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8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4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8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1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3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4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32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7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9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6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63E7C-8DBF-4ECD-9C4C-170C0D1C4CC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99031-C828-49E4-AD67-9CD434B9F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5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apheen.fr/en/" TargetMode="External"/><Relationship Id="rId18" Type="http://schemas.openxmlformats.org/officeDocument/2006/relationships/hyperlink" Target="http://rejoins.afev.org/" TargetMode="External"/><Relationship Id="rId26" Type="http://schemas.openxmlformats.org/officeDocument/2006/relationships/hyperlink" Target="https://www.loc-habitat.com/en/" TargetMode="External"/><Relationship Id="rId39" Type="http://schemas.openxmlformats.org/officeDocument/2006/relationships/image" Target="../media/image1.jpg"/><Relationship Id="rId21" Type="http://schemas.openxmlformats.org/officeDocument/2006/relationships/hyperlink" Target="https://logement.studyrama.com/" TargetMode="External"/><Relationship Id="rId34" Type="http://schemas.openxmlformats.org/officeDocument/2006/relationships/hyperlink" Target="https://www.lokaviz.fr/" TargetMode="External"/><Relationship Id="rId7" Type="http://schemas.openxmlformats.org/officeDocument/2006/relationships/hyperlink" Target="https://www.seloger.com/" TargetMode="External"/><Relationship Id="rId12" Type="http://schemas.openxmlformats.org/officeDocument/2006/relationships/hyperlink" Target="https://www.century21.fr/" TargetMode="External"/><Relationship Id="rId17" Type="http://schemas.openxmlformats.org/officeDocument/2006/relationships/hyperlink" Target="https://www.homestay.com/" TargetMode="External"/><Relationship Id="rId25" Type="http://schemas.openxmlformats.org/officeDocument/2006/relationships/hyperlink" Target="https://fr.bedycasa.com/" TargetMode="External"/><Relationship Id="rId33" Type="http://schemas.openxmlformats.org/officeDocument/2006/relationships/hyperlink" Target="https://www.avendrealouer.fr/" TargetMode="External"/><Relationship Id="rId38" Type="http://schemas.openxmlformats.org/officeDocument/2006/relationships/hyperlink" Target="https://www.pap.fr/" TargetMode="External"/><Relationship Id="rId2" Type="http://schemas.openxmlformats.org/officeDocument/2006/relationships/hyperlink" Target="https://www.locservice.fr/" TargetMode="External"/><Relationship Id="rId16" Type="http://schemas.openxmlformats.org/officeDocument/2006/relationships/hyperlink" Target="https://en-us.roomlala.com/" TargetMode="External"/><Relationship Id="rId20" Type="http://schemas.openxmlformats.org/officeDocument/2006/relationships/hyperlink" Target="https://www.immojeune.com/" TargetMode="External"/><Relationship Id="rId29" Type="http://schemas.openxmlformats.org/officeDocument/2006/relationships/hyperlink" Target="http://en.location-etudiant.fr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ensemble2generations.fr/" TargetMode="External"/><Relationship Id="rId11" Type="http://schemas.openxmlformats.org/officeDocument/2006/relationships/hyperlink" Target="https://www.green-acres.fr/" TargetMode="External"/><Relationship Id="rId24" Type="http://schemas.openxmlformats.org/officeDocument/2006/relationships/hyperlink" Target="http://studefi.fr/main.php#mapLegend" TargetMode="External"/><Relationship Id="rId32" Type="http://schemas.openxmlformats.org/officeDocument/2006/relationships/hyperlink" Target="https://www.orpi.com/" TargetMode="External"/><Relationship Id="rId37" Type="http://schemas.openxmlformats.org/officeDocument/2006/relationships/hyperlink" Target="https://www.studelites.com/en/" TargetMode="External"/><Relationship Id="rId5" Type="http://schemas.openxmlformats.org/officeDocument/2006/relationships/hyperlink" Target="https://www.leboncoin.fr/" TargetMode="External"/><Relationship Id="rId15" Type="http://schemas.openxmlformats.org/officeDocument/2006/relationships/hyperlink" Target="http://www.recherche-colocation.com/" TargetMode="External"/><Relationship Id="rId23" Type="http://schemas.openxmlformats.org/officeDocument/2006/relationships/hyperlink" Target="http://www.parisetudiant.com/etudiant/" TargetMode="External"/><Relationship Id="rId28" Type="http://schemas.openxmlformats.org/officeDocument/2006/relationships/hyperlink" Target="https://www.aljt.com/" TargetMode="External"/><Relationship Id="rId36" Type="http://schemas.openxmlformats.org/officeDocument/2006/relationships/hyperlink" Target="https://www.nexity-studea.com/" TargetMode="External"/><Relationship Id="rId10" Type="http://schemas.openxmlformats.org/officeDocument/2006/relationships/hyperlink" Target="https://www.chez-nestor.com/en-US" TargetMode="External"/><Relationship Id="rId19" Type="http://schemas.openxmlformats.org/officeDocument/2006/relationships/hyperlink" Target="https://www.homelidays.com/" TargetMode="External"/><Relationship Id="rId31" Type="http://schemas.openxmlformats.org/officeDocument/2006/relationships/hyperlink" Target="https://www.spotahome.com/" TargetMode="External"/><Relationship Id="rId4" Type="http://schemas.openxmlformats.org/officeDocument/2006/relationships/hyperlink" Target="https://www.adele.org/" TargetMode="External"/><Relationship Id="rId9" Type="http://schemas.openxmlformats.org/officeDocument/2006/relationships/hyperlink" Target="http://www.sergic-residences.com/" TargetMode="External"/><Relationship Id="rId14" Type="http://schemas.openxmlformats.org/officeDocument/2006/relationships/hyperlink" Target="http://www.vivastreet.com/" TargetMode="External"/><Relationship Id="rId22" Type="http://schemas.openxmlformats.org/officeDocument/2006/relationships/hyperlink" Target="https://www.letudiant.fr/" TargetMode="External"/><Relationship Id="rId27" Type="http://schemas.openxmlformats.org/officeDocument/2006/relationships/hyperlink" Target="https://www.fac-habitat.com/en/" TargetMode="External"/><Relationship Id="rId30" Type="http://schemas.openxmlformats.org/officeDocument/2006/relationships/hyperlink" Target="http://www.logic-immo.com/" TargetMode="External"/><Relationship Id="rId35" Type="http://schemas.openxmlformats.org/officeDocument/2006/relationships/hyperlink" Target="https://www.estudines.com/" TargetMode="External"/><Relationship Id="rId8" Type="http://schemas.openxmlformats.org/officeDocument/2006/relationships/hyperlink" Target="https://www.appartager.com/" TargetMode="External"/><Relationship Id="rId3" Type="http://schemas.openxmlformats.org/officeDocument/2006/relationships/hyperlink" Target="https://www.airbnb.f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hotel-arcantis-rennes.fr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estudines.com/logement-etudiant-rennes/residence-bretagne#les-appartements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600" dirty="0" smtClean="0"/>
              <a:t>Se loger à Rennes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Projet</a:t>
            </a:r>
            <a:r>
              <a:rPr lang="en-US" sz="2800" dirty="0" smtClean="0"/>
              <a:t> </a:t>
            </a:r>
            <a:r>
              <a:rPr lang="en-US" sz="2800" dirty="0" err="1" smtClean="0"/>
              <a:t>Islande</a:t>
            </a:r>
            <a:r>
              <a:rPr lang="en-US" sz="2800" dirty="0" smtClean="0"/>
              <a:t> 2023-2024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642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71193"/>
            <a:ext cx="3932237" cy="616232"/>
          </a:xfrm>
        </p:spPr>
        <p:txBody>
          <a:bodyPr>
            <a:normAutofit/>
          </a:bodyPr>
          <a:lstStyle/>
          <a:p>
            <a:r>
              <a:rPr lang="fr-FR" dirty="0" smtClean="0"/>
              <a:t>Liste des sites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5594444"/>
          </a:xfrm>
        </p:spPr>
        <p:txBody>
          <a:bodyPr>
            <a:normAutofit fontScale="77500" lnSpcReduction="20000"/>
          </a:bodyPr>
          <a:lstStyle/>
          <a:p>
            <a:r>
              <a:rPr lang="fr-FR" u="sng" dirty="0">
                <a:hlinkClick r:id="rId2"/>
              </a:rPr>
              <a:t>https://www.locservice.fr/</a:t>
            </a:r>
            <a:endParaRPr lang="en-US" dirty="0"/>
          </a:p>
          <a:p>
            <a:r>
              <a:rPr lang="fr-FR" u="sng" dirty="0">
                <a:hlinkClick r:id="rId3"/>
              </a:rPr>
              <a:t>https://www.airbnb.fr/</a:t>
            </a:r>
            <a:endParaRPr lang="en-US" dirty="0"/>
          </a:p>
          <a:p>
            <a:r>
              <a:rPr lang="fr-FR" u="sng" dirty="0"/>
              <a:t>https://www.abritel.fr/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4"/>
              </a:rPr>
              <a:t>https://www.adele.org/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5"/>
              </a:rPr>
              <a:t>https://www.leboncoin.fr/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6"/>
              </a:rPr>
              <a:t>http://ensemble2generations.fr/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7"/>
              </a:rPr>
              <a:t>https://www.seloger.com/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8"/>
              </a:rPr>
              <a:t>https://www.appartager.com/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9"/>
              </a:rPr>
              <a:t>http://www.sergic-residences.com/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10"/>
              </a:rPr>
              <a:t>https://www.chez-nestor.com/en-US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11"/>
              </a:rPr>
              <a:t>https://www.green-acres.fr/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12"/>
              </a:rPr>
              <a:t>https://www.century21.fr/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13"/>
              </a:rPr>
              <a:t>https://www.apheen.fr/en/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14"/>
              </a:rPr>
              <a:t>http://www.vivastreet.com/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15"/>
              </a:rPr>
              <a:t>http://www.recherche-colocation.com/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16"/>
              </a:rPr>
              <a:t>https://en-us.roomlala.com/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17"/>
              </a:rPr>
              <a:t>https://www.homestay.com/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18"/>
              </a:rPr>
              <a:t>http://rejoins.afev.org/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19"/>
              </a:rPr>
              <a:t>https://www.homelidays.com/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20"/>
              </a:rPr>
              <a:t>https://www.immojeune.com/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21"/>
              </a:rPr>
              <a:t>https://logement.studyrama.com/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22"/>
              </a:rPr>
              <a:t>https://www.letudiant.fr/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23"/>
              </a:rPr>
              <a:t>http://www.parisetudiant.com/etudiant/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24"/>
              </a:rPr>
              <a:t>http://studefi.fr/main.php#mapLegend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25"/>
              </a:rPr>
              <a:t>https://fr.bedycasa.com/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26"/>
              </a:rPr>
              <a:t>https://www.loc-habitat.com/en/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27"/>
              </a:rPr>
              <a:t>https://www.fac-habitat.com/en/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28"/>
              </a:rPr>
              <a:t>https://www.aljt.com/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29"/>
              </a:rPr>
              <a:t>en.location-etudiant.fr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30"/>
              </a:rPr>
              <a:t>http://www.logic-immo.com/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31"/>
              </a:rPr>
              <a:t>https://www.spotahome.com/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32"/>
              </a:rPr>
              <a:t>https://www.orpi.com/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33"/>
              </a:rPr>
              <a:t>https://www.avendrealouer.fr/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34"/>
              </a:rPr>
              <a:t>https://www.lokaviz.fr/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35"/>
              </a:rPr>
              <a:t>https://www.estudines.com/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36"/>
              </a:rPr>
              <a:t>https://www.nexity-studea.com/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37"/>
              </a:rPr>
              <a:t>https://www.studelites.com/en/</a:t>
            </a:r>
            <a:r>
              <a:rPr lang="fr-FR" dirty="0"/>
              <a:t/>
            </a:r>
            <a:br>
              <a:rPr lang="fr-FR" dirty="0"/>
            </a:br>
            <a:r>
              <a:rPr lang="fr-FR" u="sng" dirty="0">
                <a:hlinkClick r:id="rId38"/>
              </a:rPr>
              <a:t>https://www.pap.fr</a:t>
            </a:r>
            <a:endParaRPr lang="en-US" dirty="0"/>
          </a:p>
          <a:p>
            <a:r>
              <a:rPr lang="fr-FR" dirty="0"/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5" name="image1.jpg"/>
          <p:cNvPicPr>
            <a:picLocks noGrp="1"/>
          </p:cNvPicPr>
          <p:nvPr>
            <p:ph idx="1"/>
          </p:nvPr>
        </p:nvPicPr>
        <p:blipFill>
          <a:blip r:embed="rId39"/>
          <a:srcRect/>
          <a:stretch>
            <a:fillRect/>
          </a:stretch>
        </p:blipFill>
        <p:spPr>
          <a:xfrm>
            <a:off x="6292158" y="371193"/>
            <a:ext cx="4055953" cy="585759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85330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 H</a:t>
            </a:r>
            <a:r>
              <a:rPr lang="fr-FR" b="1" dirty="0" smtClean="0"/>
              <a:t>ôtels </a:t>
            </a:r>
            <a:r>
              <a:rPr lang="fr-FR" b="1" dirty="0"/>
              <a:t>aux prix bas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u="sng" dirty="0">
                <a:hlinkClick r:id="rId2"/>
              </a:rPr>
              <a:t>https://www.hotel-arcantis-rennes.fr/</a:t>
            </a:r>
            <a:endParaRPr lang="en-US" dirty="0"/>
          </a:p>
          <a:p>
            <a:endParaRPr lang="en-US" dirty="0"/>
          </a:p>
        </p:txBody>
      </p:sp>
      <p:pic>
        <p:nvPicPr>
          <p:cNvPr id="7" name="image3.jpg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171641" y="2471596"/>
            <a:ext cx="2494080" cy="3718067"/>
          </a:xfrm>
          <a:prstGeom prst="rect">
            <a:avLst/>
          </a:prstGeom>
          <a:ln/>
        </p:spPr>
      </p:pic>
      <p:pic>
        <p:nvPicPr>
          <p:cNvPr id="10" name="image2.jpg"/>
          <p:cNvPicPr>
            <a:picLocks noGrp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7464370" y="2505075"/>
            <a:ext cx="2598847" cy="3684588"/>
          </a:xfrm>
          <a:prstGeom prst="rect">
            <a:avLst/>
          </a:prstGeom>
          <a:ln/>
        </p:spPr>
      </p:pic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011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https://www.appartcity.com/fr/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361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77774"/>
            <a:ext cx="3932237" cy="715223"/>
          </a:xfrm>
        </p:spPr>
        <p:txBody>
          <a:bodyPr>
            <a:normAutofit fontScale="90000"/>
          </a:bodyPr>
          <a:lstStyle/>
          <a:p>
            <a:r>
              <a:rPr lang="fr-FR" sz="2000" b="1" dirty="0" smtClean="0"/>
              <a:t>Résidence étudiante , Rennes ,Bretagne</a:t>
            </a:r>
            <a:r>
              <a:rPr lang="fr-FR" sz="2000" dirty="0" smtClean="0"/>
              <a:t/>
            </a:r>
            <a:br>
              <a:rPr lang="fr-FR" sz="2000" dirty="0" smtClean="0"/>
            </a:b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00816"/>
            <a:ext cx="3932237" cy="3481578"/>
          </a:xfrm>
        </p:spPr>
        <p:txBody>
          <a:bodyPr>
            <a:normAutofit/>
          </a:bodyPr>
          <a:lstStyle/>
          <a:p>
            <a:r>
              <a:rPr lang="en-US" dirty="0" smtClean="0"/>
              <a:t>https //www.estudines.rennes.fr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/>
              <a:t>23 rue de Chatillon</a:t>
            </a:r>
            <a:br>
              <a:rPr lang="fr-FR" dirty="0"/>
            </a:br>
            <a:r>
              <a:rPr lang="fr-FR" dirty="0"/>
              <a:t>35000 RENNES +33 (0)9 69 39 22 00 (Numéro Cristal - Appel non surtaxé)</a:t>
            </a:r>
          </a:p>
          <a:p>
            <a:r>
              <a:rPr lang="fr-FR" cap="all" dirty="0"/>
              <a:t>À PARTIR </a:t>
            </a:r>
            <a:r>
              <a:rPr lang="fr-FR" cap="all" dirty="0" smtClean="0"/>
              <a:t>DE </a:t>
            </a:r>
            <a:r>
              <a:rPr lang="fr-FR" b="1" dirty="0" smtClean="0"/>
              <a:t>572</a:t>
            </a:r>
            <a:r>
              <a:rPr lang="fr-FR" b="1" dirty="0"/>
              <a:t>€</a:t>
            </a:r>
            <a:endParaRPr lang="fr-FR" dirty="0"/>
          </a:p>
          <a:p>
            <a:r>
              <a:rPr lang="fr-FR" b="1" dirty="0">
                <a:hlinkClick r:id="rId2"/>
              </a:rPr>
              <a:t>Les appartements</a:t>
            </a:r>
            <a:endParaRPr lang="fr-FR" dirty="0"/>
          </a:p>
          <a:p>
            <a:r>
              <a:rPr lang="fr-FR" dirty="0" smtClean="0"/>
              <a:t/>
            </a:r>
            <a:br>
              <a:rPr lang="fr-FR" dirty="0" smtClean="0"/>
            </a:br>
            <a:endParaRPr lang="en-US" dirty="0"/>
          </a:p>
        </p:txBody>
      </p:sp>
      <p:pic>
        <p:nvPicPr>
          <p:cNvPr id="1026" name="Picture 2" descr="Phot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366081"/>
            <a:ext cx="6172200" cy="411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18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912" y="1709738"/>
            <a:ext cx="10007537" cy="1857327"/>
          </a:xfrm>
        </p:spPr>
        <p:txBody>
          <a:bodyPr/>
          <a:lstStyle/>
          <a:p>
            <a:r>
              <a:rPr lang="fr-FR" dirty="0" smtClean="0"/>
              <a:t>Passez un bon séjour à Rennes!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577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55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Se loger à Rennes</vt:lpstr>
      <vt:lpstr>Liste des sites</vt:lpstr>
      <vt:lpstr> Hôtels aux prix bas  </vt:lpstr>
      <vt:lpstr>Résidence étudiante , Rennes ,Bretagne </vt:lpstr>
      <vt:lpstr>Passez un bon séjour à Rennes!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loger à Rennes</dc:title>
  <dc:creator>raissi</dc:creator>
  <cp:lastModifiedBy>raissi</cp:lastModifiedBy>
  <cp:revision>4</cp:revision>
  <dcterms:created xsi:type="dcterms:W3CDTF">2023-11-09T21:04:02Z</dcterms:created>
  <dcterms:modified xsi:type="dcterms:W3CDTF">2023-11-09T21:42:32Z</dcterms:modified>
</cp:coreProperties>
</file>