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7" r:id="rId2"/>
    <p:sldId id="269" r:id="rId3"/>
    <p:sldId id="286" r:id="rId4"/>
    <p:sldId id="289" r:id="rId5"/>
    <p:sldId id="290" r:id="rId6"/>
    <p:sldId id="271" r:id="rId7"/>
    <p:sldId id="275" r:id="rId8"/>
    <p:sldId id="277" r:id="rId9"/>
    <p:sldId id="279" r:id="rId10"/>
    <p:sldId id="281" r:id="rId11"/>
    <p:sldId id="283" r:id="rId12"/>
    <p:sldId id="288" r:id="rId13"/>
    <p:sldId id="285" r:id="rId14"/>
    <p:sldId id="292" r:id="rId15"/>
    <p:sldId id="293" r:id="rId16"/>
    <p:sldId id="295" r:id="rId17"/>
    <p:sldId id="297" r:id="rId18"/>
    <p:sldId id="298" r:id="rId19"/>
    <p:sldId id="299" r:id="rId20"/>
    <p:sldId id="300" r:id="rId2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9EBF5"/>
          </a:solidFill>
        </a:fill>
      </a:tcStyle>
    </a:wholeTbl>
    <a:band1H>
      <a:tcStyle>
        <a:tcBdr/>
        <a:fill>
          <a:solidFill>
            <a:srgbClr val="CFD5EA"/>
          </a:solidFill>
        </a:fill>
      </a:tcStyle>
    </a:band1H>
    <a:band2H>
      <a:tcStyle>
        <a:tcBdr/>
      </a:tcStyle>
    </a:band2H>
    <a:band1V>
      <a:tcStyle>
        <a:tcBdr/>
        <a:fill>
          <a:solidFill>
            <a:srgbClr val="CFD5EA"/>
          </a:solidFill>
        </a:fill>
      </a:tcStyle>
    </a:band1V>
    <a:band2V>
      <a:tcStyle>
        <a:tcBdr/>
      </a:tcStyle>
    </a:band2V>
    <a:lastCol>
      <a:tcTxStyle b="on">
        <a:font>
          <a:latin typeface="+mn-lt"/>
          <a:ea typeface="+mn-ea"/>
          <a:cs typeface="+mn-cs"/>
        </a:font>
        <a:srgbClr val="FFFFFF"/>
      </a:tcTxStyle>
      <a:tcStyle>
        <a:tcBdr/>
        <a:fill>
          <a:solidFill>
            <a:srgbClr val="4472C4"/>
          </a:solidFill>
        </a:fill>
      </a:tcStyle>
    </a:lastCol>
    <a:firstCol>
      <a:tcTxStyle b="on">
        <a:font>
          <a:latin typeface="+mn-lt"/>
          <a:ea typeface="+mn-ea"/>
          <a:cs typeface="+mn-cs"/>
        </a:font>
        <a:srgbClr val="FFFFFF"/>
      </a:tcTxStyle>
      <a:tcStyle>
        <a:tcBdr/>
        <a:fill>
          <a:solidFill>
            <a:srgbClr val="4472C4"/>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4472C4"/>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4472C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25"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B11F87AC-49E6-8153-DF48-E2CEE582E6E7}"/>
              </a:ext>
            </a:extLst>
          </p:cNvPr>
          <p:cNvSpPr txBox="1">
            <a:spLocks noGrp="1"/>
          </p:cNvSpPr>
          <p:nvPr>
            <p:ph type="hdr" sz="quarter"/>
          </p:nvPr>
        </p:nvSpPr>
        <p:spPr>
          <a:xfrm>
            <a:off x="0" y="0"/>
            <a:ext cx="2971800" cy="458791"/>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1pPr>
          </a:lstStyle>
          <a:p>
            <a:pPr lvl="0"/>
            <a:endParaRPr lang="fr-FR"/>
          </a:p>
        </p:txBody>
      </p:sp>
      <p:sp>
        <p:nvSpPr>
          <p:cNvPr id="3" name="Espace réservé de la date 2">
            <a:extLst>
              <a:ext uri="{FF2B5EF4-FFF2-40B4-BE49-F238E27FC236}">
                <a16:creationId xmlns:a16="http://schemas.microsoft.com/office/drawing/2014/main" id="{F1E0E63E-0F2E-43F2-53A3-F80AF3D543C6}"/>
              </a:ext>
            </a:extLst>
          </p:cNvPr>
          <p:cNvSpPr txBox="1">
            <a:spLocks noGrp="1"/>
          </p:cNvSpPr>
          <p:nvPr>
            <p:ph type="dt" idx="1"/>
          </p:nvPr>
        </p:nvSpPr>
        <p:spPr>
          <a:xfrm>
            <a:off x="3884608" y="0"/>
            <a:ext cx="2971800" cy="458791"/>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1pPr>
          </a:lstStyle>
          <a:p>
            <a:pPr lvl="0"/>
            <a:fld id="{412DBF19-2D4A-459B-A2E8-3428926292AA}" type="datetime1">
              <a:rPr lang="fr-FR"/>
              <a:pPr lvl="0"/>
              <a:t>07/09/2026</a:t>
            </a:fld>
            <a:endParaRPr lang="fr-FR"/>
          </a:p>
        </p:txBody>
      </p:sp>
      <p:sp>
        <p:nvSpPr>
          <p:cNvPr id="4" name="Espace réservé de l'image des diapositives 3">
            <a:extLst>
              <a:ext uri="{FF2B5EF4-FFF2-40B4-BE49-F238E27FC236}">
                <a16:creationId xmlns:a16="http://schemas.microsoft.com/office/drawing/2014/main" id="{28D2DDB1-4FEE-F5BB-065B-A2DE34B2D565}"/>
              </a:ext>
            </a:extLst>
          </p:cNvPr>
          <p:cNvSpPr>
            <a:spLocks noGrp="1" noRot="1" noChangeAspect="1"/>
          </p:cNvSpPr>
          <p:nvPr>
            <p:ph type="sldImg" idx="2"/>
          </p:nvPr>
        </p:nvSpPr>
        <p:spPr>
          <a:xfrm>
            <a:off x="685800" y="1143000"/>
            <a:ext cx="5486400" cy="3086099"/>
          </a:xfrm>
          <a:prstGeom prst="rect">
            <a:avLst/>
          </a:prstGeom>
          <a:noFill/>
          <a:ln w="12701">
            <a:solidFill>
              <a:srgbClr val="000000"/>
            </a:solidFill>
            <a:prstDash val="solid"/>
          </a:ln>
        </p:spPr>
      </p:sp>
      <p:sp>
        <p:nvSpPr>
          <p:cNvPr id="5" name="Espace réservé des notes 4">
            <a:extLst>
              <a:ext uri="{FF2B5EF4-FFF2-40B4-BE49-F238E27FC236}">
                <a16:creationId xmlns:a16="http://schemas.microsoft.com/office/drawing/2014/main" id="{F7A802D7-B6EB-272A-0267-0AC13195673D}"/>
              </a:ext>
            </a:extLst>
          </p:cNvPr>
          <p:cNvSpPr txBox="1">
            <a:spLocks noGrp="1"/>
          </p:cNvSpPr>
          <p:nvPr>
            <p:ph type="body" sz="quarter" idx="3"/>
          </p:nvPr>
        </p:nvSpPr>
        <p:spPr>
          <a:xfrm>
            <a:off x="685800" y="4400549"/>
            <a:ext cx="5486400" cy="3600450"/>
          </a:xfrm>
          <a:prstGeom prst="rect">
            <a:avLst/>
          </a:prstGeom>
          <a:noFill/>
          <a:ln>
            <a:noFill/>
          </a:ln>
        </p:spPr>
        <p:txBody>
          <a:bodyPr vert="horz" wrap="square" lIns="91440" tIns="45720" rIns="91440" bIns="45720" anchor="t" anchorCtr="0" compatLnSpc="1">
            <a:no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a:extLst>
              <a:ext uri="{FF2B5EF4-FFF2-40B4-BE49-F238E27FC236}">
                <a16:creationId xmlns:a16="http://schemas.microsoft.com/office/drawing/2014/main" id="{E7DFDEA9-767E-775A-A1F3-9898E646A487}"/>
              </a:ext>
            </a:extLst>
          </p:cNvPr>
          <p:cNvSpPr txBox="1">
            <a:spLocks noGrp="1"/>
          </p:cNvSpPr>
          <p:nvPr>
            <p:ph type="ftr" sz="quarter" idx="4"/>
          </p:nvPr>
        </p:nvSpPr>
        <p:spPr>
          <a:xfrm>
            <a:off x="0"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1pPr>
          </a:lstStyle>
          <a:p>
            <a:pPr lvl="0"/>
            <a:endParaRPr lang="fr-FR"/>
          </a:p>
        </p:txBody>
      </p:sp>
      <p:sp>
        <p:nvSpPr>
          <p:cNvPr id="7" name="Espace réservé du numéro de diapositive 6">
            <a:extLst>
              <a:ext uri="{FF2B5EF4-FFF2-40B4-BE49-F238E27FC236}">
                <a16:creationId xmlns:a16="http://schemas.microsoft.com/office/drawing/2014/main" id="{0A0C6091-2E53-720E-150E-A2A2DC959F67}"/>
              </a:ext>
            </a:extLst>
          </p:cNvPr>
          <p:cNvSpPr txBox="1">
            <a:spLocks noGrp="1"/>
          </p:cNvSpPr>
          <p:nvPr>
            <p:ph type="sldNum" sz="quarter" idx="5"/>
          </p:nvPr>
        </p:nvSpPr>
        <p:spPr>
          <a:xfrm>
            <a:off x="3884608"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1pPr>
          </a:lstStyle>
          <a:p>
            <a:pPr lvl="0"/>
            <a:fld id="{CD203780-DA0E-4FB7-8EF0-9D015BE82B48}" type="slidenum">
              <a:t>‹N°›</a:t>
            </a:fld>
            <a:endParaRPr lang="fr-FR"/>
          </a:p>
        </p:txBody>
      </p:sp>
    </p:spTree>
    <p:extLst>
      <p:ext uri="{BB962C8B-B14F-4D97-AF65-F5344CB8AC3E}">
        <p14:creationId xmlns:p14="http://schemas.microsoft.com/office/powerpoint/2010/main" val="123735281"/>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1pPr>
    <a:lvl2pPr marL="457200" marR="0" lvl="1" indent="0" algn="l"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2pPr>
    <a:lvl3pPr marL="914400" marR="0" lvl="2" indent="0" algn="l"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3pPr>
    <a:lvl4pPr marL="1371600" marR="0" lvl="3" indent="0" algn="l"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4pPr>
    <a:lvl5pPr marL="1828800" marR="0" lvl="4" indent="0" algn="l"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B9C13D2-4C8D-D803-3D69-214EA2CE7F1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456010E-3021-8587-2028-517B9C673880}"/>
              </a:ext>
            </a:extLst>
          </p:cNvPr>
          <p:cNvSpPr txBox="1">
            <a:spLocks noGrp="1"/>
          </p:cNvSpPr>
          <p:nvPr>
            <p:ph type="body" sz="quarter"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17722C05-7139-E236-2680-FBA7ADE4B899}"/>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FAFAD74-6D41-4704-8951-994BA2DE68A2}" type="slidenum">
              <a:t>6</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2CFEBEE-6437-18CB-F8F9-2AEFA836B5C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8E5F73E-CAEE-EB95-C6C3-DFDE8A0AB41A}"/>
              </a:ext>
            </a:extLst>
          </p:cNvPr>
          <p:cNvSpPr txBox="1">
            <a:spLocks noGrp="1"/>
          </p:cNvSpPr>
          <p:nvPr>
            <p:ph type="body" sz="quarter"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6C45FB25-C7D8-72EE-70DC-08F5BF2BC4C7}"/>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3A56082-C99E-411D-8914-579F14F995EF}" type="slidenum">
              <a:t>18</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222D67D-C1CB-0524-7579-23B973FB4DE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88AC14E-D393-9E3E-00E6-89F3A4104757}"/>
              </a:ext>
            </a:extLst>
          </p:cNvPr>
          <p:cNvSpPr txBox="1">
            <a:spLocks noGrp="1"/>
          </p:cNvSpPr>
          <p:nvPr>
            <p:ph type="body" sz="quarter"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55BF629E-68FC-2205-AFEB-28653B7CEFC3}"/>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C2BA1FC-4739-497F-BA00-B8F8FA970D9D}" type="slidenum">
              <a:t>7</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925EFC9-0BFC-14EF-5D71-6EA1524672D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A744F6B-AAE7-33FA-D869-F92B80013F19}"/>
              </a:ext>
            </a:extLst>
          </p:cNvPr>
          <p:cNvSpPr txBox="1">
            <a:spLocks noGrp="1"/>
          </p:cNvSpPr>
          <p:nvPr>
            <p:ph type="body" sz="quarter"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CD2E92E4-8597-81BD-D986-F566E3B8AEF7}"/>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CED3E8D-EE0D-4E8F-BE32-9FCC499652BE}" type="slidenum">
              <a:t>8</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F2A8785-7050-9F39-8F11-0A2AAD48377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922B5DA-0E57-4377-1EC0-819428F13445}"/>
              </a:ext>
            </a:extLst>
          </p:cNvPr>
          <p:cNvSpPr txBox="1">
            <a:spLocks noGrp="1"/>
          </p:cNvSpPr>
          <p:nvPr>
            <p:ph type="body" sz="quarter"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84844A9F-E310-5ADC-E6E2-01430F816EAE}"/>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4CA9623-BF79-421C-8387-5AAA5881C87D}" type="slidenum">
              <a:t>9</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D2596B3-8B06-7369-5187-3DBE688926C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E2AA271-4C5E-07BD-8CC3-ADB87A33C414}"/>
              </a:ext>
            </a:extLst>
          </p:cNvPr>
          <p:cNvSpPr txBox="1">
            <a:spLocks noGrp="1"/>
          </p:cNvSpPr>
          <p:nvPr>
            <p:ph type="body" sz="quarter"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29C12477-163C-1045-C63D-41DED950B6D1}"/>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03BCF4CD-A079-4EB3-B91A-2178D0F09251}" type="slidenum">
              <a:t>10</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F4543AD-2E0F-6A2C-6FD5-B8B786681DF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94644B8-4B17-02A0-CCE2-C983B2DFE53E}"/>
              </a:ext>
            </a:extLst>
          </p:cNvPr>
          <p:cNvSpPr txBox="1">
            <a:spLocks noGrp="1"/>
          </p:cNvSpPr>
          <p:nvPr>
            <p:ph type="body" sz="quarter"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386A074B-9D25-0C21-7E25-95625A4B6F6F}"/>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BDE8A0E-EE82-4233-A8FE-8FB9F18AF865}" type="slidenum">
              <a:t>11</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1CF992D-88EA-02FC-E934-5330DC7181B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5356F9E-DE5C-AE0A-F286-81C3C05A532A}"/>
              </a:ext>
            </a:extLst>
          </p:cNvPr>
          <p:cNvSpPr txBox="1">
            <a:spLocks noGrp="1"/>
          </p:cNvSpPr>
          <p:nvPr>
            <p:ph type="body" sz="quarter"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3852694C-AF25-DFC9-3BBA-84E1C863DE80}"/>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95D92D4-A7B2-4EDA-9698-FF8AC6FE9B0B}" type="slidenum">
              <a:t>12</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862B9DF-311D-31FD-B45B-BA4C100CD93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55579E6-5A66-3C15-B328-B3FD3387DE04}"/>
              </a:ext>
            </a:extLst>
          </p:cNvPr>
          <p:cNvSpPr txBox="1">
            <a:spLocks noGrp="1"/>
          </p:cNvSpPr>
          <p:nvPr>
            <p:ph type="body" sz="quarter"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F7DD6263-17C3-B130-7A3D-E76C5157CCEC}"/>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534677A-4F58-4A71-A04F-94995C43E2CF}" type="slidenum">
              <a:t>13</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E69D580-DE28-4305-9CCC-D95F0986244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0F2FFDB-0DAC-40ED-B7B2-0D790FA87726}"/>
              </a:ext>
            </a:extLst>
          </p:cNvPr>
          <p:cNvSpPr txBox="1">
            <a:spLocks noGrp="1"/>
          </p:cNvSpPr>
          <p:nvPr>
            <p:ph type="body" sz="quarter"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EC7B41C1-03AC-6C82-8DAE-8305F4689767}"/>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346B987-CEB2-4194-9ED3-FBB2E449E5EE}" type="slidenum">
              <a:t>14</a:t>
            </a:fld>
            <a:endParaRPr lang="fr-FR" sz="1200" b="0" i="0" u="none" strike="noStrike" kern="1200" cap="none" spc="0" baseline="0">
              <a:solidFill>
                <a:srgbClr val="000000"/>
              </a:solidFill>
              <a:uFillTx/>
              <a:latin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1C480-A4FF-128E-9A26-D08FC90D1572}"/>
              </a:ext>
            </a:extLst>
          </p:cNvPr>
          <p:cNvSpPr txBox="1">
            <a:spLocks noGrp="1"/>
          </p:cNvSpPr>
          <p:nvPr>
            <p:ph type="ctrTitle"/>
          </p:nvPr>
        </p:nvSpPr>
        <p:spPr>
          <a:xfrm>
            <a:off x="2589215" y="2514600"/>
            <a:ext cx="8915400" cy="2262783"/>
          </a:xfrm>
        </p:spPr>
        <p:txBody>
          <a:bodyPr anchor="b"/>
          <a:lstStyle>
            <a:lvl1pPr>
              <a:defRPr sz="5400"/>
            </a:lvl1pPr>
          </a:lstStyle>
          <a:p>
            <a:pPr lvl="0"/>
            <a:r>
              <a:rPr lang="fr-FR"/>
              <a:t>Modifiez le style du titre</a:t>
            </a:r>
            <a:endParaRPr lang="en-US"/>
          </a:p>
        </p:txBody>
      </p:sp>
      <p:sp>
        <p:nvSpPr>
          <p:cNvPr id="3" name="Subtitle 2">
            <a:extLst>
              <a:ext uri="{FF2B5EF4-FFF2-40B4-BE49-F238E27FC236}">
                <a16:creationId xmlns:a16="http://schemas.microsoft.com/office/drawing/2014/main" id="{1C63304F-FCFF-D58B-DE3A-97F0C6D28532}"/>
              </a:ext>
            </a:extLst>
          </p:cNvPr>
          <p:cNvSpPr txBox="1">
            <a:spLocks noGrp="1"/>
          </p:cNvSpPr>
          <p:nvPr>
            <p:ph type="subTitle" idx="1"/>
          </p:nvPr>
        </p:nvSpPr>
        <p:spPr>
          <a:xfrm>
            <a:off x="2589215" y="4777383"/>
            <a:ext cx="8915400" cy="1126284"/>
          </a:xfrm>
        </p:spPr>
        <p:txBody>
          <a:bodyPr/>
          <a:lstStyle>
            <a:lvl1pPr marL="0" indent="0">
              <a:buNone/>
              <a:defRPr>
                <a:solidFill>
                  <a:srgbClr val="595959"/>
                </a:solidFill>
              </a:defRPr>
            </a:lvl1pPr>
          </a:lstStyle>
          <a:p>
            <a:pPr lvl="0"/>
            <a:r>
              <a:rPr lang="fr-FR"/>
              <a:t>Modifiez le style des sous-titres du masque</a:t>
            </a:r>
            <a:endParaRPr lang="en-US"/>
          </a:p>
        </p:txBody>
      </p:sp>
      <p:sp>
        <p:nvSpPr>
          <p:cNvPr id="4" name="Date Placeholder 3">
            <a:extLst>
              <a:ext uri="{FF2B5EF4-FFF2-40B4-BE49-F238E27FC236}">
                <a16:creationId xmlns:a16="http://schemas.microsoft.com/office/drawing/2014/main" id="{D4DB5B37-A1F3-190A-2990-11A8939EF34B}"/>
              </a:ext>
            </a:extLst>
          </p:cNvPr>
          <p:cNvSpPr txBox="1">
            <a:spLocks noGrp="1"/>
          </p:cNvSpPr>
          <p:nvPr>
            <p:ph type="dt" sz="half" idx="7"/>
          </p:nvPr>
        </p:nvSpPr>
        <p:spPr/>
        <p:txBody>
          <a:bodyPr/>
          <a:lstStyle>
            <a:lvl1pPr>
              <a:defRPr/>
            </a:lvl1pPr>
          </a:lstStyle>
          <a:p>
            <a:pPr lvl="0"/>
            <a:fld id="{124D633C-CAF2-4920-8BB5-AB326BDE63F3}" type="datetime1">
              <a:rPr lang="fr-FR"/>
              <a:pPr lvl="0"/>
              <a:t>07/09/2026</a:t>
            </a:fld>
            <a:endParaRPr lang="fr-FR"/>
          </a:p>
        </p:txBody>
      </p:sp>
      <p:sp>
        <p:nvSpPr>
          <p:cNvPr id="5" name="Footer Placeholder 4">
            <a:extLst>
              <a:ext uri="{FF2B5EF4-FFF2-40B4-BE49-F238E27FC236}">
                <a16:creationId xmlns:a16="http://schemas.microsoft.com/office/drawing/2014/main" id="{62872786-3226-EFAE-67D4-2298AD069495}"/>
              </a:ext>
            </a:extLst>
          </p:cNvPr>
          <p:cNvSpPr txBox="1">
            <a:spLocks noGrp="1"/>
          </p:cNvSpPr>
          <p:nvPr>
            <p:ph type="ftr" sz="quarter" idx="9"/>
          </p:nvPr>
        </p:nvSpPr>
        <p:spPr/>
        <p:txBody>
          <a:bodyPr/>
          <a:lstStyle>
            <a:lvl1pPr>
              <a:defRPr/>
            </a:lvl1pPr>
          </a:lstStyle>
          <a:p>
            <a:pPr lvl="0"/>
            <a:endParaRPr lang="fr-FR"/>
          </a:p>
        </p:txBody>
      </p:sp>
      <p:sp>
        <p:nvSpPr>
          <p:cNvPr id="6" name="Freeform 6">
            <a:extLst>
              <a:ext uri="{FF2B5EF4-FFF2-40B4-BE49-F238E27FC236}">
                <a16:creationId xmlns:a16="http://schemas.microsoft.com/office/drawing/2014/main" id="{94AB60AE-9CB3-EEEA-81DD-079AF5A27ED1}"/>
              </a:ext>
            </a:extLst>
          </p:cNvPr>
          <p:cNvSpPr/>
          <p:nvPr/>
        </p:nvSpPr>
        <p:spPr>
          <a:xfrm>
            <a:off x="0" y="4323813"/>
            <a:ext cx="1744647" cy="778593"/>
          </a:xfrm>
          <a:custGeom>
            <a:avLst/>
            <a:gdLst>
              <a:gd name="f0" fmla="val w"/>
              <a:gd name="f1" fmla="val h"/>
              <a:gd name="f2" fmla="val 0"/>
              <a:gd name="f3" fmla="val 372"/>
              <a:gd name="f4" fmla="val 166"/>
              <a:gd name="f5" fmla="val 287"/>
              <a:gd name="f6" fmla="val 290"/>
              <a:gd name="f7" fmla="val 292"/>
              <a:gd name="f8" fmla="val 165"/>
              <a:gd name="f9" fmla="val 293"/>
              <a:gd name="f10" fmla="val 164"/>
              <a:gd name="f11" fmla="val 163"/>
              <a:gd name="f12" fmla="val 294"/>
              <a:gd name="f13" fmla="val 370"/>
              <a:gd name="f14" fmla="val 87"/>
              <a:gd name="f15" fmla="val 85"/>
              <a:gd name="f16" fmla="val 81"/>
              <a:gd name="f17" fmla="val 78"/>
              <a:gd name="f18" fmla="val 3"/>
              <a:gd name="f19" fmla="val 2"/>
              <a:gd name="f20" fmla="val 1"/>
              <a:gd name="f21" fmla="*/ f0 1 372"/>
              <a:gd name="f22" fmla="*/ f1 1 166"/>
              <a:gd name="f23" fmla="+- f4 0 f2"/>
              <a:gd name="f24" fmla="+- f3 0 f2"/>
              <a:gd name="f25" fmla="*/ f24 1 372"/>
              <a:gd name="f26" fmla="*/ f23 1 166"/>
              <a:gd name="f27" fmla="*/ 0 1 f25"/>
              <a:gd name="f28" fmla="*/ f3 1 f25"/>
              <a:gd name="f29" fmla="*/ 0 1 f26"/>
              <a:gd name="f30" fmla="*/ f4 1 f26"/>
              <a:gd name="f31" fmla="*/ f27 f21 1"/>
              <a:gd name="f32" fmla="*/ f28 f21 1"/>
              <a:gd name="f33" fmla="*/ f30 f22 1"/>
              <a:gd name="f34" fmla="*/ f29 f22 1"/>
            </a:gdLst>
            <a:ahLst/>
            <a:cxnLst>
              <a:cxn ang="3cd4">
                <a:pos x="hc" y="t"/>
              </a:cxn>
              <a:cxn ang="0">
                <a:pos x="r" y="vc"/>
              </a:cxn>
              <a:cxn ang="cd4">
                <a:pos x="hc" y="b"/>
              </a:cxn>
              <a:cxn ang="cd2">
                <a:pos x="l" y="vc"/>
              </a:cxn>
            </a:cxnLst>
            <a:rect l="f31" t="f34" r="f32" b="f33"/>
            <a:pathLst>
              <a:path w="372" h="166">
                <a:moveTo>
                  <a:pt x="f5" y="f4"/>
                </a:moveTo>
                <a:cubicBezTo>
                  <a:pt x="f6" y="f4"/>
                  <a:pt x="f7" y="f8"/>
                  <a:pt x="f9" y="f10"/>
                </a:cubicBezTo>
                <a:cubicBezTo>
                  <a:pt x="f9" y="f11"/>
                  <a:pt x="f12" y="f11"/>
                  <a:pt x="f12" y="f11"/>
                </a:cubicBezTo>
                <a:cubicBezTo>
                  <a:pt x="f13" y="f14"/>
                  <a:pt x="f13" y="f14"/>
                  <a:pt x="f13" y="f14"/>
                </a:cubicBezTo>
                <a:cubicBezTo>
                  <a:pt x="f3" y="f15"/>
                  <a:pt x="f3" y="f16"/>
                  <a:pt x="f13" y="f17"/>
                </a:cubicBezTo>
                <a:cubicBezTo>
                  <a:pt x="f12" y="f18"/>
                  <a:pt x="f12" y="f18"/>
                  <a:pt x="f12" y="f18"/>
                </a:cubicBezTo>
                <a:cubicBezTo>
                  <a:pt x="f12" y="f19"/>
                  <a:pt x="f9" y="f19"/>
                  <a:pt x="f9" y="f19"/>
                </a:cubicBezTo>
                <a:cubicBezTo>
                  <a:pt x="f7" y="f20"/>
                  <a:pt x="f6" y="f2"/>
                  <a:pt x="f5" y="f2"/>
                </a:cubicBezTo>
                <a:cubicBezTo>
                  <a:pt x="f2" y="f2"/>
                  <a:pt x="f2" y="f2"/>
                  <a:pt x="f2" y="f2"/>
                </a:cubicBezTo>
                <a:cubicBezTo>
                  <a:pt x="f2" y="f4"/>
                  <a:pt x="f2" y="f4"/>
                  <a:pt x="f2" y="f4"/>
                </a:cubicBezTo>
                <a:lnTo>
                  <a:pt x="f5" y="f4"/>
                </a:lnTo>
                <a:close/>
              </a:path>
            </a:pathLst>
          </a:custGeom>
          <a:solidFill>
            <a:srgbClr val="353535"/>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7" name="Slide Number Placeholder 5">
            <a:extLst>
              <a:ext uri="{FF2B5EF4-FFF2-40B4-BE49-F238E27FC236}">
                <a16:creationId xmlns:a16="http://schemas.microsoft.com/office/drawing/2014/main" id="{CB9CA018-15CD-D736-D413-EE86941800D7}"/>
              </a:ext>
            </a:extLst>
          </p:cNvPr>
          <p:cNvSpPr txBox="1">
            <a:spLocks noGrp="1"/>
          </p:cNvSpPr>
          <p:nvPr>
            <p:ph type="sldNum" sz="quarter" idx="8"/>
          </p:nvPr>
        </p:nvSpPr>
        <p:spPr>
          <a:xfrm>
            <a:off x="531815" y="4529544"/>
            <a:ext cx="779763" cy="365129"/>
          </a:xfrm>
        </p:spPr>
        <p:txBody>
          <a:bodyPr/>
          <a:lstStyle>
            <a:lvl1pPr>
              <a:defRPr/>
            </a:lvl1pPr>
          </a:lstStyle>
          <a:p>
            <a:pPr lvl="0"/>
            <a:fld id="{D5F2D57B-0890-4A16-8732-CEB3486FF6CF}" type="slidenum">
              <a:t>‹N°›</a:t>
            </a:fld>
            <a:endParaRPr lang="fr-FR"/>
          </a:p>
        </p:txBody>
      </p:sp>
    </p:spTree>
    <p:extLst>
      <p:ext uri="{BB962C8B-B14F-4D97-AF65-F5344CB8AC3E}">
        <p14:creationId xmlns:p14="http://schemas.microsoft.com/office/powerpoint/2010/main" val="32499650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7781A2-4FE0-2856-D715-D9F8B67D7A34}"/>
              </a:ext>
            </a:extLst>
          </p:cNvPr>
          <p:cNvSpPr txBox="1">
            <a:spLocks noGrp="1"/>
          </p:cNvSpPr>
          <p:nvPr>
            <p:ph type="title"/>
          </p:nvPr>
        </p:nvSpPr>
        <p:spPr>
          <a:xfrm>
            <a:off x="2589215" y="609603"/>
            <a:ext cx="8915400" cy="3117043"/>
          </a:xfrm>
        </p:spPr>
        <p:txBody>
          <a:bodyPr anchor="ctr"/>
          <a:lstStyle>
            <a:lvl1pPr>
              <a:defRPr sz="4800"/>
            </a:lvl1pPr>
          </a:lstStyle>
          <a:p>
            <a:pPr lvl="0"/>
            <a:r>
              <a:rPr lang="fr-FR"/>
              <a:t>Modifiez le style du titre</a:t>
            </a:r>
            <a:endParaRPr lang="en-US"/>
          </a:p>
        </p:txBody>
      </p:sp>
      <p:sp>
        <p:nvSpPr>
          <p:cNvPr id="3" name="Text Placeholder 2">
            <a:extLst>
              <a:ext uri="{FF2B5EF4-FFF2-40B4-BE49-F238E27FC236}">
                <a16:creationId xmlns:a16="http://schemas.microsoft.com/office/drawing/2014/main" id="{7CC14ECC-637A-E523-324F-C0F61915946B}"/>
              </a:ext>
            </a:extLst>
          </p:cNvPr>
          <p:cNvSpPr txBox="1">
            <a:spLocks noGrp="1"/>
          </p:cNvSpPr>
          <p:nvPr>
            <p:ph type="body" idx="4294967295"/>
          </p:nvPr>
        </p:nvSpPr>
        <p:spPr>
          <a:xfrm>
            <a:off x="2589215" y="4354043"/>
            <a:ext cx="8915400" cy="1555860"/>
          </a:xfrm>
        </p:spPr>
        <p:txBody>
          <a:bodyPr anchor="ctr"/>
          <a:lstStyle>
            <a:lvl1pPr marL="0" indent="0">
              <a:buNone/>
              <a:defRPr>
                <a:solidFill>
                  <a:srgbClr val="595959"/>
                </a:solidFill>
              </a:defRPr>
            </a:lvl1pPr>
          </a:lstStyle>
          <a:p>
            <a:pPr lvl="0"/>
            <a:r>
              <a:rPr lang="fr-FR"/>
              <a:t>Cliquez pour modifier les styles du texte du masque</a:t>
            </a:r>
          </a:p>
        </p:txBody>
      </p:sp>
      <p:sp>
        <p:nvSpPr>
          <p:cNvPr id="4" name="Date Placeholder 3">
            <a:extLst>
              <a:ext uri="{FF2B5EF4-FFF2-40B4-BE49-F238E27FC236}">
                <a16:creationId xmlns:a16="http://schemas.microsoft.com/office/drawing/2014/main" id="{85CBD74A-7F26-E1AB-2E08-DD225D2374D3}"/>
              </a:ext>
            </a:extLst>
          </p:cNvPr>
          <p:cNvSpPr txBox="1">
            <a:spLocks noGrp="1"/>
          </p:cNvSpPr>
          <p:nvPr>
            <p:ph type="dt" sz="half" idx="7"/>
          </p:nvPr>
        </p:nvSpPr>
        <p:spPr/>
        <p:txBody>
          <a:bodyPr/>
          <a:lstStyle>
            <a:lvl1pPr>
              <a:defRPr/>
            </a:lvl1pPr>
          </a:lstStyle>
          <a:p>
            <a:pPr lvl="0"/>
            <a:fld id="{C4A3EE67-64B1-47A2-BC19-E7E8BBF2DF59}" type="datetime1">
              <a:rPr lang="fr-FR"/>
              <a:pPr lvl="0"/>
              <a:t>07/09/2026</a:t>
            </a:fld>
            <a:endParaRPr lang="fr-FR"/>
          </a:p>
        </p:txBody>
      </p:sp>
      <p:sp>
        <p:nvSpPr>
          <p:cNvPr id="5" name="Footer Placeholder 4">
            <a:extLst>
              <a:ext uri="{FF2B5EF4-FFF2-40B4-BE49-F238E27FC236}">
                <a16:creationId xmlns:a16="http://schemas.microsoft.com/office/drawing/2014/main" id="{0DF4AB10-EB90-EC0E-31E2-5097D1B535D9}"/>
              </a:ext>
            </a:extLst>
          </p:cNvPr>
          <p:cNvSpPr txBox="1">
            <a:spLocks noGrp="1"/>
          </p:cNvSpPr>
          <p:nvPr>
            <p:ph type="ftr" sz="quarter" idx="9"/>
          </p:nvPr>
        </p:nvSpPr>
        <p:spPr/>
        <p:txBody>
          <a:bodyPr/>
          <a:lstStyle>
            <a:lvl1pPr>
              <a:defRPr/>
            </a:lvl1pPr>
          </a:lstStyle>
          <a:p>
            <a:pPr lvl="0"/>
            <a:endParaRPr lang="fr-FR"/>
          </a:p>
        </p:txBody>
      </p:sp>
      <p:sp>
        <p:nvSpPr>
          <p:cNvPr id="6" name="Freeform 11">
            <a:extLst>
              <a:ext uri="{FF2B5EF4-FFF2-40B4-BE49-F238E27FC236}">
                <a16:creationId xmlns:a16="http://schemas.microsoft.com/office/drawing/2014/main" id="{D3709C78-759C-5886-47B7-21B6F6F13337}"/>
              </a:ext>
            </a:extLst>
          </p:cNvPr>
          <p:cNvSpPr/>
          <p:nvPr/>
        </p:nvSpPr>
        <p:spPr>
          <a:xfrm flipV="1">
            <a:off x="-4187" y="3178170"/>
            <a:ext cx="1588523" cy="507299"/>
          </a:xfrm>
          <a:custGeom>
            <a:avLst/>
            <a:gdLst>
              <a:gd name="f0" fmla="val w"/>
              <a:gd name="f1" fmla="val h"/>
              <a:gd name="f2" fmla="val 0"/>
              <a:gd name="f3" fmla="val 9248"/>
              <a:gd name="f4" fmla="val 10000"/>
              <a:gd name="f5" fmla="val 4701"/>
              <a:gd name="f6" fmla="val 7915"/>
              <a:gd name="f7" fmla="val 188"/>
              <a:gd name="f8" fmla="val 7906"/>
              <a:gd name="f9" fmla="val 156"/>
              <a:gd name="f10" fmla="val 7895"/>
              <a:gd name="f11" fmla="val 126"/>
              <a:gd name="f12" fmla="val 7886"/>
              <a:gd name="f13" fmla="val 94"/>
              <a:gd name="f14" fmla="val 7859"/>
              <a:gd name="f15" fmla="val 7831"/>
              <a:gd name="f16" fmla="val 7803"/>
              <a:gd name="f17" fmla="val 7275"/>
              <a:gd name="f18" fmla="val 70"/>
              <a:gd name="f19" fmla="val 8"/>
              <a:gd name="f20" fmla="val 3380"/>
              <a:gd name="f21" fmla="val 17"/>
              <a:gd name="f22" fmla="val 6690"/>
              <a:gd name="f23" fmla="val 25"/>
              <a:gd name="f24" fmla="val 9966"/>
              <a:gd name="f25" fmla="val 9872"/>
              <a:gd name="f26" fmla="val 9778"/>
              <a:gd name="f27" fmla="val 5265"/>
              <a:gd name="f28" fmla="val 9303"/>
              <a:gd name="f29" fmla="val 5077"/>
              <a:gd name="f30" fmla="val 4889"/>
              <a:gd name="f31" fmla="*/ f0 1 9248"/>
              <a:gd name="f32" fmla="*/ f1 1 10000"/>
              <a:gd name="f33" fmla="+- f4 0 f2"/>
              <a:gd name="f34" fmla="+- f3 0 f2"/>
              <a:gd name="f35" fmla="*/ f34 1 9248"/>
              <a:gd name="f36" fmla="*/ f33 1 10000"/>
              <a:gd name="f37" fmla="*/ f2 1 f35"/>
              <a:gd name="f38" fmla="*/ f3 1 f35"/>
              <a:gd name="f39" fmla="*/ f2 1 f36"/>
              <a:gd name="f40" fmla="*/ f4 1 f36"/>
              <a:gd name="f41" fmla="*/ f37 f31 1"/>
              <a:gd name="f42" fmla="*/ f38 f31 1"/>
              <a:gd name="f43" fmla="*/ f40 f32 1"/>
              <a:gd name="f44" fmla="*/ f39 f32 1"/>
            </a:gdLst>
            <a:ahLst/>
            <a:cxnLst>
              <a:cxn ang="3cd4">
                <a:pos x="hc" y="t"/>
              </a:cxn>
              <a:cxn ang="0">
                <a:pos x="r" y="vc"/>
              </a:cxn>
              <a:cxn ang="cd4">
                <a:pos x="hc" y="b"/>
              </a:cxn>
              <a:cxn ang="cd2">
                <a:pos x="l" y="vc"/>
              </a:cxn>
            </a:cxnLst>
            <a:rect l="f41" t="f44" r="f42" b="f43"/>
            <a:pathLst>
              <a:path w="9248" h="10000">
                <a:moveTo>
                  <a:pt x="f3" y="f5"/>
                </a:moveTo>
                <a:lnTo>
                  <a:pt x="f6" y="f7"/>
                </a:lnTo>
                <a:cubicBezTo>
                  <a:pt x="f8" y="f9"/>
                  <a:pt x="f10" y="f11"/>
                  <a:pt x="f12" y="f13"/>
                </a:cubicBezTo>
                <a:cubicBezTo>
                  <a:pt x="f14" y="f2"/>
                  <a:pt x="f15" y="f2"/>
                  <a:pt x="f16" y="f2"/>
                </a:cubicBezTo>
                <a:lnTo>
                  <a:pt x="f17" y="f2"/>
                </a:lnTo>
                <a:lnTo>
                  <a:pt x="f2" y="f18"/>
                </a:lnTo>
                <a:cubicBezTo>
                  <a:pt x="f19" y="f20"/>
                  <a:pt x="f21" y="f22"/>
                  <a:pt x="f23" y="f4"/>
                </a:cubicBezTo>
                <a:lnTo>
                  <a:pt x="f17" y="f24"/>
                </a:lnTo>
                <a:lnTo>
                  <a:pt x="f16" y="f24"/>
                </a:lnTo>
                <a:cubicBezTo>
                  <a:pt x="f15" y="f24"/>
                  <a:pt x="f14" y="f25"/>
                  <a:pt x="f12" y="f25"/>
                </a:cubicBezTo>
                <a:cubicBezTo>
                  <a:pt x="f12" y="f26"/>
                  <a:pt x="f6" y="f26"/>
                  <a:pt x="f6" y="f26"/>
                </a:cubicBezTo>
                <a:lnTo>
                  <a:pt x="f3" y="f27"/>
                </a:lnTo>
                <a:cubicBezTo>
                  <a:pt x="f28" y="f29"/>
                  <a:pt x="f28" y="f30"/>
                  <a:pt x="f3" y="f5"/>
                </a:cubicBezTo>
                <a:close/>
              </a:path>
            </a:pathLst>
          </a:custGeom>
          <a:solidFill>
            <a:srgbClr val="353535"/>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7" name="Slide Number Placeholder 5">
            <a:extLst>
              <a:ext uri="{FF2B5EF4-FFF2-40B4-BE49-F238E27FC236}">
                <a16:creationId xmlns:a16="http://schemas.microsoft.com/office/drawing/2014/main" id="{4D53735A-228C-3C96-D0C0-EC0B8D948E52}"/>
              </a:ext>
            </a:extLst>
          </p:cNvPr>
          <p:cNvSpPr txBox="1">
            <a:spLocks noGrp="1"/>
          </p:cNvSpPr>
          <p:nvPr>
            <p:ph type="sldNum" sz="quarter" idx="8"/>
          </p:nvPr>
        </p:nvSpPr>
        <p:spPr>
          <a:xfrm>
            <a:off x="531815" y="3244135"/>
            <a:ext cx="779763" cy="365129"/>
          </a:xfrm>
        </p:spPr>
        <p:txBody>
          <a:bodyPr/>
          <a:lstStyle>
            <a:lvl1pPr>
              <a:defRPr/>
            </a:lvl1pPr>
          </a:lstStyle>
          <a:p>
            <a:pPr lvl="0"/>
            <a:fld id="{1EB88FDA-3E5F-45ED-A639-1D7AA7D80B74}" type="slidenum">
              <a:t>‹N°›</a:t>
            </a:fld>
            <a:endParaRPr lang="fr-FR"/>
          </a:p>
        </p:txBody>
      </p:sp>
    </p:spTree>
    <p:extLst>
      <p:ext uri="{BB962C8B-B14F-4D97-AF65-F5344CB8AC3E}">
        <p14:creationId xmlns:p14="http://schemas.microsoft.com/office/powerpoint/2010/main" val="2456987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8A555A-2973-EC9F-1A7C-CF3721C81EC5}"/>
              </a:ext>
            </a:extLst>
          </p:cNvPr>
          <p:cNvSpPr txBox="1">
            <a:spLocks noGrp="1"/>
          </p:cNvSpPr>
          <p:nvPr>
            <p:ph type="title"/>
          </p:nvPr>
        </p:nvSpPr>
        <p:spPr>
          <a:xfrm>
            <a:off x="2849947" y="609603"/>
            <a:ext cx="8393926" cy="2895603"/>
          </a:xfrm>
        </p:spPr>
        <p:txBody>
          <a:bodyPr anchor="ctr"/>
          <a:lstStyle>
            <a:lvl1pPr>
              <a:defRPr sz="4800"/>
            </a:lvl1pPr>
          </a:lstStyle>
          <a:p>
            <a:pPr lvl="0"/>
            <a:r>
              <a:rPr lang="fr-FR"/>
              <a:t>Modifiez le style du titre</a:t>
            </a:r>
            <a:endParaRPr lang="en-US"/>
          </a:p>
        </p:txBody>
      </p:sp>
      <p:sp>
        <p:nvSpPr>
          <p:cNvPr id="3" name="Text Placeholder 9">
            <a:extLst>
              <a:ext uri="{FF2B5EF4-FFF2-40B4-BE49-F238E27FC236}">
                <a16:creationId xmlns:a16="http://schemas.microsoft.com/office/drawing/2014/main" id="{FC4C453B-4E56-E847-F304-45DDD97466F1}"/>
              </a:ext>
            </a:extLst>
          </p:cNvPr>
          <p:cNvSpPr txBox="1">
            <a:spLocks noGrp="1"/>
          </p:cNvSpPr>
          <p:nvPr>
            <p:ph type="body" idx="4294967295"/>
          </p:nvPr>
        </p:nvSpPr>
        <p:spPr>
          <a:xfrm>
            <a:off x="3275015" y="3505196"/>
            <a:ext cx="7536557" cy="381003"/>
          </a:xfrm>
        </p:spPr>
        <p:txBody>
          <a:bodyPr anchor="ctr">
            <a:noAutofit/>
          </a:bodyPr>
          <a:lstStyle>
            <a:lvl1pPr marL="0" indent="0">
              <a:buNone/>
              <a:defRPr sz="1600">
                <a:solidFill>
                  <a:srgbClr val="7F7F7F"/>
                </a:solidFill>
              </a:defRPr>
            </a:lvl1pPr>
          </a:lstStyle>
          <a:p>
            <a:pPr lvl="0"/>
            <a:r>
              <a:rPr lang="fr-FR"/>
              <a:t>Cliquez pour modifier les styles du texte du masque</a:t>
            </a:r>
          </a:p>
        </p:txBody>
      </p:sp>
      <p:sp>
        <p:nvSpPr>
          <p:cNvPr id="4" name="Text Placeholder 2">
            <a:extLst>
              <a:ext uri="{FF2B5EF4-FFF2-40B4-BE49-F238E27FC236}">
                <a16:creationId xmlns:a16="http://schemas.microsoft.com/office/drawing/2014/main" id="{B015DD3F-5201-85D6-346F-C384B9972B14}"/>
              </a:ext>
            </a:extLst>
          </p:cNvPr>
          <p:cNvSpPr txBox="1">
            <a:spLocks noGrp="1"/>
          </p:cNvSpPr>
          <p:nvPr>
            <p:ph type="body" idx="4294967295"/>
          </p:nvPr>
        </p:nvSpPr>
        <p:spPr>
          <a:xfrm>
            <a:off x="2589215" y="4354043"/>
            <a:ext cx="8915400" cy="1555860"/>
          </a:xfrm>
        </p:spPr>
        <p:txBody>
          <a:bodyPr anchor="ctr"/>
          <a:lstStyle>
            <a:lvl1pPr marL="0" indent="0">
              <a:buNone/>
              <a:defRPr>
                <a:solidFill>
                  <a:srgbClr val="595959"/>
                </a:solidFill>
              </a:defRPr>
            </a:lvl1pPr>
          </a:lstStyle>
          <a:p>
            <a:pPr lvl="0"/>
            <a:r>
              <a:rPr lang="fr-FR"/>
              <a:t>Cliquez pour modifier les styles du texte du masque</a:t>
            </a:r>
          </a:p>
        </p:txBody>
      </p:sp>
      <p:sp>
        <p:nvSpPr>
          <p:cNvPr id="5" name="Date Placeholder 3">
            <a:extLst>
              <a:ext uri="{FF2B5EF4-FFF2-40B4-BE49-F238E27FC236}">
                <a16:creationId xmlns:a16="http://schemas.microsoft.com/office/drawing/2014/main" id="{E1F25133-0314-4B6F-B50E-7369AEF371B7}"/>
              </a:ext>
            </a:extLst>
          </p:cNvPr>
          <p:cNvSpPr txBox="1">
            <a:spLocks noGrp="1"/>
          </p:cNvSpPr>
          <p:nvPr>
            <p:ph type="dt" sz="half" idx="7"/>
          </p:nvPr>
        </p:nvSpPr>
        <p:spPr/>
        <p:txBody>
          <a:bodyPr/>
          <a:lstStyle>
            <a:lvl1pPr>
              <a:defRPr/>
            </a:lvl1pPr>
          </a:lstStyle>
          <a:p>
            <a:pPr lvl="0"/>
            <a:fld id="{DF6AEAC5-A21E-4FFA-83A1-33AA37C250F9}" type="datetime1">
              <a:rPr lang="fr-FR"/>
              <a:pPr lvl="0"/>
              <a:t>07/09/2026</a:t>
            </a:fld>
            <a:endParaRPr lang="fr-FR"/>
          </a:p>
        </p:txBody>
      </p:sp>
      <p:sp>
        <p:nvSpPr>
          <p:cNvPr id="6" name="Footer Placeholder 4">
            <a:extLst>
              <a:ext uri="{FF2B5EF4-FFF2-40B4-BE49-F238E27FC236}">
                <a16:creationId xmlns:a16="http://schemas.microsoft.com/office/drawing/2014/main" id="{866C02A1-6ABC-E13C-0FEB-231C1B4A11F2}"/>
              </a:ext>
            </a:extLst>
          </p:cNvPr>
          <p:cNvSpPr txBox="1">
            <a:spLocks noGrp="1"/>
          </p:cNvSpPr>
          <p:nvPr>
            <p:ph type="ftr" sz="quarter" idx="9"/>
          </p:nvPr>
        </p:nvSpPr>
        <p:spPr/>
        <p:txBody>
          <a:bodyPr/>
          <a:lstStyle>
            <a:lvl1pPr>
              <a:defRPr/>
            </a:lvl1pPr>
          </a:lstStyle>
          <a:p>
            <a:pPr lvl="0"/>
            <a:endParaRPr lang="fr-FR"/>
          </a:p>
        </p:txBody>
      </p:sp>
      <p:sp>
        <p:nvSpPr>
          <p:cNvPr id="7" name="Freeform 11">
            <a:extLst>
              <a:ext uri="{FF2B5EF4-FFF2-40B4-BE49-F238E27FC236}">
                <a16:creationId xmlns:a16="http://schemas.microsoft.com/office/drawing/2014/main" id="{DC534AC0-498C-55A5-EF2B-6EB60D6F7C96}"/>
              </a:ext>
            </a:extLst>
          </p:cNvPr>
          <p:cNvSpPr/>
          <p:nvPr/>
        </p:nvSpPr>
        <p:spPr>
          <a:xfrm flipV="1">
            <a:off x="-4187" y="3178170"/>
            <a:ext cx="1588523" cy="507299"/>
          </a:xfrm>
          <a:custGeom>
            <a:avLst/>
            <a:gdLst>
              <a:gd name="f0" fmla="val w"/>
              <a:gd name="f1" fmla="val h"/>
              <a:gd name="f2" fmla="val 0"/>
              <a:gd name="f3" fmla="val 9248"/>
              <a:gd name="f4" fmla="val 10000"/>
              <a:gd name="f5" fmla="val 4701"/>
              <a:gd name="f6" fmla="val 7915"/>
              <a:gd name="f7" fmla="val 188"/>
              <a:gd name="f8" fmla="val 7906"/>
              <a:gd name="f9" fmla="val 156"/>
              <a:gd name="f10" fmla="val 7895"/>
              <a:gd name="f11" fmla="val 126"/>
              <a:gd name="f12" fmla="val 7886"/>
              <a:gd name="f13" fmla="val 94"/>
              <a:gd name="f14" fmla="val 7859"/>
              <a:gd name="f15" fmla="val 7831"/>
              <a:gd name="f16" fmla="val 7803"/>
              <a:gd name="f17" fmla="val 7275"/>
              <a:gd name="f18" fmla="val 70"/>
              <a:gd name="f19" fmla="val 8"/>
              <a:gd name="f20" fmla="val 3380"/>
              <a:gd name="f21" fmla="val 17"/>
              <a:gd name="f22" fmla="val 6690"/>
              <a:gd name="f23" fmla="val 25"/>
              <a:gd name="f24" fmla="val 9966"/>
              <a:gd name="f25" fmla="val 9872"/>
              <a:gd name="f26" fmla="val 9778"/>
              <a:gd name="f27" fmla="val 5265"/>
              <a:gd name="f28" fmla="val 9303"/>
              <a:gd name="f29" fmla="val 5077"/>
              <a:gd name="f30" fmla="val 4889"/>
              <a:gd name="f31" fmla="*/ f0 1 9248"/>
              <a:gd name="f32" fmla="*/ f1 1 10000"/>
              <a:gd name="f33" fmla="+- f4 0 f2"/>
              <a:gd name="f34" fmla="+- f3 0 f2"/>
              <a:gd name="f35" fmla="*/ f34 1 9248"/>
              <a:gd name="f36" fmla="*/ f33 1 10000"/>
              <a:gd name="f37" fmla="*/ f2 1 f35"/>
              <a:gd name="f38" fmla="*/ f3 1 f35"/>
              <a:gd name="f39" fmla="*/ f2 1 f36"/>
              <a:gd name="f40" fmla="*/ f4 1 f36"/>
              <a:gd name="f41" fmla="*/ f37 f31 1"/>
              <a:gd name="f42" fmla="*/ f38 f31 1"/>
              <a:gd name="f43" fmla="*/ f40 f32 1"/>
              <a:gd name="f44" fmla="*/ f39 f32 1"/>
            </a:gdLst>
            <a:ahLst/>
            <a:cxnLst>
              <a:cxn ang="3cd4">
                <a:pos x="hc" y="t"/>
              </a:cxn>
              <a:cxn ang="0">
                <a:pos x="r" y="vc"/>
              </a:cxn>
              <a:cxn ang="cd4">
                <a:pos x="hc" y="b"/>
              </a:cxn>
              <a:cxn ang="cd2">
                <a:pos x="l" y="vc"/>
              </a:cxn>
            </a:cxnLst>
            <a:rect l="f41" t="f44" r="f42" b="f43"/>
            <a:pathLst>
              <a:path w="9248" h="10000">
                <a:moveTo>
                  <a:pt x="f3" y="f5"/>
                </a:moveTo>
                <a:lnTo>
                  <a:pt x="f6" y="f7"/>
                </a:lnTo>
                <a:cubicBezTo>
                  <a:pt x="f8" y="f9"/>
                  <a:pt x="f10" y="f11"/>
                  <a:pt x="f12" y="f13"/>
                </a:cubicBezTo>
                <a:cubicBezTo>
                  <a:pt x="f14" y="f2"/>
                  <a:pt x="f15" y="f2"/>
                  <a:pt x="f16" y="f2"/>
                </a:cubicBezTo>
                <a:lnTo>
                  <a:pt x="f17" y="f2"/>
                </a:lnTo>
                <a:lnTo>
                  <a:pt x="f2" y="f18"/>
                </a:lnTo>
                <a:cubicBezTo>
                  <a:pt x="f19" y="f20"/>
                  <a:pt x="f21" y="f22"/>
                  <a:pt x="f23" y="f4"/>
                </a:cubicBezTo>
                <a:lnTo>
                  <a:pt x="f17" y="f24"/>
                </a:lnTo>
                <a:lnTo>
                  <a:pt x="f16" y="f24"/>
                </a:lnTo>
                <a:cubicBezTo>
                  <a:pt x="f15" y="f24"/>
                  <a:pt x="f14" y="f25"/>
                  <a:pt x="f12" y="f25"/>
                </a:cubicBezTo>
                <a:cubicBezTo>
                  <a:pt x="f12" y="f26"/>
                  <a:pt x="f6" y="f26"/>
                  <a:pt x="f6" y="f26"/>
                </a:cubicBezTo>
                <a:lnTo>
                  <a:pt x="f3" y="f27"/>
                </a:lnTo>
                <a:cubicBezTo>
                  <a:pt x="f28" y="f29"/>
                  <a:pt x="f28" y="f30"/>
                  <a:pt x="f3" y="f5"/>
                </a:cubicBezTo>
                <a:close/>
              </a:path>
            </a:pathLst>
          </a:custGeom>
          <a:solidFill>
            <a:srgbClr val="353535"/>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8" name="Slide Number Placeholder 5">
            <a:extLst>
              <a:ext uri="{FF2B5EF4-FFF2-40B4-BE49-F238E27FC236}">
                <a16:creationId xmlns:a16="http://schemas.microsoft.com/office/drawing/2014/main" id="{432E80D8-8809-BFD3-F4AC-73D944914B24}"/>
              </a:ext>
            </a:extLst>
          </p:cNvPr>
          <p:cNvSpPr txBox="1">
            <a:spLocks noGrp="1"/>
          </p:cNvSpPr>
          <p:nvPr>
            <p:ph type="sldNum" sz="quarter" idx="8"/>
          </p:nvPr>
        </p:nvSpPr>
        <p:spPr>
          <a:xfrm>
            <a:off x="531815" y="3244135"/>
            <a:ext cx="779763" cy="365129"/>
          </a:xfrm>
        </p:spPr>
        <p:txBody>
          <a:bodyPr/>
          <a:lstStyle>
            <a:lvl1pPr>
              <a:defRPr/>
            </a:lvl1pPr>
          </a:lstStyle>
          <a:p>
            <a:pPr lvl="0"/>
            <a:fld id="{8D36E73A-956D-4E2F-9E14-E5275FBE685B}" type="slidenum">
              <a:t>‹N°›</a:t>
            </a:fld>
            <a:endParaRPr lang="fr-FR"/>
          </a:p>
        </p:txBody>
      </p:sp>
      <p:sp>
        <p:nvSpPr>
          <p:cNvPr id="9" name="TextBox 13">
            <a:extLst>
              <a:ext uri="{FF2B5EF4-FFF2-40B4-BE49-F238E27FC236}">
                <a16:creationId xmlns:a16="http://schemas.microsoft.com/office/drawing/2014/main" id="{366ACFCB-88AE-8C22-5413-557B745E5EA8}"/>
              </a:ext>
            </a:extLst>
          </p:cNvPr>
          <p:cNvSpPr txBox="1"/>
          <p:nvPr/>
        </p:nvSpPr>
        <p:spPr>
          <a:xfrm>
            <a:off x="2467654" y="648007"/>
            <a:ext cx="609603" cy="584777"/>
          </a:xfrm>
          <a:prstGeom prst="rect">
            <a:avLst/>
          </a:prstGeom>
          <a:noFill/>
          <a:ln cap="flat">
            <a:noFill/>
          </a:ln>
        </p:spPr>
        <p:txBody>
          <a:bodyPr vert="horz" wrap="square" lIns="91440" tIns="45720" rIns="91440" bIns="45720" anchor="ctr"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8000" b="0" i="0" u="none" strike="noStrike" kern="1200" cap="none" spc="0" baseline="0">
                <a:solidFill>
                  <a:srgbClr val="353535"/>
                </a:solidFill>
                <a:uFillTx/>
                <a:latin typeface="Arial"/>
              </a:rPr>
              <a:t>“</a:t>
            </a:r>
          </a:p>
        </p:txBody>
      </p:sp>
      <p:sp>
        <p:nvSpPr>
          <p:cNvPr id="10" name="TextBox 14">
            <a:extLst>
              <a:ext uri="{FF2B5EF4-FFF2-40B4-BE49-F238E27FC236}">
                <a16:creationId xmlns:a16="http://schemas.microsoft.com/office/drawing/2014/main" id="{ACB21FFD-2BDD-A850-DE6E-508045D37ED6}"/>
              </a:ext>
            </a:extLst>
          </p:cNvPr>
          <p:cNvSpPr txBox="1"/>
          <p:nvPr/>
        </p:nvSpPr>
        <p:spPr>
          <a:xfrm>
            <a:off x="11114852" y="2905304"/>
            <a:ext cx="609603" cy="584777"/>
          </a:xfrm>
          <a:prstGeom prst="rect">
            <a:avLst/>
          </a:prstGeom>
          <a:noFill/>
          <a:ln cap="flat">
            <a:noFill/>
          </a:ln>
        </p:spPr>
        <p:txBody>
          <a:bodyPr vert="horz" wrap="square" lIns="91440" tIns="45720" rIns="91440" bIns="45720" anchor="ctr"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8000" b="0" i="0" u="none" strike="noStrike" kern="1200" cap="none" spc="0" baseline="0">
                <a:solidFill>
                  <a:srgbClr val="353535"/>
                </a:solidFill>
                <a:uFillTx/>
                <a:latin typeface="Arial"/>
              </a:rPr>
              <a:t>”</a:t>
            </a:r>
          </a:p>
        </p:txBody>
      </p:sp>
    </p:spTree>
    <p:extLst>
      <p:ext uri="{BB962C8B-B14F-4D97-AF65-F5344CB8AC3E}">
        <p14:creationId xmlns:p14="http://schemas.microsoft.com/office/powerpoint/2010/main" val="13090354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803FD9-1188-D302-1508-6F079C34E88B}"/>
              </a:ext>
            </a:extLst>
          </p:cNvPr>
          <p:cNvSpPr txBox="1">
            <a:spLocks noGrp="1"/>
          </p:cNvSpPr>
          <p:nvPr>
            <p:ph type="title"/>
          </p:nvPr>
        </p:nvSpPr>
        <p:spPr>
          <a:xfrm>
            <a:off x="2589215" y="2438403"/>
            <a:ext cx="8915400" cy="2724847"/>
          </a:xfrm>
        </p:spPr>
        <p:txBody>
          <a:bodyPr anchor="b"/>
          <a:lstStyle>
            <a:lvl1pPr>
              <a:defRPr sz="4800"/>
            </a:lvl1pPr>
          </a:lstStyle>
          <a:p>
            <a:pPr lvl="0"/>
            <a:r>
              <a:rPr lang="fr-FR"/>
              <a:t>Modifiez le style du titre</a:t>
            </a:r>
            <a:endParaRPr lang="en-US"/>
          </a:p>
        </p:txBody>
      </p:sp>
      <p:sp>
        <p:nvSpPr>
          <p:cNvPr id="3" name="Text Placeholder 3">
            <a:extLst>
              <a:ext uri="{FF2B5EF4-FFF2-40B4-BE49-F238E27FC236}">
                <a16:creationId xmlns:a16="http://schemas.microsoft.com/office/drawing/2014/main" id="{CA4739D4-F1B8-3906-4D9C-AA31EFFB25C2}"/>
              </a:ext>
            </a:extLst>
          </p:cNvPr>
          <p:cNvSpPr txBox="1">
            <a:spLocks noGrp="1"/>
          </p:cNvSpPr>
          <p:nvPr>
            <p:ph type="body" idx="4294967295"/>
          </p:nvPr>
        </p:nvSpPr>
        <p:spPr>
          <a:xfrm>
            <a:off x="2589215" y="5181603"/>
            <a:ext cx="8915400" cy="729618"/>
          </a:xfrm>
        </p:spPr>
        <p:txBody>
          <a:bodyPr/>
          <a:lstStyle>
            <a:lvl1pPr marL="0" indent="0">
              <a:buNone/>
              <a:defRPr>
                <a:solidFill>
                  <a:srgbClr val="595959"/>
                </a:solidFill>
              </a:defRPr>
            </a:lvl1pPr>
          </a:lstStyle>
          <a:p>
            <a:pPr lvl="0"/>
            <a:r>
              <a:rPr lang="fr-FR"/>
              <a:t>Cliquez pour modifier les styles du texte du masque</a:t>
            </a:r>
          </a:p>
        </p:txBody>
      </p:sp>
      <p:sp>
        <p:nvSpPr>
          <p:cNvPr id="4" name="Date Placeholder 4">
            <a:extLst>
              <a:ext uri="{FF2B5EF4-FFF2-40B4-BE49-F238E27FC236}">
                <a16:creationId xmlns:a16="http://schemas.microsoft.com/office/drawing/2014/main" id="{55F0B718-09E0-2C4F-C168-36D116C7123F}"/>
              </a:ext>
            </a:extLst>
          </p:cNvPr>
          <p:cNvSpPr txBox="1">
            <a:spLocks noGrp="1"/>
          </p:cNvSpPr>
          <p:nvPr>
            <p:ph type="dt" sz="half" idx="7"/>
          </p:nvPr>
        </p:nvSpPr>
        <p:spPr/>
        <p:txBody>
          <a:bodyPr/>
          <a:lstStyle>
            <a:lvl1pPr>
              <a:defRPr/>
            </a:lvl1pPr>
          </a:lstStyle>
          <a:p>
            <a:pPr lvl="0"/>
            <a:fld id="{A9EDD80E-BB18-4EE8-811B-FACF37EA0793}" type="datetime1">
              <a:rPr lang="fr-FR"/>
              <a:pPr lvl="0"/>
              <a:t>07/09/2026</a:t>
            </a:fld>
            <a:endParaRPr lang="fr-FR"/>
          </a:p>
        </p:txBody>
      </p:sp>
      <p:sp>
        <p:nvSpPr>
          <p:cNvPr id="5" name="Footer Placeholder 5">
            <a:extLst>
              <a:ext uri="{FF2B5EF4-FFF2-40B4-BE49-F238E27FC236}">
                <a16:creationId xmlns:a16="http://schemas.microsoft.com/office/drawing/2014/main" id="{724467AA-94AB-793B-1A4E-E05C164AAB84}"/>
              </a:ext>
            </a:extLst>
          </p:cNvPr>
          <p:cNvSpPr txBox="1">
            <a:spLocks noGrp="1"/>
          </p:cNvSpPr>
          <p:nvPr>
            <p:ph type="ftr" sz="quarter" idx="9"/>
          </p:nvPr>
        </p:nvSpPr>
        <p:spPr/>
        <p:txBody>
          <a:bodyPr/>
          <a:lstStyle>
            <a:lvl1pPr>
              <a:defRPr/>
            </a:lvl1pPr>
          </a:lstStyle>
          <a:p>
            <a:pPr lvl="0"/>
            <a:endParaRPr lang="fr-FR"/>
          </a:p>
        </p:txBody>
      </p:sp>
      <p:sp>
        <p:nvSpPr>
          <p:cNvPr id="6" name="Freeform 11">
            <a:extLst>
              <a:ext uri="{FF2B5EF4-FFF2-40B4-BE49-F238E27FC236}">
                <a16:creationId xmlns:a16="http://schemas.microsoft.com/office/drawing/2014/main" id="{EE8FBC76-3081-4411-1EA9-3440B1ECD0B7}"/>
              </a:ext>
            </a:extLst>
          </p:cNvPr>
          <p:cNvSpPr/>
          <p:nvPr/>
        </p:nvSpPr>
        <p:spPr>
          <a:xfrm flipV="1">
            <a:off x="-4187" y="4911727"/>
            <a:ext cx="1588523" cy="507299"/>
          </a:xfrm>
          <a:custGeom>
            <a:avLst/>
            <a:gdLst>
              <a:gd name="f0" fmla="val w"/>
              <a:gd name="f1" fmla="val h"/>
              <a:gd name="f2" fmla="val 0"/>
              <a:gd name="f3" fmla="val 9248"/>
              <a:gd name="f4" fmla="val 10000"/>
              <a:gd name="f5" fmla="val 4701"/>
              <a:gd name="f6" fmla="val 7915"/>
              <a:gd name="f7" fmla="val 188"/>
              <a:gd name="f8" fmla="val 7906"/>
              <a:gd name="f9" fmla="val 156"/>
              <a:gd name="f10" fmla="val 7895"/>
              <a:gd name="f11" fmla="val 126"/>
              <a:gd name="f12" fmla="val 7886"/>
              <a:gd name="f13" fmla="val 94"/>
              <a:gd name="f14" fmla="val 7859"/>
              <a:gd name="f15" fmla="val 7831"/>
              <a:gd name="f16" fmla="val 7803"/>
              <a:gd name="f17" fmla="val 7275"/>
              <a:gd name="f18" fmla="val 70"/>
              <a:gd name="f19" fmla="val 8"/>
              <a:gd name="f20" fmla="val 3380"/>
              <a:gd name="f21" fmla="val 17"/>
              <a:gd name="f22" fmla="val 6690"/>
              <a:gd name="f23" fmla="val 25"/>
              <a:gd name="f24" fmla="val 9966"/>
              <a:gd name="f25" fmla="val 9872"/>
              <a:gd name="f26" fmla="val 9778"/>
              <a:gd name="f27" fmla="val 5265"/>
              <a:gd name="f28" fmla="val 9303"/>
              <a:gd name="f29" fmla="val 5077"/>
              <a:gd name="f30" fmla="val 4889"/>
              <a:gd name="f31" fmla="*/ f0 1 9248"/>
              <a:gd name="f32" fmla="*/ f1 1 10000"/>
              <a:gd name="f33" fmla="+- f4 0 f2"/>
              <a:gd name="f34" fmla="+- f3 0 f2"/>
              <a:gd name="f35" fmla="*/ f34 1 9248"/>
              <a:gd name="f36" fmla="*/ f33 1 10000"/>
              <a:gd name="f37" fmla="*/ f2 1 f35"/>
              <a:gd name="f38" fmla="*/ f3 1 f35"/>
              <a:gd name="f39" fmla="*/ f2 1 f36"/>
              <a:gd name="f40" fmla="*/ f4 1 f36"/>
              <a:gd name="f41" fmla="*/ f37 f31 1"/>
              <a:gd name="f42" fmla="*/ f38 f31 1"/>
              <a:gd name="f43" fmla="*/ f40 f32 1"/>
              <a:gd name="f44" fmla="*/ f39 f32 1"/>
            </a:gdLst>
            <a:ahLst/>
            <a:cxnLst>
              <a:cxn ang="3cd4">
                <a:pos x="hc" y="t"/>
              </a:cxn>
              <a:cxn ang="0">
                <a:pos x="r" y="vc"/>
              </a:cxn>
              <a:cxn ang="cd4">
                <a:pos x="hc" y="b"/>
              </a:cxn>
              <a:cxn ang="cd2">
                <a:pos x="l" y="vc"/>
              </a:cxn>
            </a:cxnLst>
            <a:rect l="f41" t="f44" r="f42" b="f43"/>
            <a:pathLst>
              <a:path w="9248" h="10000">
                <a:moveTo>
                  <a:pt x="f3" y="f5"/>
                </a:moveTo>
                <a:lnTo>
                  <a:pt x="f6" y="f7"/>
                </a:lnTo>
                <a:cubicBezTo>
                  <a:pt x="f8" y="f9"/>
                  <a:pt x="f10" y="f11"/>
                  <a:pt x="f12" y="f13"/>
                </a:cubicBezTo>
                <a:cubicBezTo>
                  <a:pt x="f14" y="f2"/>
                  <a:pt x="f15" y="f2"/>
                  <a:pt x="f16" y="f2"/>
                </a:cubicBezTo>
                <a:lnTo>
                  <a:pt x="f17" y="f2"/>
                </a:lnTo>
                <a:lnTo>
                  <a:pt x="f2" y="f18"/>
                </a:lnTo>
                <a:cubicBezTo>
                  <a:pt x="f19" y="f20"/>
                  <a:pt x="f21" y="f22"/>
                  <a:pt x="f23" y="f4"/>
                </a:cubicBezTo>
                <a:lnTo>
                  <a:pt x="f17" y="f24"/>
                </a:lnTo>
                <a:lnTo>
                  <a:pt x="f16" y="f24"/>
                </a:lnTo>
                <a:cubicBezTo>
                  <a:pt x="f15" y="f24"/>
                  <a:pt x="f14" y="f25"/>
                  <a:pt x="f12" y="f25"/>
                </a:cubicBezTo>
                <a:cubicBezTo>
                  <a:pt x="f12" y="f26"/>
                  <a:pt x="f6" y="f26"/>
                  <a:pt x="f6" y="f26"/>
                </a:cubicBezTo>
                <a:lnTo>
                  <a:pt x="f3" y="f27"/>
                </a:lnTo>
                <a:cubicBezTo>
                  <a:pt x="f28" y="f29"/>
                  <a:pt x="f28" y="f30"/>
                  <a:pt x="f3" y="f5"/>
                </a:cubicBezTo>
                <a:close/>
              </a:path>
            </a:pathLst>
          </a:custGeom>
          <a:solidFill>
            <a:srgbClr val="353535"/>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7" name="Slide Number Placeholder 6">
            <a:extLst>
              <a:ext uri="{FF2B5EF4-FFF2-40B4-BE49-F238E27FC236}">
                <a16:creationId xmlns:a16="http://schemas.microsoft.com/office/drawing/2014/main" id="{4ED699E7-F5ED-6EEB-B016-D1EA6D32568A}"/>
              </a:ext>
            </a:extLst>
          </p:cNvPr>
          <p:cNvSpPr txBox="1">
            <a:spLocks noGrp="1"/>
          </p:cNvSpPr>
          <p:nvPr>
            <p:ph type="sldNum" sz="quarter" idx="8"/>
          </p:nvPr>
        </p:nvSpPr>
        <p:spPr>
          <a:xfrm>
            <a:off x="531815" y="4983086"/>
            <a:ext cx="779763" cy="365129"/>
          </a:xfrm>
        </p:spPr>
        <p:txBody>
          <a:bodyPr/>
          <a:lstStyle>
            <a:lvl1pPr>
              <a:defRPr/>
            </a:lvl1pPr>
          </a:lstStyle>
          <a:p>
            <a:pPr lvl="0"/>
            <a:fld id="{9505106E-F8F7-4EA7-923A-8D87444855CD}" type="slidenum">
              <a:t>‹N°›</a:t>
            </a:fld>
            <a:endParaRPr lang="fr-FR"/>
          </a:p>
        </p:txBody>
      </p:sp>
    </p:spTree>
    <p:extLst>
      <p:ext uri="{BB962C8B-B14F-4D97-AF65-F5344CB8AC3E}">
        <p14:creationId xmlns:p14="http://schemas.microsoft.com/office/powerpoint/2010/main" val="40623273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FC68CA-FCB3-5C0E-9246-2205DE6A4009}"/>
              </a:ext>
            </a:extLst>
          </p:cNvPr>
          <p:cNvSpPr txBox="1">
            <a:spLocks noGrp="1"/>
          </p:cNvSpPr>
          <p:nvPr>
            <p:ph type="title"/>
          </p:nvPr>
        </p:nvSpPr>
        <p:spPr>
          <a:xfrm>
            <a:off x="2849947" y="609603"/>
            <a:ext cx="8393926" cy="2895603"/>
          </a:xfrm>
        </p:spPr>
        <p:txBody>
          <a:bodyPr anchor="ctr"/>
          <a:lstStyle>
            <a:lvl1pPr>
              <a:defRPr sz="4800"/>
            </a:lvl1pPr>
          </a:lstStyle>
          <a:p>
            <a:pPr lvl="0"/>
            <a:r>
              <a:rPr lang="fr-FR"/>
              <a:t>Modifiez le style du titre</a:t>
            </a:r>
            <a:endParaRPr lang="en-US"/>
          </a:p>
        </p:txBody>
      </p:sp>
      <p:sp>
        <p:nvSpPr>
          <p:cNvPr id="3" name="Text Placeholder 9">
            <a:extLst>
              <a:ext uri="{FF2B5EF4-FFF2-40B4-BE49-F238E27FC236}">
                <a16:creationId xmlns:a16="http://schemas.microsoft.com/office/drawing/2014/main" id="{F4DB5423-DB54-5F76-87BD-7DCB42017B20}"/>
              </a:ext>
            </a:extLst>
          </p:cNvPr>
          <p:cNvSpPr txBox="1">
            <a:spLocks noGrp="1"/>
          </p:cNvSpPr>
          <p:nvPr>
            <p:ph type="body" idx="4294967295"/>
          </p:nvPr>
        </p:nvSpPr>
        <p:spPr>
          <a:xfrm>
            <a:off x="2589215" y="4343400"/>
            <a:ext cx="8915400" cy="838203"/>
          </a:xfrm>
        </p:spPr>
        <p:txBody>
          <a:bodyPr anchor="b">
            <a:noAutofit/>
          </a:bodyPr>
          <a:lstStyle>
            <a:lvl1pPr marL="0" indent="0">
              <a:buNone/>
              <a:defRPr sz="2400">
                <a:solidFill>
                  <a:srgbClr val="353535"/>
                </a:solidFill>
              </a:defRPr>
            </a:lvl1pPr>
          </a:lstStyle>
          <a:p>
            <a:pPr lvl="0"/>
            <a:r>
              <a:rPr lang="fr-FR"/>
              <a:t>Cliquez pour modifier les styles du texte du masque</a:t>
            </a:r>
          </a:p>
        </p:txBody>
      </p:sp>
      <p:sp>
        <p:nvSpPr>
          <p:cNvPr id="4" name="Text Placeholder 3">
            <a:extLst>
              <a:ext uri="{FF2B5EF4-FFF2-40B4-BE49-F238E27FC236}">
                <a16:creationId xmlns:a16="http://schemas.microsoft.com/office/drawing/2014/main" id="{46C88719-8B0C-DCEC-46BB-E6B38B47D14A}"/>
              </a:ext>
            </a:extLst>
          </p:cNvPr>
          <p:cNvSpPr txBox="1">
            <a:spLocks noGrp="1"/>
          </p:cNvSpPr>
          <p:nvPr>
            <p:ph type="body" idx="4294967295"/>
          </p:nvPr>
        </p:nvSpPr>
        <p:spPr>
          <a:xfrm>
            <a:off x="2589215" y="5181603"/>
            <a:ext cx="8915400" cy="729618"/>
          </a:xfrm>
        </p:spPr>
        <p:txBody>
          <a:bodyPr/>
          <a:lstStyle>
            <a:lvl1pPr marL="0" indent="0">
              <a:buNone/>
              <a:defRPr>
                <a:solidFill>
                  <a:srgbClr val="595959"/>
                </a:solidFill>
              </a:defRPr>
            </a:lvl1pPr>
          </a:lstStyle>
          <a:p>
            <a:pPr lvl="0"/>
            <a:r>
              <a:rPr lang="fr-FR"/>
              <a:t>Cliquez pour modifier les styles du texte du masque</a:t>
            </a:r>
          </a:p>
        </p:txBody>
      </p:sp>
      <p:sp>
        <p:nvSpPr>
          <p:cNvPr id="5" name="Date Placeholder 4">
            <a:extLst>
              <a:ext uri="{FF2B5EF4-FFF2-40B4-BE49-F238E27FC236}">
                <a16:creationId xmlns:a16="http://schemas.microsoft.com/office/drawing/2014/main" id="{6EA2DDA9-12AF-099C-B8DC-DCC741D5E9D2}"/>
              </a:ext>
            </a:extLst>
          </p:cNvPr>
          <p:cNvSpPr txBox="1">
            <a:spLocks noGrp="1"/>
          </p:cNvSpPr>
          <p:nvPr>
            <p:ph type="dt" sz="half" idx="7"/>
          </p:nvPr>
        </p:nvSpPr>
        <p:spPr/>
        <p:txBody>
          <a:bodyPr/>
          <a:lstStyle>
            <a:lvl1pPr>
              <a:defRPr/>
            </a:lvl1pPr>
          </a:lstStyle>
          <a:p>
            <a:pPr lvl="0"/>
            <a:fld id="{8EC9F99D-C707-4638-9403-57E292B7EEB7}" type="datetime1">
              <a:rPr lang="fr-FR"/>
              <a:pPr lvl="0"/>
              <a:t>07/09/2026</a:t>
            </a:fld>
            <a:endParaRPr lang="fr-FR"/>
          </a:p>
        </p:txBody>
      </p:sp>
      <p:sp>
        <p:nvSpPr>
          <p:cNvPr id="6" name="Footer Placeholder 5">
            <a:extLst>
              <a:ext uri="{FF2B5EF4-FFF2-40B4-BE49-F238E27FC236}">
                <a16:creationId xmlns:a16="http://schemas.microsoft.com/office/drawing/2014/main" id="{834CABC1-7E00-F32A-2C5B-8FF8C63ED339}"/>
              </a:ext>
            </a:extLst>
          </p:cNvPr>
          <p:cNvSpPr txBox="1">
            <a:spLocks noGrp="1"/>
          </p:cNvSpPr>
          <p:nvPr>
            <p:ph type="ftr" sz="quarter" idx="9"/>
          </p:nvPr>
        </p:nvSpPr>
        <p:spPr/>
        <p:txBody>
          <a:bodyPr/>
          <a:lstStyle>
            <a:lvl1pPr>
              <a:defRPr/>
            </a:lvl1pPr>
          </a:lstStyle>
          <a:p>
            <a:pPr lvl="0"/>
            <a:endParaRPr lang="fr-FR"/>
          </a:p>
        </p:txBody>
      </p:sp>
      <p:sp>
        <p:nvSpPr>
          <p:cNvPr id="7" name="Freeform 11">
            <a:extLst>
              <a:ext uri="{FF2B5EF4-FFF2-40B4-BE49-F238E27FC236}">
                <a16:creationId xmlns:a16="http://schemas.microsoft.com/office/drawing/2014/main" id="{7E5A5F03-12BE-E3F4-7C07-9B73276DC8E8}"/>
              </a:ext>
            </a:extLst>
          </p:cNvPr>
          <p:cNvSpPr/>
          <p:nvPr/>
        </p:nvSpPr>
        <p:spPr>
          <a:xfrm flipV="1">
            <a:off x="-4187" y="4911727"/>
            <a:ext cx="1588523" cy="507299"/>
          </a:xfrm>
          <a:custGeom>
            <a:avLst/>
            <a:gdLst>
              <a:gd name="f0" fmla="val w"/>
              <a:gd name="f1" fmla="val h"/>
              <a:gd name="f2" fmla="val 0"/>
              <a:gd name="f3" fmla="val 9248"/>
              <a:gd name="f4" fmla="val 10000"/>
              <a:gd name="f5" fmla="val 4701"/>
              <a:gd name="f6" fmla="val 7915"/>
              <a:gd name="f7" fmla="val 188"/>
              <a:gd name="f8" fmla="val 7906"/>
              <a:gd name="f9" fmla="val 156"/>
              <a:gd name="f10" fmla="val 7895"/>
              <a:gd name="f11" fmla="val 126"/>
              <a:gd name="f12" fmla="val 7886"/>
              <a:gd name="f13" fmla="val 94"/>
              <a:gd name="f14" fmla="val 7859"/>
              <a:gd name="f15" fmla="val 7831"/>
              <a:gd name="f16" fmla="val 7803"/>
              <a:gd name="f17" fmla="val 7275"/>
              <a:gd name="f18" fmla="val 70"/>
              <a:gd name="f19" fmla="val 8"/>
              <a:gd name="f20" fmla="val 3380"/>
              <a:gd name="f21" fmla="val 17"/>
              <a:gd name="f22" fmla="val 6690"/>
              <a:gd name="f23" fmla="val 25"/>
              <a:gd name="f24" fmla="val 9966"/>
              <a:gd name="f25" fmla="val 9872"/>
              <a:gd name="f26" fmla="val 9778"/>
              <a:gd name="f27" fmla="val 5265"/>
              <a:gd name="f28" fmla="val 9303"/>
              <a:gd name="f29" fmla="val 5077"/>
              <a:gd name="f30" fmla="val 4889"/>
              <a:gd name="f31" fmla="*/ f0 1 9248"/>
              <a:gd name="f32" fmla="*/ f1 1 10000"/>
              <a:gd name="f33" fmla="+- f4 0 f2"/>
              <a:gd name="f34" fmla="+- f3 0 f2"/>
              <a:gd name="f35" fmla="*/ f34 1 9248"/>
              <a:gd name="f36" fmla="*/ f33 1 10000"/>
              <a:gd name="f37" fmla="*/ f2 1 f35"/>
              <a:gd name="f38" fmla="*/ f3 1 f35"/>
              <a:gd name="f39" fmla="*/ f2 1 f36"/>
              <a:gd name="f40" fmla="*/ f4 1 f36"/>
              <a:gd name="f41" fmla="*/ f37 f31 1"/>
              <a:gd name="f42" fmla="*/ f38 f31 1"/>
              <a:gd name="f43" fmla="*/ f40 f32 1"/>
              <a:gd name="f44" fmla="*/ f39 f32 1"/>
            </a:gdLst>
            <a:ahLst/>
            <a:cxnLst>
              <a:cxn ang="3cd4">
                <a:pos x="hc" y="t"/>
              </a:cxn>
              <a:cxn ang="0">
                <a:pos x="r" y="vc"/>
              </a:cxn>
              <a:cxn ang="cd4">
                <a:pos x="hc" y="b"/>
              </a:cxn>
              <a:cxn ang="cd2">
                <a:pos x="l" y="vc"/>
              </a:cxn>
            </a:cxnLst>
            <a:rect l="f41" t="f44" r="f42" b="f43"/>
            <a:pathLst>
              <a:path w="9248" h="10000">
                <a:moveTo>
                  <a:pt x="f3" y="f5"/>
                </a:moveTo>
                <a:lnTo>
                  <a:pt x="f6" y="f7"/>
                </a:lnTo>
                <a:cubicBezTo>
                  <a:pt x="f8" y="f9"/>
                  <a:pt x="f10" y="f11"/>
                  <a:pt x="f12" y="f13"/>
                </a:cubicBezTo>
                <a:cubicBezTo>
                  <a:pt x="f14" y="f2"/>
                  <a:pt x="f15" y="f2"/>
                  <a:pt x="f16" y="f2"/>
                </a:cubicBezTo>
                <a:lnTo>
                  <a:pt x="f17" y="f2"/>
                </a:lnTo>
                <a:lnTo>
                  <a:pt x="f2" y="f18"/>
                </a:lnTo>
                <a:cubicBezTo>
                  <a:pt x="f19" y="f20"/>
                  <a:pt x="f21" y="f22"/>
                  <a:pt x="f23" y="f4"/>
                </a:cubicBezTo>
                <a:lnTo>
                  <a:pt x="f17" y="f24"/>
                </a:lnTo>
                <a:lnTo>
                  <a:pt x="f16" y="f24"/>
                </a:lnTo>
                <a:cubicBezTo>
                  <a:pt x="f15" y="f24"/>
                  <a:pt x="f14" y="f25"/>
                  <a:pt x="f12" y="f25"/>
                </a:cubicBezTo>
                <a:cubicBezTo>
                  <a:pt x="f12" y="f26"/>
                  <a:pt x="f6" y="f26"/>
                  <a:pt x="f6" y="f26"/>
                </a:cubicBezTo>
                <a:lnTo>
                  <a:pt x="f3" y="f27"/>
                </a:lnTo>
                <a:cubicBezTo>
                  <a:pt x="f28" y="f29"/>
                  <a:pt x="f28" y="f30"/>
                  <a:pt x="f3" y="f5"/>
                </a:cubicBezTo>
                <a:close/>
              </a:path>
            </a:pathLst>
          </a:custGeom>
          <a:solidFill>
            <a:srgbClr val="353535"/>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8" name="Slide Number Placeholder 6">
            <a:extLst>
              <a:ext uri="{FF2B5EF4-FFF2-40B4-BE49-F238E27FC236}">
                <a16:creationId xmlns:a16="http://schemas.microsoft.com/office/drawing/2014/main" id="{E99AA185-38A7-3B5A-49FE-3703CAFD6CD0}"/>
              </a:ext>
            </a:extLst>
          </p:cNvPr>
          <p:cNvSpPr txBox="1">
            <a:spLocks noGrp="1"/>
          </p:cNvSpPr>
          <p:nvPr>
            <p:ph type="sldNum" sz="quarter" idx="8"/>
          </p:nvPr>
        </p:nvSpPr>
        <p:spPr>
          <a:xfrm>
            <a:off x="531815" y="4983086"/>
            <a:ext cx="779763" cy="365129"/>
          </a:xfrm>
        </p:spPr>
        <p:txBody>
          <a:bodyPr/>
          <a:lstStyle>
            <a:lvl1pPr>
              <a:defRPr/>
            </a:lvl1pPr>
          </a:lstStyle>
          <a:p>
            <a:pPr lvl="0"/>
            <a:fld id="{B68F9D92-7826-40CF-A6DA-D192ED59CF7A}" type="slidenum">
              <a:t>‹N°›</a:t>
            </a:fld>
            <a:endParaRPr lang="fr-FR"/>
          </a:p>
        </p:txBody>
      </p:sp>
      <p:sp>
        <p:nvSpPr>
          <p:cNvPr id="9" name="TextBox 16">
            <a:extLst>
              <a:ext uri="{FF2B5EF4-FFF2-40B4-BE49-F238E27FC236}">
                <a16:creationId xmlns:a16="http://schemas.microsoft.com/office/drawing/2014/main" id="{56477AFC-B0A1-1570-99ED-BB2269296E09}"/>
              </a:ext>
            </a:extLst>
          </p:cNvPr>
          <p:cNvSpPr txBox="1"/>
          <p:nvPr/>
        </p:nvSpPr>
        <p:spPr>
          <a:xfrm>
            <a:off x="2467654" y="648007"/>
            <a:ext cx="609603" cy="584777"/>
          </a:xfrm>
          <a:prstGeom prst="rect">
            <a:avLst/>
          </a:prstGeom>
          <a:noFill/>
          <a:ln cap="flat">
            <a:noFill/>
          </a:ln>
        </p:spPr>
        <p:txBody>
          <a:bodyPr vert="horz" wrap="square" lIns="91440" tIns="45720" rIns="91440" bIns="45720" anchor="ctr"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8000" b="0" i="0" u="none" strike="noStrike" kern="1200" cap="none" spc="0" baseline="0">
                <a:solidFill>
                  <a:srgbClr val="353535"/>
                </a:solidFill>
                <a:uFillTx/>
                <a:latin typeface="Arial"/>
              </a:rPr>
              <a:t>“</a:t>
            </a:r>
          </a:p>
        </p:txBody>
      </p:sp>
      <p:sp>
        <p:nvSpPr>
          <p:cNvPr id="10" name="TextBox 17">
            <a:extLst>
              <a:ext uri="{FF2B5EF4-FFF2-40B4-BE49-F238E27FC236}">
                <a16:creationId xmlns:a16="http://schemas.microsoft.com/office/drawing/2014/main" id="{7F09B25B-F682-0AFD-0C0A-3C7E0ACD641E}"/>
              </a:ext>
            </a:extLst>
          </p:cNvPr>
          <p:cNvSpPr txBox="1"/>
          <p:nvPr/>
        </p:nvSpPr>
        <p:spPr>
          <a:xfrm>
            <a:off x="11114852" y="2905304"/>
            <a:ext cx="609603" cy="584777"/>
          </a:xfrm>
          <a:prstGeom prst="rect">
            <a:avLst/>
          </a:prstGeom>
          <a:noFill/>
          <a:ln cap="flat">
            <a:noFill/>
          </a:ln>
        </p:spPr>
        <p:txBody>
          <a:bodyPr vert="horz" wrap="square" lIns="91440" tIns="45720" rIns="91440" bIns="45720" anchor="ctr"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8000" b="0" i="0" u="none" strike="noStrike" kern="1200" cap="none" spc="0" baseline="0">
                <a:solidFill>
                  <a:srgbClr val="353535"/>
                </a:solidFill>
                <a:uFillTx/>
                <a:latin typeface="Arial"/>
              </a:rPr>
              <a:t>”</a:t>
            </a:r>
          </a:p>
        </p:txBody>
      </p:sp>
    </p:spTree>
    <p:extLst>
      <p:ext uri="{BB962C8B-B14F-4D97-AF65-F5344CB8AC3E}">
        <p14:creationId xmlns:p14="http://schemas.microsoft.com/office/powerpoint/2010/main" val="32309572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61423-0282-58A0-672A-A11CBB882372}"/>
              </a:ext>
            </a:extLst>
          </p:cNvPr>
          <p:cNvSpPr txBox="1">
            <a:spLocks noGrp="1"/>
          </p:cNvSpPr>
          <p:nvPr>
            <p:ph type="title"/>
          </p:nvPr>
        </p:nvSpPr>
        <p:spPr>
          <a:xfrm>
            <a:off x="2589215" y="627406"/>
            <a:ext cx="8915400" cy="2880021"/>
          </a:xfrm>
        </p:spPr>
        <p:txBody>
          <a:bodyPr anchor="ctr"/>
          <a:lstStyle>
            <a:lvl1pPr>
              <a:defRPr sz="4800"/>
            </a:lvl1pPr>
          </a:lstStyle>
          <a:p>
            <a:pPr lvl="0"/>
            <a:r>
              <a:rPr lang="fr-FR"/>
              <a:t>Modifiez le style du titre</a:t>
            </a:r>
            <a:endParaRPr lang="en-US"/>
          </a:p>
        </p:txBody>
      </p:sp>
      <p:sp>
        <p:nvSpPr>
          <p:cNvPr id="3" name="Text Placeholder 9">
            <a:extLst>
              <a:ext uri="{FF2B5EF4-FFF2-40B4-BE49-F238E27FC236}">
                <a16:creationId xmlns:a16="http://schemas.microsoft.com/office/drawing/2014/main" id="{CABD2C51-6EF6-30C1-66FB-43EA81D0CE7E}"/>
              </a:ext>
            </a:extLst>
          </p:cNvPr>
          <p:cNvSpPr txBox="1">
            <a:spLocks noGrp="1"/>
          </p:cNvSpPr>
          <p:nvPr>
            <p:ph type="body" idx="4294967295"/>
          </p:nvPr>
        </p:nvSpPr>
        <p:spPr>
          <a:xfrm>
            <a:off x="2589215" y="4343400"/>
            <a:ext cx="8915400" cy="838203"/>
          </a:xfrm>
        </p:spPr>
        <p:txBody>
          <a:bodyPr anchor="b">
            <a:noAutofit/>
          </a:bodyPr>
          <a:lstStyle>
            <a:lvl1pPr marL="0" indent="0">
              <a:buNone/>
              <a:defRPr sz="2400">
                <a:solidFill>
                  <a:srgbClr val="353535"/>
                </a:solidFill>
              </a:defRPr>
            </a:lvl1pPr>
          </a:lstStyle>
          <a:p>
            <a:pPr lvl="0"/>
            <a:r>
              <a:rPr lang="fr-FR"/>
              <a:t>Cliquez pour modifier les styles du texte du masque</a:t>
            </a:r>
          </a:p>
        </p:txBody>
      </p:sp>
      <p:sp>
        <p:nvSpPr>
          <p:cNvPr id="4" name="Text Placeholder 3">
            <a:extLst>
              <a:ext uri="{FF2B5EF4-FFF2-40B4-BE49-F238E27FC236}">
                <a16:creationId xmlns:a16="http://schemas.microsoft.com/office/drawing/2014/main" id="{A3042A51-7ADB-BD2F-FF22-8D9E82721678}"/>
              </a:ext>
            </a:extLst>
          </p:cNvPr>
          <p:cNvSpPr txBox="1">
            <a:spLocks noGrp="1"/>
          </p:cNvSpPr>
          <p:nvPr>
            <p:ph type="body" idx="4294967295"/>
          </p:nvPr>
        </p:nvSpPr>
        <p:spPr>
          <a:xfrm>
            <a:off x="2589215" y="5181603"/>
            <a:ext cx="8915400" cy="729618"/>
          </a:xfrm>
        </p:spPr>
        <p:txBody>
          <a:bodyPr/>
          <a:lstStyle>
            <a:lvl1pPr marL="0" indent="0">
              <a:buNone/>
              <a:defRPr>
                <a:solidFill>
                  <a:srgbClr val="595959"/>
                </a:solidFill>
              </a:defRPr>
            </a:lvl1pPr>
          </a:lstStyle>
          <a:p>
            <a:pPr lvl="0"/>
            <a:r>
              <a:rPr lang="fr-FR"/>
              <a:t>Cliquez pour modifier les styles du texte du masque</a:t>
            </a:r>
          </a:p>
        </p:txBody>
      </p:sp>
      <p:sp>
        <p:nvSpPr>
          <p:cNvPr id="5" name="Date Placeholder 4">
            <a:extLst>
              <a:ext uri="{FF2B5EF4-FFF2-40B4-BE49-F238E27FC236}">
                <a16:creationId xmlns:a16="http://schemas.microsoft.com/office/drawing/2014/main" id="{E48FDA79-41D5-E0BD-4F2B-DD5138667A03}"/>
              </a:ext>
            </a:extLst>
          </p:cNvPr>
          <p:cNvSpPr txBox="1">
            <a:spLocks noGrp="1"/>
          </p:cNvSpPr>
          <p:nvPr>
            <p:ph type="dt" sz="half" idx="7"/>
          </p:nvPr>
        </p:nvSpPr>
        <p:spPr/>
        <p:txBody>
          <a:bodyPr/>
          <a:lstStyle>
            <a:lvl1pPr>
              <a:defRPr/>
            </a:lvl1pPr>
          </a:lstStyle>
          <a:p>
            <a:pPr lvl="0"/>
            <a:fld id="{2F5B367E-3CDD-4BBF-B5C0-DEA0C945D103}" type="datetime1">
              <a:rPr lang="fr-FR"/>
              <a:pPr lvl="0"/>
              <a:t>07/09/2026</a:t>
            </a:fld>
            <a:endParaRPr lang="fr-FR"/>
          </a:p>
        </p:txBody>
      </p:sp>
      <p:sp>
        <p:nvSpPr>
          <p:cNvPr id="6" name="Footer Placeholder 5">
            <a:extLst>
              <a:ext uri="{FF2B5EF4-FFF2-40B4-BE49-F238E27FC236}">
                <a16:creationId xmlns:a16="http://schemas.microsoft.com/office/drawing/2014/main" id="{4687F963-4455-19D2-35B0-EDEFB61D664D}"/>
              </a:ext>
            </a:extLst>
          </p:cNvPr>
          <p:cNvSpPr txBox="1">
            <a:spLocks noGrp="1"/>
          </p:cNvSpPr>
          <p:nvPr>
            <p:ph type="ftr" sz="quarter" idx="9"/>
          </p:nvPr>
        </p:nvSpPr>
        <p:spPr/>
        <p:txBody>
          <a:bodyPr/>
          <a:lstStyle>
            <a:lvl1pPr>
              <a:defRPr/>
            </a:lvl1pPr>
          </a:lstStyle>
          <a:p>
            <a:pPr lvl="0"/>
            <a:endParaRPr lang="fr-FR"/>
          </a:p>
        </p:txBody>
      </p:sp>
      <p:sp>
        <p:nvSpPr>
          <p:cNvPr id="7" name="Freeform 11">
            <a:extLst>
              <a:ext uri="{FF2B5EF4-FFF2-40B4-BE49-F238E27FC236}">
                <a16:creationId xmlns:a16="http://schemas.microsoft.com/office/drawing/2014/main" id="{27B1273C-5BEE-E29F-370B-AFB1FA0AB2C3}"/>
              </a:ext>
            </a:extLst>
          </p:cNvPr>
          <p:cNvSpPr/>
          <p:nvPr/>
        </p:nvSpPr>
        <p:spPr>
          <a:xfrm flipV="1">
            <a:off x="-4187" y="4911727"/>
            <a:ext cx="1588523" cy="507299"/>
          </a:xfrm>
          <a:custGeom>
            <a:avLst/>
            <a:gdLst>
              <a:gd name="f0" fmla="val w"/>
              <a:gd name="f1" fmla="val h"/>
              <a:gd name="f2" fmla="val 0"/>
              <a:gd name="f3" fmla="val 9248"/>
              <a:gd name="f4" fmla="val 10000"/>
              <a:gd name="f5" fmla="val 4701"/>
              <a:gd name="f6" fmla="val 7915"/>
              <a:gd name="f7" fmla="val 188"/>
              <a:gd name="f8" fmla="val 7906"/>
              <a:gd name="f9" fmla="val 156"/>
              <a:gd name="f10" fmla="val 7895"/>
              <a:gd name="f11" fmla="val 126"/>
              <a:gd name="f12" fmla="val 7886"/>
              <a:gd name="f13" fmla="val 94"/>
              <a:gd name="f14" fmla="val 7859"/>
              <a:gd name="f15" fmla="val 7831"/>
              <a:gd name="f16" fmla="val 7803"/>
              <a:gd name="f17" fmla="val 7275"/>
              <a:gd name="f18" fmla="val 70"/>
              <a:gd name="f19" fmla="val 8"/>
              <a:gd name="f20" fmla="val 3380"/>
              <a:gd name="f21" fmla="val 17"/>
              <a:gd name="f22" fmla="val 6690"/>
              <a:gd name="f23" fmla="val 25"/>
              <a:gd name="f24" fmla="val 9966"/>
              <a:gd name="f25" fmla="val 9872"/>
              <a:gd name="f26" fmla="val 9778"/>
              <a:gd name="f27" fmla="val 5265"/>
              <a:gd name="f28" fmla="val 9303"/>
              <a:gd name="f29" fmla="val 5077"/>
              <a:gd name="f30" fmla="val 4889"/>
              <a:gd name="f31" fmla="*/ f0 1 9248"/>
              <a:gd name="f32" fmla="*/ f1 1 10000"/>
              <a:gd name="f33" fmla="+- f4 0 f2"/>
              <a:gd name="f34" fmla="+- f3 0 f2"/>
              <a:gd name="f35" fmla="*/ f34 1 9248"/>
              <a:gd name="f36" fmla="*/ f33 1 10000"/>
              <a:gd name="f37" fmla="*/ f2 1 f35"/>
              <a:gd name="f38" fmla="*/ f3 1 f35"/>
              <a:gd name="f39" fmla="*/ f2 1 f36"/>
              <a:gd name="f40" fmla="*/ f4 1 f36"/>
              <a:gd name="f41" fmla="*/ f37 f31 1"/>
              <a:gd name="f42" fmla="*/ f38 f31 1"/>
              <a:gd name="f43" fmla="*/ f40 f32 1"/>
              <a:gd name="f44" fmla="*/ f39 f32 1"/>
            </a:gdLst>
            <a:ahLst/>
            <a:cxnLst>
              <a:cxn ang="3cd4">
                <a:pos x="hc" y="t"/>
              </a:cxn>
              <a:cxn ang="0">
                <a:pos x="r" y="vc"/>
              </a:cxn>
              <a:cxn ang="cd4">
                <a:pos x="hc" y="b"/>
              </a:cxn>
              <a:cxn ang="cd2">
                <a:pos x="l" y="vc"/>
              </a:cxn>
            </a:cxnLst>
            <a:rect l="f41" t="f44" r="f42" b="f43"/>
            <a:pathLst>
              <a:path w="9248" h="10000">
                <a:moveTo>
                  <a:pt x="f3" y="f5"/>
                </a:moveTo>
                <a:lnTo>
                  <a:pt x="f6" y="f7"/>
                </a:lnTo>
                <a:cubicBezTo>
                  <a:pt x="f8" y="f9"/>
                  <a:pt x="f10" y="f11"/>
                  <a:pt x="f12" y="f13"/>
                </a:cubicBezTo>
                <a:cubicBezTo>
                  <a:pt x="f14" y="f2"/>
                  <a:pt x="f15" y="f2"/>
                  <a:pt x="f16" y="f2"/>
                </a:cubicBezTo>
                <a:lnTo>
                  <a:pt x="f17" y="f2"/>
                </a:lnTo>
                <a:lnTo>
                  <a:pt x="f2" y="f18"/>
                </a:lnTo>
                <a:cubicBezTo>
                  <a:pt x="f19" y="f20"/>
                  <a:pt x="f21" y="f22"/>
                  <a:pt x="f23" y="f4"/>
                </a:cubicBezTo>
                <a:lnTo>
                  <a:pt x="f17" y="f24"/>
                </a:lnTo>
                <a:lnTo>
                  <a:pt x="f16" y="f24"/>
                </a:lnTo>
                <a:cubicBezTo>
                  <a:pt x="f15" y="f24"/>
                  <a:pt x="f14" y="f25"/>
                  <a:pt x="f12" y="f25"/>
                </a:cubicBezTo>
                <a:cubicBezTo>
                  <a:pt x="f12" y="f26"/>
                  <a:pt x="f6" y="f26"/>
                  <a:pt x="f6" y="f26"/>
                </a:cubicBezTo>
                <a:lnTo>
                  <a:pt x="f3" y="f27"/>
                </a:lnTo>
                <a:cubicBezTo>
                  <a:pt x="f28" y="f29"/>
                  <a:pt x="f28" y="f30"/>
                  <a:pt x="f3" y="f5"/>
                </a:cubicBezTo>
                <a:close/>
              </a:path>
            </a:pathLst>
          </a:custGeom>
          <a:solidFill>
            <a:srgbClr val="353535"/>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8" name="Slide Number Placeholder 6">
            <a:extLst>
              <a:ext uri="{FF2B5EF4-FFF2-40B4-BE49-F238E27FC236}">
                <a16:creationId xmlns:a16="http://schemas.microsoft.com/office/drawing/2014/main" id="{5029680A-77CC-C601-4DC1-7F34EF5099A7}"/>
              </a:ext>
            </a:extLst>
          </p:cNvPr>
          <p:cNvSpPr txBox="1">
            <a:spLocks noGrp="1"/>
          </p:cNvSpPr>
          <p:nvPr>
            <p:ph type="sldNum" sz="quarter" idx="8"/>
          </p:nvPr>
        </p:nvSpPr>
        <p:spPr>
          <a:xfrm>
            <a:off x="531815" y="4983086"/>
            <a:ext cx="779763" cy="365129"/>
          </a:xfrm>
        </p:spPr>
        <p:txBody>
          <a:bodyPr/>
          <a:lstStyle>
            <a:lvl1pPr>
              <a:defRPr/>
            </a:lvl1pPr>
          </a:lstStyle>
          <a:p>
            <a:pPr lvl="0"/>
            <a:fld id="{3E196297-627D-478F-80D6-78E42FA76473}" type="slidenum">
              <a:t>‹N°›</a:t>
            </a:fld>
            <a:endParaRPr lang="fr-FR"/>
          </a:p>
        </p:txBody>
      </p:sp>
    </p:spTree>
    <p:extLst>
      <p:ext uri="{BB962C8B-B14F-4D97-AF65-F5344CB8AC3E}">
        <p14:creationId xmlns:p14="http://schemas.microsoft.com/office/powerpoint/2010/main" val="40366711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C054E-5264-C4EB-34D7-2EEBB0F3683A}"/>
              </a:ext>
            </a:extLst>
          </p:cNvPr>
          <p:cNvSpPr txBox="1">
            <a:spLocks noGrp="1"/>
          </p:cNvSpPr>
          <p:nvPr>
            <p:ph type="title"/>
          </p:nvPr>
        </p:nvSpPr>
        <p:spPr/>
        <p:txBody>
          <a:bodyPr/>
          <a:lstStyle>
            <a:lvl1pPr>
              <a:defRPr/>
            </a:lvl1pPr>
          </a:lstStyle>
          <a:p>
            <a:pPr lvl="0"/>
            <a:r>
              <a:rPr lang="fr-FR"/>
              <a:t>Modifiez le style du titre</a:t>
            </a:r>
            <a:endParaRPr lang="en-US"/>
          </a:p>
        </p:txBody>
      </p:sp>
      <p:sp>
        <p:nvSpPr>
          <p:cNvPr id="3" name="Vertical Text Placeholder 2">
            <a:extLst>
              <a:ext uri="{FF2B5EF4-FFF2-40B4-BE49-F238E27FC236}">
                <a16:creationId xmlns:a16="http://schemas.microsoft.com/office/drawing/2014/main" id="{CCBC289F-7448-25B5-1328-7E5B4C680FC6}"/>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a:extLst>
              <a:ext uri="{FF2B5EF4-FFF2-40B4-BE49-F238E27FC236}">
                <a16:creationId xmlns:a16="http://schemas.microsoft.com/office/drawing/2014/main" id="{EEC31A51-7296-193A-678E-0FC2414EA971}"/>
              </a:ext>
            </a:extLst>
          </p:cNvPr>
          <p:cNvSpPr txBox="1">
            <a:spLocks noGrp="1"/>
          </p:cNvSpPr>
          <p:nvPr>
            <p:ph type="dt" sz="half" idx="7"/>
          </p:nvPr>
        </p:nvSpPr>
        <p:spPr/>
        <p:txBody>
          <a:bodyPr/>
          <a:lstStyle>
            <a:lvl1pPr>
              <a:defRPr/>
            </a:lvl1pPr>
          </a:lstStyle>
          <a:p>
            <a:pPr lvl="0"/>
            <a:fld id="{1CE69EDB-B2DE-4FBB-944A-1710F95FE8A0}" type="datetime1">
              <a:rPr lang="fr-FR"/>
              <a:pPr lvl="0"/>
              <a:t>07/09/2026</a:t>
            </a:fld>
            <a:endParaRPr lang="fr-FR"/>
          </a:p>
        </p:txBody>
      </p:sp>
      <p:sp>
        <p:nvSpPr>
          <p:cNvPr id="5" name="Footer Placeholder 4">
            <a:extLst>
              <a:ext uri="{FF2B5EF4-FFF2-40B4-BE49-F238E27FC236}">
                <a16:creationId xmlns:a16="http://schemas.microsoft.com/office/drawing/2014/main" id="{B8EEA397-06A3-B9B9-2354-A4FCF2A68A88}"/>
              </a:ext>
            </a:extLst>
          </p:cNvPr>
          <p:cNvSpPr txBox="1">
            <a:spLocks noGrp="1"/>
          </p:cNvSpPr>
          <p:nvPr>
            <p:ph type="ftr" sz="quarter" idx="9"/>
          </p:nvPr>
        </p:nvSpPr>
        <p:spPr/>
        <p:txBody>
          <a:bodyPr/>
          <a:lstStyle>
            <a:lvl1pPr>
              <a:defRPr/>
            </a:lvl1pPr>
          </a:lstStyle>
          <a:p>
            <a:pPr lvl="0"/>
            <a:endParaRPr lang="fr-FR"/>
          </a:p>
        </p:txBody>
      </p:sp>
      <p:sp>
        <p:nvSpPr>
          <p:cNvPr id="6" name="Freeform 11">
            <a:extLst>
              <a:ext uri="{FF2B5EF4-FFF2-40B4-BE49-F238E27FC236}">
                <a16:creationId xmlns:a16="http://schemas.microsoft.com/office/drawing/2014/main" id="{79BFDC38-40C8-9CC6-5705-BD9B677390BA}"/>
              </a:ext>
            </a:extLst>
          </p:cNvPr>
          <p:cNvSpPr/>
          <p:nvPr/>
        </p:nvSpPr>
        <p:spPr>
          <a:xfrm flipV="1">
            <a:off x="-4187" y="714375"/>
            <a:ext cx="1588523" cy="507299"/>
          </a:xfrm>
          <a:custGeom>
            <a:avLst/>
            <a:gdLst>
              <a:gd name="f0" fmla="val w"/>
              <a:gd name="f1" fmla="val h"/>
              <a:gd name="f2" fmla="val 0"/>
              <a:gd name="f3" fmla="val 9248"/>
              <a:gd name="f4" fmla="val 10000"/>
              <a:gd name="f5" fmla="val 4701"/>
              <a:gd name="f6" fmla="val 7915"/>
              <a:gd name="f7" fmla="val 188"/>
              <a:gd name="f8" fmla="val 7906"/>
              <a:gd name="f9" fmla="val 156"/>
              <a:gd name="f10" fmla="val 7895"/>
              <a:gd name="f11" fmla="val 126"/>
              <a:gd name="f12" fmla="val 7886"/>
              <a:gd name="f13" fmla="val 94"/>
              <a:gd name="f14" fmla="val 7859"/>
              <a:gd name="f15" fmla="val 7831"/>
              <a:gd name="f16" fmla="val 7803"/>
              <a:gd name="f17" fmla="val 7275"/>
              <a:gd name="f18" fmla="val 70"/>
              <a:gd name="f19" fmla="val 8"/>
              <a:gd name="f20" fmla="val 3380"/>
              <a:gd name="f21" fmla="val 17"/>
              <a:gd name="f22" fmla="val 6690"/>
              <a:gd name="f23" fmla="val 25"/>
              <a:gd name="f24" fmla="val 9966"/>
              <a:gd name="f25" fmla="val 9872"/>
              <a:gd name="f26" fmla="val 9778"/>
              <a:gd name="f27" fmla="val 5265"/>
              <a:gd name="f28" fmla="val 9303"/>
              <a:gd name="f29" fmla="val 5077"/>
              <a:gd name="f30" fmla="val 4889"/>
              <a:gd name="f31" fmla="*/ f0 1 9248"/>
              <a:gd name="f32" fmla="*/ f1 1 10000"/>
              <a:gd name="f33" fmla="+- f4 0 f2"/>
              <a:gd name="f34" fmla="+- f3 0 f2"/>
              <a:gd name="f35" fmla="*/ f34 1 9248"/>
              <a:gd name="f36" fmla="*/ f33 1 10000"/>
              <a:gd name="f37" fmla="*/ f2 1 f35"/>
              <a:gd name="f38" fmla="*/ f3 1 f35"/>
              <a:gd name="f39" fmla="*/ f2 1 f36"/>
              <a:gd name="f40" fmla="*/ f4 1 f36"/>
              <a:gd name="f41" fmla="*/ f37 f31 1"/>
              <a:gd name="f42" fmla="*/ f38 f31 1"/>
              <a:gd name="f43" fmla="*/ f40 f32 1"/>
              <a:gd name="f44" fmla="*/ f39 f32 1"/>
            </a:gdLst>
            <a:ahLst/>
            <a:cxnLst>
              <a:cxn ang="3cd4">
                <a:pos x="hc" y="t"/>
              </a:cxn>
              <a:cxn ang="0">
                <a:pos x="r" y="vc"/>
              </a:cxn>
              <a:cxn ang="cd4">
                <a:pos x="hc" y="b"/>
              </a:cxn>
              <a:cxn ang="cd2">
                <a:pos x="l" y="vc"/>
              </a:cxn>
            </a:cxnLst>
            <a:rect l="f41" t="f44" r="f42" b="f43"/>
            <a:pathLst>
              <a:path w="9248" h="10000">
                <a:moveTo>
                  <a:pt x="f3" y="f5"/>
                </a:moveTo>
                <a:lnTo>
                  <a:pt x="f6" y="f7"/>
                </a:lnTo>
                <a:cubicBezTo>
                  <a:pt x="f8" y="f9"/>
                  <a:pt x="f10" y="f11"/>
                  <a:pt x="f12" y="f13"/>
                </a:cubicBezTo>
                <a:cubicBezTo>
                  <a:pt x="f14" y="f2"/>
                  <a:pt x="f15" y="f2"/>
                  <a:pt x="f16" y="f2"/>
                </a:cubicBezTo>
                <a:lnTo>
                  <a:pt x="f17" y="f2"/>
                </a:lnTo>
                <a:lnTo>
                  <a:pt x="f2" y="f18"/>
                </a:lnTo>
                <a:cubicBezTo>
                  <a:pt x="f19" y="f20"/>
                  <a:pt x="f21" y="f22"/>
                  <a:pt x="f23" y="f4"/>
                </a:cubicBezTo>
                <a:lnTo>
                  <a:pt x="f17" y="f24"/>
                </a:lnTo>
                <a:lnTo>
                  <a:pt x="f16" y="f24"/>
                </a:lnTo>
                <a:cubicBezTo>
                  <a:pt x="f15" y="f24"/>
                  <a:pt x="f14" y="f25"/>
                  <a:pt x="f12" y="f25"/>
                </a:cubicBezTo>
                <a:cubicBezTo>
                  <a:pt x="f12" y="f26"/>
                  <a:pt x="f6" y="f26"/>
                  <a:pt x="f6" y="f26"/>
                </a:cubicBezTo>
                <a:lnTo>
                  <a:pt x="f3" y="f27"/>
                </a:lnTo>
                <a:cubicBezTo>
                  <a:pt x="f28" y="f29"/>
                  <a:pt x="f28" y="f30"/>
                  <a:pt x="f3" y="f5"/>
                </a:cubicBezTo>
                <a:close/>
              </a:path>
            </a:pathLst>
          </a:custGeom>
          <a:solidFill>
            <a:srgbClr val="353535"/>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7" name="Slide Number Placeholder 5">
            <a:extLst>
              <a:ext uri="{FF2B5EF4-FFF2-40B4-BE49-F238E27FC236}">
                <a16:creationId xmlns:a16="http://schemas.microsoft.com/office/drawing/2014/main" id="{0F7EF8C2-A938-648C-0B8B-26CA85A23D76}"/>
              </a:ext>
            </a:extLst>
          </p:cNvPr>
          <p:cNvSpPr txBox="1">
            <a:spLocks noGrp="1"/>
          </p:cNvSpPr>
          <p:nvPr>
            <p:ph type="sldNum" sz="quarter" idx="8"/>
          </p:nvPr>
        </p:nvSpPr>
        <p:spPr/>
        <p:txBody>
          <a:bodyPr/>
          <a:lstStyle>
            <a:lvl1pPr>
              <a:defRPr/>
            </a:lvl1pPr>
          </a:lstStyle>
          <a:p>
            <a:pPr lvl="0"/>
            <a:fld id="{27A9FE71-C978-4F59-B378-584EC3C00296}" type="slidenum">
              <a:t>‹N°›</a:t>
            </a:fld>
            <a:endParaRPr lang="fr-FR"/>
          </a:p>
        </p:txBody>
      </p:sp>
    </p:spTree>
    <p:extLst>
      <p:ext uri="{BB962C8B-B14F-4D97-AF65-F5344CB8AC3E}">
        <p14:creationId xmlns:p14="http://schemas.microsoft.com/office/powerpoint/2010/main" val="5941936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CE9AF06-E4A2-4919-55CB-8F54876787E8}"/>
              </a:ext>
            </a:extLst>
          </p:cNvPr>
          <p:cNvSpPr txBox="1">
            <a:spLocks noGrp="1"/>
          </p:cNvSpPr>
          <p:nvPr>
            <p:ph type="title" orient="vert"/>
          </p:nvPr>
        </p:nvSpPr>
        <p:spPr>
          <a:xfrm>
            <a:off x="9294811" y="627406"/>
            <a:ext cx="2207599" cy="5283814"/>
          </a:xfrm>
        </p:spPr>
        <p:txBody>
          <a:bodyPr vert="eaVert" anchor="ctr"/>
          <a:lstStyle>
            <a:lvl1pPr>
              <a:defRPr/>
            </a:lvl1pPr>
          </a:lstStyle>
          <a:p>
            <a:pPr lvl="0"/>
            <a:r>
              <a:rPr lang="fr-FR"/>
              <a:t>Modifiez le style du titre</a:t>
            </a:r>
            <a:endParaRPr lang="en-US"/>
          </a:p>
        </p:txBody>
      </p:sp>
      <p:sp>
        <p:nvSpPr>
          <p:cNvPr id="3" name="Vertical Text Placeholder 2">
            <a:extLst>
              <a:ext uri="{FF2B5EF4-FFF2-40B4-BE49-F238E27FC236}">
                <a16:creationId xmlns:a16="http://schemas.microsoft.com/office/drawing/2014/main" id="{CBC8BE91-DC7F-6F00-B47C-7D58688DF1DB}"/>
              </a:ext>
            </a:extLst>
          </p:cNvPr>
          <p:cNvSpPr txBox="1">
            <a:spLocks noGrp="1"/>
          </p:cNvSpPr>
          <p:nvPr>
            <p:ph type="body" orient="vert" idx="1"/>
          </p:nvPr>
        </p:nvSpPr>
        <p:spPr>
          <a:xfrm>
            <a:off x="2589215" y="627406"/>
            <a:ext cx="6476996" cy="5283814"/>
          </a:xfr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a:extLst>
              <a:ext uri="{FF2B5EF4-FFF2-40B4-BE49-F238E27FC236}">
                <a16:creationId xmlns:a16="http://schemas.microsoft.com/office/drawing/2014/main" id="{18155AB8-ABE3-BA64-0AC9-07DB43EE5AF5}"/>
              </a:ext>
            </a:extLst>
          </p:cNvPr>
          <p:cNvSpPr txBox="1">
            <a:spLocks noGrp="1"/>
          </p:cNvSpPr>
          <p:nvPr>
            <p:ph type="dt" sz="half" idx="7"/>
          </p:nvPr>
        </p:nvSpPr>
        <p:spPr/>
        <p:txBody>
          <a:bodyPr/>
          <a:lstStyle>
            <a:lvl1pPr>
              <a:defRPr/>
            </a:lvl1pPr>
          </a:lstStyle>
          <a:p>
            <a:pPr lvl="0"/>
            <a:fld id="{55B5350C-2CB9-440B-8884-85CA6EBBB05D}" type="datetime1">
              <a:rPr lang="fr-FR"/>
              <a:pPr lvl="0"/>
              <a:t>07/09/2026</a:t>
            </a:fld>
            <a:endParaRPr lang="fr-FR"/>
          </a:p>
        </p:txBody>
      </p:sp>
      <p:sp>
        <p:nvSpPr>
          <p:cNvPr id="5" name="Footer Placeholder 4">
            <a:extLst>
              <a:ext uri="{FF2B5EF4-FFF2-40B4-BE49-F238E27FC236}">
                <a16:creationId xmlns:a16="http://schemas.microsoft.com/office/drawing/2014/main" id="{5E756E70-34C4-B5E2-2E9A-DCEF14E4BF97}"/>
              </a:ext>
            </a:extLst>
          </p:cNvPr>
          <p:cNvSpPr txBox="1">
            <a:spLocks noGrp="1"/>
          </p:cNvSpPr>
          <p:nvPr>
            <p:ph type="ftr" sz="quarter" idx="9"/>
          </p:nvPr>
        </p:nvSpPr>
        <p:spPr/>
        <p:txBody>
          <a:bodyPr/>
          <a:lstStyle>
            <a:lvl1pPr>
              <a:defRPr/>
            </a:lvl1pPr>
          </a:lstStyle>
          <a:p>
            <a:pPr lvl="0"/>
            <a:endParaRPr lang="fr-FR"/>
          </a:p>
        </p:txBody>
      </p:sp>
      <p:sp>
        <p:nvSpPr>
          <p:cNvPr id="6" name="Freeform 11">
            <a:extLst>
              <a:ext uri="{FF2B5EF4-FFF2-40B4-BE49-F238E27FC236}">
                <a16:creationId xmlns:a16="http://schemas.microsoft.com/office/drawing/2014/main" id="{A87BCFEE-AFD4-DF6C-227B-FC8EC7D6140C}"/>
              </a:ext>
            </a:extLst>
          </p:cNvPr>
          <p:cNvSpPr/>
          <p:nvPr/>
        </p:nvSpPr>
        <p:spPr>
          <a:xfrm flipV="1">
            <a:off x="-4187" y="714375"/>
            <a:ext cx="1588523" cy="507299"/>
          </a:xfrm>
          <a:custGeom>
            <a:avLst/>
            <a:gdLst>
              <a:gd name="f0" fmla="val w"/>
              <a:gd name="f1" fmla="val h"/>
              <a:gd name="f2" fmla="val 0"/>
              <a:gd name="f3" fmla="val 9248"/>
              <a:gd name="f4" fmla="val 10000"/>
              <a:gd name="f5" fmla="val 4701"/>
              <a:gd name="f6" fmla="val 7915"/>
              <a:gd name="f7" fmla="val 188"/>
              <a:gd name="f8" fmla="val 7906"/>
              <a:gd name="f9" fmla="val 156"/>
              <a:gd name="f10" fmla="val 7895"/>
              <a:gd name="f11" fmla="val 126"/>
              <a:gd name="f12" fmla="val 7886"/>
              <a:gd name="f13" fmla="val 94"/>
              <a:gd name="f14" fmla="val 7859"/>
              <a:gd name="f15" fmla="val 7831"/>
              <a:gd name="f16" fmla="val 7803"/>
              <a:gd name="f17" fmla="val 7275"/>
              <a:gd name="f18" fmla="val 70"/>
              <a:gd name="f19" fmla="val 8"/>
              <a:gd name="f20" fmla="val 3380"/>
              <a:gd name="f21" fmla="val 17"/>
              <a:gd name="f22" fmla="val 6690"/>
              <a:gd name="f23" fmla="val 25"/>
              <a:gd name="f24" fmla="val 9966"/>
              <a:gd name="f25" fmla="val 9872"/>
              <a:gd name="f26" fmla="val 9778"/>
              <a:gd name="f27" fmla="val 5265"/>
              <a:gd name="f28" fmla="val 9303"/>
              <a:gd name="f29" fmla="val 5077"/>
              <a:gd name="f30" fmla="val 4889"/>
              <a:gd name="f31" fmla="*/ f0 1 9248"/>
              <a:gd name="f32" fmla="*/ f1 1 10000"/>
              <a:gd name="f33" fmla="+- f4 0 f2"/>
              <a:gd name="f34" fmla="+- f3 0 f2"/>
              <a:gd name="f35" fmla="*/ f34 1 9248"/>
              <a:gd name="f36" fmla="*/ f33 1 10000"/>
              <a:gd name="f37" fmla="*/ f2 1 f35"/>
              <a:gd name="f38" fmla="*/ f3 1 f35"/>
              <a:gd name="f39" fmla="*/ f2 1 f36"/>
              <a:gd name="f40" fmla="*/ f4 1 f36"/>
              <a:gd name="f41" fmla="*/ f37 f31 1"/>
              <a:gd name="f42" fmla="*/ f38 f31 1"/>
              <a:gd name="f43" fmla="*/ f40 f32 1"/>
              <a:gd name="f44" fmla="*/ f39 f32 1"/>
            </a:gdLst>
            <a:ahLst/>
            <a:cxnLst>
              <a:cxn ang="3cd4">
                <a:pos x="hc" y="t"/>
              </a:cxn>
              <a:cxn ang="0">
                <a:pos x="r" y="vc"/>
              </a:cxn>
              <a:cxn ang="cd4">
                <a:pos x="hc" y="b"/>
              </a:cxn>
              <a:cxn ang="cd2">
                <a:pos x="l" y="vc"/>
              </a:cxn>
            </a:cxnLst>
            <a:rect l="f41" t="f44" r="f42" b="f43"/>
            <a:pathLst>
              <a:path w="9248" h="10000">
                <a:moveTo>
                  <a:pt x="f3" y="f5"/>
                </a:moveTo>
                <a:lnTo>
                  <a:pt x="f6" y="f7"/>
                </a:lnTo>
                <a:cubicBezTo>
                  <a:pt x="f8" y="f9"/>
                  <a:pt x="f10" y="f11"/>
                  <a:pt x="f12" y="f13"/>
                </a:cubicBezTo>
                <a:cubicBezTo>
                  <a:pt x="f14" y="f2"/>
                  <a:pt x="f15" y="f2"/>
                  <a:pt x="f16" y="f2"/>
                </a:cubicBezTo>
                <a:lnTo>
                  <a:pt x="f17" y="f2"/>
                </a:lnTo>
                <a:lnTo>
                  <a:pt x="f2" y="f18"/>
                </a:lnTo>
                <a:cubicBezTo>
                  <a:pt x="f19" y="f20"/>
                  <a:pt x="f21" y="f22"/>
                  <a:pt x="f23" y="f4"/>
                </a:cubicBezTo>
                <a:lnTo>
                  <a:pt x="f17" y="f24"/>
                </a:lnTo>
                <a:lnTo>
                  <a:pt x="f16" y="f24"/>
                </a:lnTo>
                <a:cubicBezTo>
                  <a:pt x="f15" y="f24"/>
                  <a:pt x="f14" y="f25"/>
                  <a:pt x="f12" y="f25"/>
                </a:cubicBezTo>
                <a:cubicBezTo>
                  <a:pt x="f12" y="f26"/>
                  <a:pt x="f6" y="f26"/>
                  <a:pt x="f6" y="f26"/>
                </a:cubicBezTo>
                <a:lnTo>
                  <a:pt x="f3" y="f27"/>
                </a:lnTo>
                <a:cubicBezTo>
                  <a:pt x="f28" y="f29"/>
                  <a:pt x="f28" y="f30"/>
                  <a:pt x="f3" y="f5"/>
                </a:cubicBezTo>
                <a:close/>
              </a:path>
            </a:pathLst>
          </a:custGeom>
          <a:solidFill>
            <a:srgbClr val="353535"/>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7" name="Slide Number Placeholder 5">
            <a:extLst>
              <a:ext uri="{FF2B5EF4-FFF2-40B4-BE49-F238E27FC236}">
                <a16:creationId xmlns:a16="http://schemas.microsoft.com/office/drawing/2014/main" id="{7F851459-5D10-CE74-6E22-8FCF74477F8D}"/>
              </a:ext>
            </a:extLst>
          </p:cNvPr>
          <p:cNvSpPr txBox="1">
            <a:spLocks noGrp="1"/>
          </p:cNvSpPr>
          <p:nvPr>
            <p:ph type="sldNum" sz="quarter" idx="8"/>
          </p:nvPr>
        </p:nvSpPr>
        <p:spPr/>
        <p:txBody>
          <a:bodyPr/>
          <a:lstStyle>
            <a:lvl1pPr>
              <a:defRPr/>
            </a:lvl1pPr>
          </a:lstStyle>
          <a:p>
            <a:pPr lvl="0"/>
            <a:fld id="{2883AED7-7813-4FB1-8A34-474E660569F8}" type="slidenum">
              <a:t>‹N°›</a:t>
            </a:fld>
            <a:endParaRPr lang="fr-FR"/>
          </a:p>
        </p:txBody>
      </p:sp>
    </p:spTree>
    <p:extLst>
      <p:ext uri="{BB962C8B-B14F-4D97-AF65-F5344CB8AC3E}">
        <p14:creationId xmlns:p14="http://schemas.microsoft.com/office/powerpoint/2010/main" val="21704830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353056-BE4C-672A-81E3-90D686F9A6F2}"/>
              </a:ext>
            </a:extLst>
          </p:cNvPr>
          <p:cNvSpPr txBox="1">
            <a:spLocks noGrp="1"/>
          </p:cNvSpPr>
          <p:nvPr>
            <p:ph type="title"/>
          </p:nvPr>
        </p:nvSpPr>
        <p:spPr/>
        <p:txBody>
          <a:bodyPr/>
          <a:lstStyle>
            <a:lvl1pPr>
              <a:defRPr/>
            </a:lvl1pPr>
          </a:lstStyle>
          <a:p>
            <a:pPr lvl="0"/>
            <a:r>
              <a:rPr lang="fr-FR"/>
              <a:t>Modifiez le style du titre</a:t>
            </a:r>
            <a:endParaRPr lang="en-US"/>
          </a:p>
        </p:txBody>
      </p:sp>
      <p:sp>
        <p:nvSpPr>
          <p:cNvPr id="3" name="Content Placeholder 2">
            <a:extLst>
              <a:ext uri="{FF2B5EF4-FFF2-40B4-BE49-F238E27FC236}">
                <a16:creationId xmlns:a16="http://schemas.microsoft.com/office/drawing/2014/main" id="{C130B3A6-85C1-3BBE-DEB0-512165EF79B7}"/>
              </a:ext>
            </a:extLst>
          </p:cNvPr>
          <p:cNvSpPr txBox="1">
            <a:spLocks noGrp="1"/>
          </p:cNvSpPr>
          <p:nvPr>
            <p:ph idx="1"/>
          </p:nvPr>
        </p:nvSpPr>
        <p:spPr>
          <a:xfrm>
            <a:off x="2589215" y="2133596"/>
            <a:ext cx="8915400" cy="3777624"/>
          </a:xfr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a:extLst>
              <a:ext uri="{FF2B5EF4-FFF2-40B4-BE49-F238E27FC236}">
                <a16:creationId xmlns:a16="http://schemas.microsoft.com/office/drawing/2014/main" id="{E91B5026-AF9F-CBDD-DAF3-98758A939C04}"/>
              </a:ext>
            </a:extLst>
          </p:cNvPr>
          <p:cNvSpPr txBox="1">
            <a:spLocks noGrp="1"/>
          </p:cNvSpPr>
          <p:nvPr>
            <p:ph type="dt" sz="half" idx="7"/>
          </p:nvPr>
        </p:nvSpPr>
        <p:spPr/>
        <p:txBody>
          <a:bodyPr/>
          <a:lstStyle>
            <a:lvl1pPr>
              <a:defRPr/>
            </a:lvl1pPr>
          </a:lstStyle>
          <a:p>
            <a:pPr lvl="0"/>
            <a:fld id="{7F7986CF-C58C-4127-A898-F0788C88BB4B}" type="datetime1">
              <a:rPr lang="fr-FR"/>
              <a:pPr lvl="0"/>
              <a:t>07/09/2026</a:t>
            </a:fld>
            <a:endParaRPr lang="fr-FR"/>
          </a:p>
        </p:txBody>
      </p:sp>
      <p:sp>
        <p:nvSpPr>
          <p:cNvPr id="5" name="Footer Placeholder 4">
            <a:extLst>
              <a:ext uri="{FF2B5EF4-FFF2-40B4-BE49-F238E27FC236}">
                <a16:creationId xmlns:a16="http://schemas.microsoft.com/office/drawing/2014/main" id="{9C756732-A40D-3AF5-D13F-8A3F20544609}"/>
              </a:ext>
            </a:extLst>
          </p:cNvPr>
          <p:cNvSpPr txBox="1">
            <a:spLocks noGrp="1"/>
          </p:cNvSpPr>
          <p:nvPr>
            <p:ph type="ftr" sz="quarter" idx="9"/>
          </p:nvPr>
        </p:nvSpPr>
        <p:spPr/>
        <p:txBody>
          <a:bodyPr/>
          <a:lstStyle>
            <a:lvl1pPr>
              <a:defRPr/>
            </a:lvl1pPr>
          </a:lstStyle>
          <a:p>
            <a:pPr lvl="0"/>
            <a:endParaRPr lang="fr-FR"/>
          </a:p>
        </p:txBody>
      </p:sp>
      <p:sp>
        <p:nvSpPr>
          <p:cNvPr id="6" name="Freeform 11">
            <a:extLst>
              <a:ext uri="{FF2B5EF4-FFF2-40B4-BE49-F238E27FC236}">
                <a16:creationId xmlns:a16="http://schemas.microsoft.com/office/drawing/2014/main" id="{ADDAFF53-52A9-CB08-2EB6-44178BE7DED4}"/>
              </a:ext>
            </a:extLst>
          </p:cNvPr>
          <p:cNvSpPr/>
          <p:nvPr/>
        </p:nvSpPr>
        <p:spPr>
          <a:xfrm flipV="1">
            <a:off x="-4187" y="714375"/>
            <a:ext cx="1588523" cy="507299"/>
          </a:xfrm>
          <a:custGeom>
            <a:avLst/>
            <a:gdLst>
              <a:gd name="f0" fmla="val w"/>
              <a:gd name="f1" fmla="val h"/>
              <a:gd name="f2" fmla="val 0"/>
              <a:gd name="f3" fmla="val 9248"/>
              <a:gd name="f4" fmla="val 10000"/>
              <a:gd name="f5" fmla="val 4701"/>
              <a:gd name="f6" fmla="val 7915"/>
              <a:gd name="f7" fmla="val 188"/>
              <a:gd name="f8" fmla="val 7906"/>
              <a:gd name="f9" fmla="val 156"/>
              <a:gd name="f10" fmla="val 7895"/>
              <a:gd name="f11" fmla="val 126"/>
              <a:gd name="f12" fmla="val 7886"/>
              <a:gd name="f13" fmla="val 94"/>
              <a:gd name="f14" fmla="val 7859"/>
              <a:gd name="f15" fmla="val 7831"/>
              <a:gd name="f16" fmla="val 7803"/>
              <a:gd name="f17" fmla="val 7275"/>
              <a:gd name="f18" fmla="val 70"/>
              <a:gd name="f19" fmla="val 8"/>
              <a:gd name="f20" fmla="val 3380"/>
              <a:gd name="f21" fmla="val 17"/>
              <a:gd name="f22" fmla="val 6690"/>
              <a:gd name="f23" fmla="val 25"/>
              <a:gd name="f24" fmla="val 9966"/>
              <a:gd name="f25" fmla="val 9872"/>
              <a:gd name="f26" fmla="val 9778"/>
              <a:gd name="f27" fmla="val 5265"/>
              <a:gd name="f28" fmla="val 9303"/>
              <a:gd name="f29" fmla="val 5077"/>
              <a:gd name="f30" fmla="val 4889"/>
              <a:gd name="f31" fmla="*/ f0 1 9248"/>
              <a:gd name="f32" fmla="*/ f1 1 10000"/>
              <a:gd name="f33" fmla="+- f4 0 f2"/>
              <a:gd name="f34" fmla="+- f3 0 f2"/>
              <a:gd name="f35" fmla="*/ f34 1 9248"/>
              <a:gd name="f36" fmla="*/ f33 1 10000"/>
              <a:gd name="f37" fmla="*/ f2 1 f35"/>
              <a:gd name="f38" fmla="*/ f3 1 f35"/>
              <a:gd name="f39" fmla="*/ f2 1 f36"/>
              <a:gd name="f40" fmla="*/ f4 1 f36"/>
              <a:gd name="f41" fmla="*/ f37 f31 1"/>
              <a:gd name="f42" fmla="*/ f38 f31 1"/>
              <a:gd name="f43" fmla="*/ f40 f32 1"/>
              <a:gd name="f44" fmla="*/ f39 f32 1"/>
            </a:gdLst>
            <a:ahLst/>
            <a:cxnLst>
              <a:cxn ang="3cd4">
                <a:pos x="hc" y="t"/>
              </a:cxn>
              <a:cxn ang="0">
                <a:pos x="r" y="vc"/>
              </a:cxn>
              <a:cxn ang="cd4">
                <a:pos x="hc" y="b"/>
              </a:cxn>
              <a:cxn ang="cd2">
                <a:pos x="l" y="vc"/>
              </a:cxn>
            </a:cxnLst>
            <a:rect l="f41" t="f44" r="f42" b="f43"/>
            <a:pathLst>
              <a:path w="9248" h="10000">
                <a:moveTo>
                  <a:pt x="f3" y="f5"/>
                </a:moveTo>
                <a:lnTo>
                  <a:pt x="f6" y="f7"/>
                </a:lnTo>
                <a:cubicBezTo>
                  <a:pt x="f8" y="f9"/>
                  <a:pt x="f10" y="f11"/>
                  <a:pt x="f12" y="f13"/>
                </a:cubicBezTo>
                <a:cubicBezTo>
                  <a:pt x="f14" y="f2"/>
                  <a:pt x="f15" y="f2"/>
                  <a:pt x="f16" y="f2"/>
                </a:cubicBezTo>
                <a:lnTo>
                  <a:pt x="f17" y="f2"/>
                </a:lnTo>
                <a:lnTo>
                  <a:pt x="f2" y="f18"/>
                </a:lnTo>
                <a:cubicBezTo>
                  <a:pt x="f19" y="f20"/>
                  <a:pt x="f21" y="f22"/>
                  <a:pt x="f23" y="f4"/>
                </a:cubicBezTo>
                <a:lnTo>
                  <a:pt x="f17" y="f24"/>
                </a:lnTo>
                <a:lnTo>
                  <a:pt x="f16" y="f24"/>
                </a:lnTo>
                <a:cubicBezTo>
                  <a:pt x="f15" y="f24"/>
                  <a:pt x="f14" y="f25"/>
                  <a:pt x="f12" y="f25"/>
                </a:cubicBezTo>
                <a:cubicBezTo>
                  <a:pt x="f12" y="f26"/>
                  <a:pt x="f6" y="f26"/>
                  <a:pt x="f6" y="f26"/>
                </a:cubicBezTo>
                <a:lnTo>
                  <a:pt x="f3" y="f27"/>
                </a:lnTo>
                <a:cubicBezTo>
                  <a:pt x="f28" y="f29"/>
                  <a:pt x="f28" y="f30"/>
                  <a:pt x="f3" y="f5"/>
                </a:cubicBezTo>
                <a:close/>
              </a:path>
            </a:pathLst>
          </a:custGeom>
          <a:solidFill>
            <a:srgbClr val="353535"/>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7" name="Slide Number Placeholder 5">
            <a:extLst>
              <a:ext uri="{FF2B5EF4-FFF2-40B4-BE49-F238E27FC236}">
                <a16:creationId xmlns:a16="http://schemas.microsoft.com/office/drawing/2014/main" id="{2C4DCBA0-E6DB-AE94-3EE8-A398958FEEEE}"/>
              </a:ext>
            </a:extLst>
          </p:cNvPr>
          <p:cNvSpPr txBox="1">
            <a:spLocks noGrp="1"/>
          </p:cNvSpPr>
          <p:nvPr>
            <p:ph type="sldNum" sz="quarter" idx="8"/>
          </p:nvPr>
        </p:nvSpPr>
        <p:spPr/>
        <p:txBody>
          <a:bodyPr/>
          <a:lstStyle>
            <a:lvl1pPr>
              <a:defRPr/>
            </a:lvl1pPr>
          </a:lstStyle>
          <a:p>
            <a:pPr lvl="0"/>
            <a:fld id="{02632409-D872-4561-8A6B-636640BC8964}" type="slidenum">
              <a:t>‹N°›</a:t>
            </a:fld>
            <a:endParaRPr lang="fr-FR"/>
          </a:p>
        </p:txBody>
      </p:sp>
    </p:spTree>
    <p:extLst>
      <p:ext uri="{BB962C8B-B14F-4D97-AF65-F5344CB8AC3E}">
        <p14:creationId xmlns:p14="http://schemas.microsoft.com/office/powerpoint/2010/main" val="2879979695"/>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D3DC17-2BEC-5540-E419-524700060F8E}"/>
              </a:ext>
            </a:extLst>
          </p:cNvPr>
          <p:cNvSpPr txBox="1">
            <a:spLocks noGrp="1"/>
          </p:cNvSpPr>
          <p:nvPr>
            <p:ph type="title"/>
          </p:nvPr>
        </p:nvSpPr>
        <p:spPr>
          <a:xfrm>
            <a:off x="2589215" y="2058753"/>
            <a:ext cx="8915400" cy="1468800"/>
          </a:xfrm>
        </p:spPr>
        <p:txBody>
          <a:bodyPr anchor="b"/>
          <a:lstStyle>
            <a:lvl1pPr>
              <a:defRPr sz="4000"/>
            </a:lvl1pPr>
          </a:lstStyle>
          <a:p>
            <a:pPr lvl="0"/>
            <a:r>
              <a:rPr lang="fr-FR"/>
              <a:t>Modifiez le style du titre</a:t>
            </a:r>
            <a:endParaRPr lang="en-US"/>
          </a:p>
        </p:txBody>
      </p:sp>
      <p:sp>
        <p:nvSpPr>
          <p:cNvPr id="3" name="Text Placeholder 2">
            <a:extLst>
              <a:ext uri="{FF2B5EF4-FFF2-40B4-BE49-F238E27FC236}">
                <a16:creationId xmlns:a16="http://schemas.microsoft.com/office/drawing/2014/main" id="{58B21012-B9CF-3D4D-B3E4-ADEAFC22DF0F}"/>
              </a:ext>
            </a:extLst>
          </p:cNvPr>
          <p:cNvSpPr txBox="1">
            <a:spLocks noGrp="1"/>
          </p:cNvSpPr>
          <p:nvPr>
            <p:ph type="body" idx="1"/>
          </p:nvPr>
        </p:nvSpPr>
        <p:spPr>
          <a:xfrm>
            <a:off x="2589215" y="3530132"/>
            <a:ext cx="8915400" cy="860395"/>
          </a:xfrm>
        </p:spPr>
        <p:txBody>
          <a:bodyPr/>
          <a:lstStyle>
            <a:lvl1pPr marL="0" indent="0">
              <a:buNone/>
              <a:defRPr sz="2000">
                <a:solidFill>
                  <a:srgbClr val="595959"/>
                </a:solidFill>
              </a:defRPr>
            </a:lvl1pPr>
          </a:lstStyle>
          <a:p>
            <a:pPr lvl="0"/>
            <a:r>
              <a:rPr lang="fr-FR"/>
              <a:t>Cliquez pour modifier les styles du texte du masque</a:t>
            </a:r>
          </a:p>
        </p:txBody>
      </p:sp>
      <p:sp>
        <p:nvSpPr>
          <p:cNvPr id="4" name="Date Placeholder 3">
            <a:extLst>
              <a:ext uri="{FF2B5EF4-FFF2-40B4-BE49-F238E27FC236}">
                <a16:creationId xmlns:a16="http://schemas.microsoft.com/office/drawing/2014/main" id="{AB937CA3-53E7-4435-095F-3662D4B699D5}"/>
              </a:ext>
            </a:extLst>
          </p:cNvPr>
          <p:cNvSpPr txBox="1">
            <a:spLocks noGrp="1"/>
          </p:cNvSpPr>
          <p:nvPr>
            <p:ph type="dt" sz="half" idx="7"/>
          </p:nvPr>
        </p:nvSpPr>
        <p:spPr/>
        <p:txBody>
          <a:bodyPr/>
          <a:lstStyle>
            <a:lvl1pPr>
              <a:defRPr/>
            </a:lvl1pPr>
          </a:lstStyle>
          <a:p>
            <a:pPr lvl="0"/>
            <a:fld id="{0FF632D1-B3C7-4F80-A403-C9E2BA8CF8DF}" type="datetime1">
              <a:rPr lang="fr-FR"/>
              <a:pPr lvl="0"/>
              <a:t>07/09/2026</a:t>
            </a:fld>
            <a:endParaRPr lang="fr-FR"/>
          </a:p>
        </p:txBody>
      </p:sp>
      <p:sp>
        <p:nvSpPr>
          <p:cNvPr id="5" name="Footer Placeholder 4">
            <a:extLst>
              <a:ext uri="{FF2B5EF4-FFF2-40B4-BE49-F238E27FC236}">
                <a16:creationId xmlns:a16="http://schemas.microsoft.com/office/drawing/2014/main" id="{6280FD92-A5A9-AF24-C31F-406E9E7E2727}"/>
              </a:ext>
            </a:extLst>
          </p:cNvPr>
          <p:cNvSpPr txBox="1">
            <a:spLocks noGrp="1"/>
          </p:cNvSpPr>
          <p:nvPr>
            <p:ph type="ftr" sz="quarter" idx="9"/>
          </p:nvPr>
        </p:nvSpPr>
        <p:spPr/>
        <p:txBody>
          <a:bodyPr/>
          <a:lstStyle>
            <a:lvl1pPr>
              <a:defRPr/>
            </a:lvl1pPr>
          </a:lstStyle>
          <a:p>
            <a:pPr lvl="0"/>
            <a:endParaRPr lang="fr-FR"/>
          </a:p>
        </p:txBody>
      </p:sp>
      <p:sp>
        <p:nvSpPr>
          <p:cNvPr id="6" name="Freeform 11">
            <a:extLst>
              <a:ext uri="{FF2B5EF4-FFF2-40B4-BE49-F238E27FC236}">
                <a16:creationId xmlns:a16="http://schemas.microsoft.com/office/drawing/2014/main" id="{5EFEB30D-3022-00BC-5D9F-E5A34398D402}"/>
              </a:ext>
            </a:extLst>
          </p:cNvPr>
          <p:cNvSpPr/>
          <p:nvPr/>
        </p:nvSpPr>
        <p:spPr>
          <a:xfrm flipV="1">
            <a:off x="-4187" y="3178170"/>
            <a:ext cx="1588523" cy="507299"/>
          </a:xfrm>
          <a:custGeom>
            <a:avLst/>
            <a:gdLst>
              <a:gd name="f0" fmla="val w"/>
              <a:gd name="f1" fmla="val h"/>
              <a:gd name="f2" fmla="val 0"/>
              <a:gd name="f3" fmla="val 9248"/>
              <a:gd name="f4" fmla="val 10000"/>
              <a:gd name="f5" fmla="val 4701"/>
              <a:gd name="f6" fmla="val 7915"/>
              <a:gd name="f7" fmla="val 188"/>
              <a:gd name="f8" fmla="val 7906"/>
              <a:gd name="f9" fmla="val 156"/>
              <a:gd name="f10" fmla="val 7895"/>
              <a:gd name="f11" fmla="val 126"/>
              <a:gd name="f12" fmla="val 7886"/>
              <a:gd name="f13" fmla="val 94"/>
              <a:gd name="f14" fmla="val 7859"/>
              <a:gd name="f15" fmla="val 7831"/>
              <a:gd name="f16" fmla="val 7803"/>
              <a:gd name="f17" fmla="val 7275"/>
              <a:gd name="f18" fmla="val 70"/>
              <a:gd name="f19" fmla="val 8"/>
              <a:gd name="f20" fmla="val 3380"/>
              <a:gd name="f21" fmla="val 17"/>
              <a:gd name="f22" fmla="val 6690"/>
              <a:gd name="f23" fmla="val 25"/>
              <a:gd name="f24" fmla="val 9966"/>
              <a:gd name="f25" fmla="val 9872"/>
              <a:gd name="f26" fmla="val 9778"/>
              <a:gd name="f27" fmla="val 5265"/>
              <a:gd name="f28" fmla="val 9303"/>
              <a:gd name="f29" fmla="val 5077"/>
              <a:gd name="f30" fmla="val 4889"/>
              <a:gd name="f31" fmla="*/ f0 1 9248"/>
              <a:gd name="f32" fmla="*/ f1 1 10000"/>
              <a:gd name="f33" fmla="+- f4 0 f2"/>
              <a:gd name="f34" fmla="+- f3 0 f2"/>
              <a:gd name="f35" fmla="*/ f34 1 9248"/>
              <a:gd name="f36" fmla="*/ f33 1 10000"/>
              <a:gd name="f37" fmla="*/ f2 1 f35"/>
              <a:gd name="f38" fmla="*/ f3 1 f35"/>
              <a:gd name="f39" fmla="*/ f2 1 f36"/>
              <a:gd name="f40" fmla="*/ f4 1 f36"/>
              <a:gd name="f41" fmla="*/ f37 f31 1"/>
              <a:gd name="f42" fmla="*/ f38 f31 1"/>
              <a:gd name="f43" fmla="*/ f40 f32 1"/>
              <a:gd name="f44" fmla="*/ f39 f32 1"/>
            </a:gdLst>
            <a:ahLst/>
            <a:cxnLst>
              <a:cxn ang="3cd4">
                <a:pos x="hc" y="t"/>
              </a:cxn>
              <a:cxn ang="0">
                <a:pos x="r" y="vc"/>
              </a:cxn>
              <a:cxn ang="cd4">
                <a:pos x="hc" y="b"/>
              </a:cxn>
              <a:cxn ang="cd2">
                <a:pos x="l" y="vc"/>
              </a:cxn>
            </a:cxnLst>
            <a:rect l="f41" t="f44" r="f42" b="f43"/>
            <a:pathLst>
              <a:path w="9248" h="10000">
                <a:moveTo>
                  <a:pt x="f3" y="f5"/>
                </a:moveTo>
                <a:lnTo>
                  <a:pt x="f6" y="f7"/>
                </a:lnTo>
                <a:cubicBezTo>
                  <a:pt x="f8" y="f9"/>
                  <a:pt x="f10" y="f11"/>
                  <a:pt x="f12" y="f13"/>
                </a:cubicBezTo>
                <a:cubicBezTo>
                  <a:pt x="f14" y="f2"/>
                  <a:pt x="f15" y="f2"/>
                  <a:pt x="f16" y="f2"/>
                </a:cubicBezTo>
                <a:lnTo>
                  <a:pt x="f17" y="f2"/>
                </a:lnTo>
                <a:lnTo>
                  <a:pt x="f2" y="f18"/>
                </a:lnTo>
                <a:cubicBezTo>
                  <a:pt x="f19" y="f20"/>
                  <a:pt x="f21" y="f22"/>
                  <a:pt x="f23" y="f4"/>
                </a:cubicBezTo>
                <a:lnTo>
                  <a:pt x="f17" y="f24"/>
                </a:lnTo>
                <a:lnTo>
                  <a:pt x="f16" y="f24"/>
                </a:lnTo>
                <a:cubicBezTo>
                  <a:pt x="f15" y="f24"/>
                  <a:pt x="f14" y="f25"/>
                  <a:pt x="f12" y="f25"/>
                </a:cubicBezTo>
                <a:cubicBezTo>
                  <a:pt x="f12" y="f26"/>
                  <a:pt x="f6" y="f26"/>
                  <a:pt x="f6" y="f26"/>
                </a:cubicBezTo>
                <a:lnTo>
                  <a:pt x="f3" y="f27"/>
                </a:lnTo>
                <a:cubicBezTo>
                  <a:pt x="f28" y="f29"/>
                  <a:pt x="f28" y="f30"/>
                  <a:pt x="f3" y="f5"/>
                </a:cubicBezTo>
                <a:close/>
              </a:path>
            </a:pathLst>
          </a:custGeom>
          <a:solidFill>
            <a:srgbClr val="353535"/>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7" name="Slide Number Placeholder 5">
            <a:extLst>
              <a:ext uri="{FF2B5EF4-FFF2-40B4-BE49-F238E27FC236}">
                <a16:creationId xmlns:a16="http://schemas.microsoft.com/office/drawing/2014/main" id="{681EC1B2-BA5F-C9A8-C6D9-33A429F0D008}"/>
              </a:ext>
            </a:extLst>
          </p:cNvPr>
          <p:cNvSpPr txBox="1">
            <a:spLocks noGrp="1"/>
          </p:cNvSpPr>
          <p:nvPr>
            <p:ph type="sldNum" sz="quarter" idx="8"/>
          </p:nvPr>
        </p:nvSpPr>
        <p:spPr>
          <a:xfrm>
            <a:off x="531815" y="3244135"/>
            <a:ext cx="779763" cy="365129"/>
          </a:xfrm>
        </p:spPr>
        <p:txBody>
          <a:bodyPr/>
          <a:lstStyle>
            <a:lvl1pPr>
              <a:defRPr/>
            </a:lvl1pPr>
          </a:lstStyle>
          <a:p>
            <a:pPr lvl="0"/>
            <a:fld id="{2EBB5904-5D6F-4C36-B2DC-7C5464BD3866}" type="slidenum">
              <a:t>‹N°›</a:t>
            </a:fld>
            <a:endParaRPr lang="fr-FR"/>
          </a:p>
        </p:txBody>
      </p:sp>
    </p:spTree>
    <p:extLst>
      <p:ext uri="{BB962C8B-B14F-4D97-AF65-F5344CB8AC3E}">
        <p14:creationId xmlns:p14="http://schemas.microsoft.com/office/powerpoint/2010/main" val="3580919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7">
            <a:extLst>
              <a:ext uri="{FF2B5EF4-FFF2-40B4-BE49-F238E27FC236}">
                <a16:creationId xmlns:a16="http://schemas.microsoft.com/office/drawing/2014/main" id="{2F61813F-5C82-4CD5-DA85-9AC1B19C41FC}"/>
              </a:ext>
            </a:extLst>
          </p:cNvPr>
          <p:cNvSpPr txBox="1">
            <a:spLocks noGrp="1"/>
          </p:cNvSpPr>
          <p:nvPr>
            <p:ph type="title"/>
          </p:nvPr>
        </p:nvSpPr>
        <p:spPr/>
        <p:txBody>
          <a:bodyPr/>
          <a:lstStyle>
            <a:lvl1pPr>
              <a:defRPr/>
            </a:lvl1pPr>
          </a:lstStyle>
          <a:p>
            <a:pPr lvl="0"/>
            <a:r>
              <a:rPr lang="fr-FR"/>
              <a:t>Modifiez le style du titre</a:t>
            </a:r>
            <a:endParaRPr lang="en-US"/>
          </a:p>
        </p:txBody>
      </p:sp>
      <p:sp>
        <p:nvSpPr>
          <p:cNvPr id="3" name="Content Placeholder 2">
            <a:extLst>
              <a:ext uri="{FF2B5EF4-FFF2-40B4-BE49-F238E27FC236}">
                <a16:creationId xmlns:a16="http://schemas.microsoft.com/office/drawing/2014/main" id="{A44B2568-FD85-2590-82B9-E07D495FFB5C}"/>
              </a:ext>
            </a:extLst>
          </p:cNvPr>
          <p:cNvSpPr txBox="1">
            <a:spLocks noGrp="1"/>
          </p:cNvSpPr>
          <p:nvPr>
            <p:ph idx="1"/>
          </p:nvPr>
        </p:nvSpPr>
        <p:spPr>
          <a:xfrm>
            <a:off x="2589215" y="2133596"/>
            <a:ext cx="4313864" cy="3777624"/>
          </a:xfr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Content Placeholder 3">
            <a:extLst>
              <a:ext uri="{FF2B5EF4-FFF2-40B4-BE49-F238E27FC236}">
                <a16:creationId xmlns:a16="http://schemas.microsoft.com/office/drawing/2014/main" id="{17E13BDE-5002-EC8E-EB1B-404EA5F24A03}"/>
              </a:ext>
            </a:extLst>
          </p:cNvPr>
          <p:cNvSpPr txBox="1">
            <a:spLocks noGrp="1"/>
          </p:cNvSpPr>
          <p:nvPr>
            <p:ph idx="2"/>
          </p:nvPr>
        </p:nvSpPr>
        <p:spPr>
          <a:xfrm>
            <a:off x="7190750" y="2126217"/>
            <a:ext cx="4313864" cy="3777624"/>
          </a:xfr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Date Placeholder 4">
            <a:extLst>
              <a:ext uri="{FF2B5EF4-FFF2-40B4-BE49-F238E27FC236}">
                <a16:creationId xmlns:a16="http://schemas.microsoft.com/office/drawing/2014/main" id="{9B5C338E-F32D-3500-10E5-6BDB4F806522}"/>
              </a:ext>
            </a:extLst>
          </p:cNvPr>
          <p:cNvSpPr txBox="1">
            <a:spLocks noGrp="1"/>
          </p:cNvSpPr>
          <p:nvPr>
            <p:ph type="dt" sz="half" idx="7"/>
          </p:nvPr>
        </p:nvSpPr>
        <p:spPr/>
        <p:txBody>
          <a:bodyPr/>
          <a:lstStyle>
            <a:lvl1pPr>
              <a:defRPr/>
            </a:lvl1pPr>
          </a:lstStyle>
          <a:p>
            <a:pPr lvl="0"/>
            <a:fld id="{F883A2E6-7235-4F3D-82C1-F7F0E5018C90}" type="datetime1">
              <a:rPr lang="fr-FR"/>
              <a:pPr lvl="0"/>
              <a:t>07/09/2026</a:t>
            </a:fld>
            <a:endParaRPr lang="fr-FR"/>
          </a:p>
        </p:txBody>
      </p:sp>
      <p:sp>
        <p:nvSpPr>
          <p:cNvPr id="6" name="Footer Placeholder 5">
            <a:extLst>
              <a:ext uri="{FF2B5EF4-FFF2-40B4-BE49-F238E27FC236}">
                <a16:creationId xmlns:a16="http://schemas.microsoft.com/office/drawing/2014/main" id="{0E8EB952-EF6A-8ACE-0E32-870D331838E3}"/>
              </a:ext>
            </a:extLst>
          </p:cNvPr>
          <p:cNvSpPr txBox="1">
            <a:spLocks noGrp="1"/>
          </p:cNvSpPr>
          <p:nvPr>
            <p:ph type="ftr" sz="quarter" idx="9"/>
          </p:nvPr>
        </p:nvSpPr>
        <p:spPr/>
        <p:txBody>
          <a:bodyPr/>
          <a:lstStyle>
            <a:lvl1pPr>
              <a:defRPr/>
            </a:lvl1pPr>
          </a:lstStyle>
          <a:p>
            <a:pPr lvl="0"/>
            <a:endParaRPr lang="fr-FR"/>
          </a:p>
        </p:txBody>
      </p:sp>
      <p:sp>
        <p:nvSpPr>
          <p:cNvPr id="7" name="Freeform 11">
            <a:extLst>
              <a:ext uri="{FF2B5EF4-FFF2-40B4-BE49-F238E27FC236}">
                <a16:creationId xmlns:a16="http://schemas.microsoft.com/office/drawing/2014/main" id="{51B3117A-75DE-9579-A85B-40B8FCFCE235}"/>
              </a:ext>
            </a:extLst>
          </p:cNvPr>
          <p:cNvSpPr/>
          <p:nvPr/>
        </p:nvSpPr>
        <p:spPr>
          <a:xfrm flipV="1">
            <a:off x="-4187" y="714375"/>
            <a:ext cx="1588523" cy="507299"/>
          </a:xfrm>
          <a:custGeom>
            <a:avLst/>
            <a:gdLst>
              <a:gd name="f0" fmla="val w"/>
              <a:gd name="f1" fmla="val h"/>
              <a:gd name="f2" fmla="val 0"/>
              <a:gd name="f3" fmla="val 9248"/>
              <a:gd name="f4" fmla="val 10000"/>
              <a:gd name="f5" fmla="val 4701"/>
              <a:gd name="f6" fmla="val 7915"/>
              <a:gd name="f7" fmla="val 188"/>
              <a:gd name="f8" fmla="val 7906"/>
              <a:gd name="f9" fmla="val 156"/>
              <a:gd name="f10" fmla="val 7895"/>
              <a:gd name="f11" fmla="val 126"/>
              <a:gd name="f12" fmla="val 7886"/>
              <a:gd name="f13" fmla="val 94"/>
              <a:gd name="f14" fmla="val 7859"/>
              <a:gd name="f15" fmla="val 7831"/>
              <a:gd name="f16" fmla="val 7803"/>
              <a:gd name="f17" fmla="val 7275"/>
              <a:gd name="f18" fmla="val 70"/>
              <a:gd name="f19" fmla="val 8"/>
              <a:gd name="f20" fmla="val 3380"/>
              <a:gd name="f21" fmla="val 17"/>
              <a:gd name="f22" fmla="val 6690"/>
              <a:gd name="f23" fmla="val 25"/>
              <a:gd name="f24" fmla="val 9966"/>
              <a:gd name="f25" fmla="val 9872"/>
              <a:gd name="f26" fmla="val 9778"/>
              <a:gd name="f27" fmla="val 5265"/>
              <a:gd name="f28" fmla="val 9303"/>
              <a:gd name="f29" fmla="val 5077"/>
              <a:gd name="f30" fmla="val 4889"/>
              <a:gd name="f31" fmla="*/ f0 1 9248"/>
              <a:gd name="f32" fmla="*/ f1 1 10000"/>
              <a:gd name="f33" fmla="+- f4 0 f2"/>
              <a:gd name="f34" fmla="+- f3 0 f2"/>
              <a:gd name="f35" fmla="*/ f34 1 9248"/>
              <a:gd name="f36" fmla="*/ f33 1 10000"/>
              <a:gd name="f37" fmla="*/ f2 1 f35"/>
              <a:gd name="f38" fmla="*/ f3 1 f35"/>
              <a:gd name="f39" fmla="*/ f2 1 f36"/>
              <a:gd name="f40" fmla="*/ f4 1 f36"/>
              <a:gd name="f41" fmla="*/ f37 f31 1"/>
              <a:gd name="f42" fmla="*/ f38 f31 1"/>
              <a:gd name="f43" fmla="*/ f40 f32 1"/>
              <a:gd name="f44" fmla="*/ f39 f32 1"/>
            </a:gdLst>
            <a:ahLst/>
            <a:cxnLst>
              <a:cxn ang="3cd4">
                <a:pos x="hc" y="t"/>
              </a:cxn>
              <a:cxn ang="0">
                <a:pos x="r" y="vc"/>
              </a:cxn>
              <a:cxn ang="cd4">
                <a:pos x="hc" y="b"/>
              </a:cxn>
              <a:cxn ang="cd2">
                <a:pos x="l" y="vc"/>
              </a:cxn>
            </a:cxnLst>
            <a:rect l="f41" t="f44" r="f42" b="f43"/>
            <a:pathLst>
              <a:path w="9248" h="10000">
                <a:moveTo>
                  <a:pt x="f3" y="f5"/>
                </a:moveTo>
                <a:lnTo>
                  <a:pt x="f6" y="f7"/>
                </a:lnTo>
                <a:cubicBezTo>
                  <a:pt x="f8" y="f9"/>
                  <a:pt x="f10" y="f11"/>
                  <a:pt x="f12" y="f13"/>
                </a:cubicBezTo>
                <a:cubicBezTo>
                  <a:pt x="f14" y="f2"/>
                  <a:pt x="f15" y="f2"/>
                  <a:pt x="f16" y="f2"/>
                </a:cubicBezTo>
                <a:lnTo>
                  <a:pt x="f17" y="f2"/>
                </a:lnTo>
                <a:lnTo>
                  <a:pt x="f2" y="f18"/>
                </a:lnTo>
                <a:cubicBezTo>
                  <a:pt x="f19" y="f20"/>
                  <a:pt x="f21" y="f22"/>
                  <a:pt x="f23" y="f4"/>
                </a:cubicBezTo>
                <a:lnTo>
                  <a:pt x="f17" y="f24"/>
                </a:lnTo>
                <a:lnTo>
                  <a:pt x="f16" y="f24"/>
                </a:lnTo>
                <a:cubicBezTo>
                  <a:pt x="f15" y="f24"/>
                  <a:pt x="f14" y="f25"/>
                  <a:pt x="f12" y="f25"/>
                </a:cubicBezTo>
                <a:cubicBezTo>
                  <a:pt x="f12" y="f26"/>
                  <a:pt x="f6" y="f26"/>
                  <a:pt x="f6" y="f26"/>
                </a:cubicBezTo>
                <a:lnTo>
                  <a:pt x="f3" y="f27"/>
                </a:lnTo>
                <a:cubicBezTo>
                  <a:pt x="f28" y="f29"/>
                  <a:pt x="f28" y="f30"/>
                  <a:pt x="f3" y="f5"/>
                </a:cubicBezTo>
                <a:close/>
              </a:path>
            </a:pathLst>
          </a:custGeom>
          <a:solidFill>
            <a:srgbClr val="353535"/>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8" name="Slide Number Placeholder 5">
            <a:extLst>
              <a:ext uri="{FF2B5EF4-FFF2-40B4-BE49-F238E27FC236}">
                <a16:creationId xmlns:a16="http://schemas.microsoft.com/office/drawing/2014/main" id="{1B46098D-CF5A-8E5B-9C14-436E3603C6B9}"/>
              </a:ext>
            </a:extLst>
          </p:cNvPr>
          <p:cNvSpPr txBox="1">
            <a:spLocks noGrp="1"/>
          </p:cNvSpPr>
          <p:nvPr>
            <p:ph type="sldNum" sz="quarter" idx="8"/>
          </p:nvPr>
        </p:nvSpPr>
        <p:spPr/>
        <p:txBody>
          <a:bodyPr/>
          <a:lstStyle>
            <a:lvl1pPr>
              <a:defRPr/>
            </a:lvl1pPr>
          </a:lstStyle>
          <a:p>
            <a:pPr lvl="0"/>
            <a:fld id="{2E6134A0-F0CA-4963-971F-1912B0AF5BE6}" type="slidenum">
              <a:t>‹N°›</a:t>
            </a:fld>
            <a:endParaRPr lang="fr-FR"/>
          </a:p>
        </p:txBody>
      </p:sp>
    </p:spTree>
    <p:extLst>
      <p:ext uri="{BB962C8B-B14F-4D97-AF65-F5344CB8AC3E}">
        <p14:creationId xmlns:p14="http://schemas.microsoft.com/office/powerpoint/2010/main" val="7143343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9">
            <a:extLst>
              <a:ext uri="{FF2B5EF4-FFF2-40B4-BE49-F238E27FC236}">
                <a16:creationId xmlns:a16="http://schemas.microsoft.com/office/drawing/2014/main" id="{68D4F506-C2B6-A15C-D4DE-A54B220D410A}"/>
              </a:ext>
            </a:extLst>
          </p:cNvPr>
          <p:cNvSpPr txBox="1">
            <a:spLocks noGrp="1"/>
          </p:cNvSpPr>
          <p:nvPr>
            <p:ph type="title"/>
          </p:nvPr>
        </p:nvSpPr>
        <p:spPr/>
        <p:txBody>
          <a:bodyPr/>
          <a:lstStyle>
            <a:lvl1pPr>
              <a:defRPr/>
            </a:lvl1pPr>
          </a:lstStyle>
          <a:p>
            <a:pPr lvl="0"/>
            <a:r>
              <a:rPr lang="fr-FR"/>
              <a:t>Modifiez le style du titre</a:t>
            </a:r>
            <a:endParaRPr lang="en-US"/>
          </a:p>
        </p:txBody>
      </p:sp>
      <p:sp>
        <p:nvSpPr>
          <p:cNvPr id="3" name="Text Placeholder 2">
            <a:extLst>
              <a:ext uri="{FF2B5EF4-FFF2-40B4-BE49-F238E27FC236}">
                <a16:creationId xmlns:a16="http://schemas.microsoft.com/office/drawing/2014/main" id="{7AB0692A-B7EC-6AE6-898B-8B3B5BDD8C7E}"/>
              </a:ext>
            </a:extLst>
          </p:cNvPr>
          <p:cNvSpPr txBox="1">
            <a:spLocks noGrp="1"/>
          </p:cNvSpPr>
          <p:nvPr>
            <p:ph type="body" idx="1"/>
          </p:nvPr>
        </p:nvSpPr>
        <p:spPr>
          <a:xfrm>
            <a:off x="2939375" y="1972699"/>
            <a:ext cx="3992727" cy="576264"/>
          </a:xfrm>
        </p:spPr>
        <p:txBody>
          <a:bodyPr anchor="b">
            <a:noAutofit/>
          </a:bodyPr>
          <a:lstStyle>
            <a:lvl1pPr marL="0" indent="0">
              <a:buNone/>
              <a:defRPr sz="2400"/>
            </a:lvl1pPr>
          </a:lstStyle>
          <a:p>
            <a:pPr lvl="0"/>
            <a:r>
              <a:rPr lang="fr-FR"/>
              <a:t>Cliquez pour modifier les styles du texte du masque</a:t>
            </a:r>
          </a:p>
        </p:txBody>
      </p:sp>
      <p:sp>
        <p:nvSpPr>
          <p:cNvPr id="4" name="Content Placeholder 3">
            <a:extLst>
              <a:ext uri="{FF2B5EF4-FFF2-40B4-BE49-F238E27FC236}">
                <a16:creationId xmlns:a16="http://schemas.microsoft.com/office/drawing/2014/main" id="{A6EB3982-645B-0BBD-76E5-61D141D8A562}"/>
              </a:ext>
            </a:extLst>
          </p:cNvPr>
          <p:cNvSpPr txBox="1">
            <a:spLocks noGrp="1"/>
          </p:cNvSpPr>
          <p:nvPr>
            <p:ph idx="2"/>
          </p:nvPr>
        </p:nvSpPr>
        <p:spPr>
          <a:xfrm>
            <a:off x="2589215" y="2548963"/>
            <a:ext cx="4342897" cy="3354055"/>
          </a:xfr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Text Placeholder 4">
            <a:extLst>
              <a:ext uri="{FF2B5EF4-FFF2-40B4-BE49-F238E27FC236}">
                <a16:creationId xmlns:a16="http://schemas.microsoft.com/office/drawing/2014/main" id="{80B4F404-37CF-8893-ECB7-C2DD7CF9C633}"/>
              </a:ext>
            </a:extLst>
          </p:cNvPr>
          <p:cNvSpPr txBox="1">
            <a:spLocks noGrp="1"/>
          </p:cNvSpPr>
          <p:nvPr>
            <p:ph type="body" idx="3"/>
          </p:nvPr>
        </p:nvSpPr>
        <p:spPr>
          <a:xfrm>
            <a:off x="7506629" y="1969471"/>
            <a:ext cx="3999000" cy="576264"/>
          </a:xfrm>
        </p:spPr>
        <p:txBody>
          <a:bodyPr anchor="b">
            <a:noAutofit/>
          </a:bodyPr>
          <a:lstStyle>
            <a:lvl1pPr marL="0" indent="0">
              <a:buNone/>
              <a:defRPr sz="2400"/>
            </a:lvl1pPr>
          </a:lstStyle>
          <a:p>
            <a:pPr lvl="0"/>
            <a:r>
              <a:rPr lang="fr-FR"/>
              <a:t>Cliquez pour modifier les styles du texte du masque</a:t>
            </a:r>
          </a:p>
        </p:txBody>
      </p:sp>
      <p:sp>
        <p:nvSpPr>
          <p:cNvPr id="6" name="Content Placeholder 5">
            <a:extLst>
              <a:ext uri="{FF2B5EF4-FFF2-40B4-BE49-F238E27FC236}">
                <a16:creationId xmlns:a16="http://schemas.microsoft.com/office/drawing/2014/main" id="{84D52920-01A6-B79F-39B0-177676AEA7F7}"/>
              </a:ext>
            </a:extLst>
          </p:cNvPr>
          <p:cNvSpPr txBox="1">
            <a:spLocks noGrp="1"/>
          </p:cNvSpPr>
          <p:nvPr>
            <p:ph idx="4"/>
          </p:nvPr>
        </p:nvSpPr>
        <p:spPr>
          <a:xfrm>
            <a:off x="7166957" y="2545735"/>
            <a:ext cx="4338672" cy="3354055"/>
          </a:xfr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7" name="Date Placeholder 6">
            <a:extLst>
              <a:ext uri="{FF2B5EF4-FFF2-40B4-BE49-F238E27FC236}">
                <a16:creationId xmlns:a16="http://schemas.microsoft.com/office/drawing/2014/main" id="{0433AD3E-BD1B-CDC8-3DFD-52A5661B20A6}"/>
              </a:ext>
            </a:extLst>
          </p:cNvPr>
          <p:cNvSpPr txBox="1">
            <a:spLocks noGrp="1"/>
          </p:cNvSpPr>
          <p:nvPr>
            <p:ph type="dt" sz="half" idx="7"/>
          </p:nvPr>
        </p:nvSpPr>
        <p:spPr/>
        <p:txBody>
          <a:bodyPr/>
          <a:lstStyle>
            <a:lvl1pPr>
              <a:defRPr/>
            </a:lvl1pPr>
          </a:lstStyle>
          <a:p>
            <a:pPr lvl="0"/>
            <a:fld id="{C3CF09D8-FF61-4BA4-960C-95BADC500A90}" type="datetime1">
              <a:rPr lang="fr-FR"/>
              <a:pPr lvl="0"/>
              <a:t>07/09/2026</a:t>
            </a:fld>
            <a:endParaRPr lang="fr-FR"/>
          </a:p>
        </p:txBody>
      </p:sp>
      <p:sp>
        <p:nvSpPr>
          <p:cNvPr id="8" name="Footer Placeholder 7">
            <a:extLst>
              <a:ext uri="{FF2B5EF4-FFF2-40B4-BE49-F238E27FC236}">
                <a16:creationId xmlns:a16="http://schemas.microsoft.com/office/drawing/2014/main" id="{426A5075-46C2-6498-B32A-52AF70462BB9}"/>
              </a:ext>
            </a:extLst>
          </p:cNvPr>
          <p:cNvSpPr txBox="1">
            <a:spLocks noGrp="1"/>
          </p:cNvSpPr>
          <p:nvPr>
            <p:ph type="ftr" sz="quarter" idx="9"/>
          </p:nvPr>
        </p:nvSpPr>
        <p:spPr/>
        <p:txBody>
          <a:bodyPr/>
          <a:lstStyle>
            <a:lvl1pPr>
              <a:defRPr/>
            </a:lvl1pPr>
          </a:lstStyle>
          <a:p>
            <a:pPr lvl="0"/>
            <a:endParaRPr lang="fr-FR"/>
          </a:p>
        </p:txBody>
      </p:sp>
      <p:sp>
        <p:nvSpPr>
          <p:cNvPr id="9" name="Freeform 11">
            <a:extLst>
              <a:ext uri="{FF2B5EF4-FFF2-40B4-BE49-F238E27FC236}">
                <a16:creationId xmlns:a16="http://schemas.microsoft.com/office/drawing/2014/main" id="{34347F12-7ACF-338D-2356-D860F52DBD29}"/>
              </a:ext>
            </a:extLst>
          </p:cNvPr>
          <p:cNvSpPr/>
          <p:nvPr/>
        </p:nvSpPr>
        <p:spPr>
          <a:xfrm flipV="1">
            <a:off x="-4187" y="714375"/>
            <a:ext cx="1588523" cy="507299"/>
          </a:xfrm>
          <a:custGeom>
            <a:avLst/>
            <a:gdLst>
              <a:gd name="f0" fmla="val w"/>
              <a:gd name="f1" fmla="val h"/>
              <a:gd name="f2" fmla="val 0"/>
              <a:gd name="f3" fmla="val 9248"/>
              <a:gd name="f4" fmla="val 10000"/>
              <a:gd name="f5" fmla="val 4701"/>
              <a:gd name="f6" fmla="val 7915"/>
              <a:gd name="f7" fmla="val 188"/>
              <a:gd name="f8" fmla="val 7906"/>
              <a:gd name="f9" fmla="val 156"/>
              <a:gd name="f10" fmla="val 7895"/>
              <a:gd name="f11" fmla="val 126"/>
              <a:gd name="f12" fmla="val 7886"/>
              <a:gd name="f13" fmla="val 94"/>
              <a:gd name="f14" fmla="val 7859"/>
              <a:gd name="f15" fmla="val 7831"/>
              <a:gd name="f16" fmla="val 7803"/>
              <a:gd name="f17" fmla="val 7275"/>
              <a:gd name="f18" fmla="val 70"/>
              <a:gd name="f19" fmla="val 8"/>
              <a:gd name="f20" fmla="val 3380"/>
              <a:gd name="f21" fmla="val 17"/>
              <a:gd name="f22" fmla="val 6690"/>
              <a:gd name="f23" fmla="val 25"/>
              <a:gd name="f24" fmla="val 9966"/>
              <a:gd name="f25" fmla="val 9872"/>
              <a:gd name="f26" fmla="val 9778"/>
              <a:gd name="f27" fmla="val 5265"/>
              <a:gd name="f28" fmla="val 9303"/>
              <a:gd name="f29" fmla="val 5077"/>
              <a:gd name="f30" fmla="val 4889"/>
              <a:gd name="f31" fmla="*/ f0 1 9248"/>
              <a:gd name="f32" fmla="*/ f1 1 10000"/>
              <a:gd name="f33" fmla="+- f4 0 f2"/>
              <a:gd name="f34" fmla="+- f3 0 f2"/>
              <a:gd name="f35" fmla="*/ f34 1 9248"/>
              <a:gd name="f36" fmla="*/ f33 1 10000"/>
              <a:gd name="f37" fmla="*/ f2 1 f35"/>
              <a:gd name="f38" fmla="*/ f3 1 f35"/>
              <a:gd name="f39" fmla="*/ f2 1 f36"/>
              <a:gd name="f40" fmla="*/ f4 1 f36"/>
              <a:gd name="f41" fmla="*/ f37 f31 1"/>
              <a:gd name="f42" fmla="*/ f38 f31 1"/>
              <a:gd name="f43" fmla="*/ f40 f32 1"/>
              <a:gd name="f44" fmla="*/ f39 f32 1"/>
            </a:gdLst>
            <a:ahLst/>
            <a:cxnLst>
              <a:cxn ang="3cd4">
                <a:pos x="hc" y="t"/>
              </a:cxn>
              <a:cxn ang="0">
                <a:pos x="r" y="vc"/>
              </a:cxn>
              <a:cxn ang="cd4">
                <a:pos x="hc" y="b"/>
              </a:cxn>
              <a:cxn ang="cd2">
                <a:pos x="l" y="vc"/>
              </a:cxn>
            </a:cxnLst>
            <a:rect l="f41" t="f44" r="f42" b="f43"/>
            <a:pathLst>
              <a:path w="9248" h="10000">
                <a:moveTo>
                  <a:pt x="f3" y="f5"/>
                </a:moveTo>
                <a:lnTo>
                  <a:pt x="f6" y="f7"/>
                </a:lnTo>
                <a:cubicBezTo>
                  <a:pt x="f8" y="f9"/>
                  <a:pt x="f10" y="f11"/>
                  <a:pt x="f12" y="f13"/>
                </a:cubicBezTo>
                <a:cubicBezTo>
                  <a:pt x="f14" y="f2"/>
                  <a:pt x="f15" y="f2"/>
                  <a:pt x="f16" y="f2"/>
                </a:cubicBezTo>
                <a:lnTo>
                  <a:pt x="f17" y="f2"/>
                </a:lnTo>
                <a:lnTo>
                  <a:pt x="f2" y="f18"/>
                </a:lnTo>
                <a:cubicBezTo>
                  <a:pt x="f19" y="f20"/>
                  <a:pt x="f21" y="f22"/>
                  <a:pt x="f23" y="f4"/>
                </a:cubicBezTo>
                <a:lnTo>
                  <a:pt x="f17" y="f24"/>
                </a:lnTo>
                <a:lnTo>
                  <a:pt x="f16" y="f24"/>
                </a:lnTo>
                <a:cubicBezTo>
                  <a:pt x="f15" y="f24"/>
                  <a:pt x="f14" y="f25"/>
                  <a:pt x="f12" y="f25"/>
                </a:cubicBezTo>
                <a:cubicBezTo>
                  <a:pt x="f12" y="f26"/>
                  <a:pt x="f6" y="f26"/>
                  <a:pt x="f6" y="f26"/>
                </a:cubicBezTo>
                <a:lnTo>
                  <a:pt x="f3" y="f27"/>
                </a:lnTo>
                <a:cubicBezTo>
                  <a:pt x="f28" y="f29"/>
                  <a:pt x="f28" y="f30"/>
                  <a:pt x="f3" y="f5"/>
                </a:cubicBezTo>
                <a:close/>
              </a:path>
            </a:pathLst>
          </a:custGeom>
          <a:solidFill>
            <a:srgbClr val="353535"/>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10" name="Slide Number Placeholder 5">
            <a:extLst>
              <a:ext uri="{FF2B5EF4-FFF2-40B4-BE49-F238E27FC236}">
                <a16:creationId xmlns:a16="http://schemas.microsoft.com/office/drawing/2014/main" id="{4D742394-4736-1957-CD92-63548BF2335D}"/>
              </a:ext>
            </a:extLst>
          </p:cNvPr>
          <p:cNvSpPr txBox="1">
            <a:spLocks noGrp="1"/>
          </p:cNvSpPr>
          <p:nvPr>
            <p:ph type="sldNum" sz="quarter" idx="8"/>
          </p:nvPr>
        </p:nvSpPr>
        <p:spPr/>
        <p:txBody>
          <a:bodyPr/>
          <a:lstStyle>
            <a:lvl1pPr>
              <a:defRPr/>
            </a:lvl1pPr>
          </a:lstStyle>
          <a:p>
            <a:pPr lvl="0"/>
            <a:fld id="{71D4BF44-4510-4547-A37E-6535BF327464}" type="slidenum">
              <a:t>‹N°›</a:t>
            </a:fld>
            <a:endParaRPr lang="fr-FR"/>
          </a:p>
        </p:txBody>
      </p:sp>
    </p:spTree>
    <p:extLst>
      <p:ext uri="{BB962C8B-B14F-4D97-AF65-F5344CB8AC3E}">
        <p14:creationId xmlns:p14="http://schemas.microsoft.com/office/powerpoint/2010/main" val="131492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927EAA-9A5D-87BA-A583-D2D129D715E1}"/>
              </a:ext>
            </a:extLst>
          </p:cNvPr>
          <p:cNvSpPr txBox="1">
            <a:spLocks noGrp="1"/>
          </p:cNvSpPr>
          <p:nvPr>
            <p:ph type="title"/>
          </p:nvPr>
        </p:nvSpPr>
        <p:spPr/>
        <p:txBody>
          <a:bodyPr/>
          <a:lstStyle>
            <a:lvl1pPr>
              <a:defRPr/>
            </a:lvl1pPr>
          </a:lstStyle>
          <a:p>
            <a:pPr lvl="0"/>
            <a:r>
              <a:rPr lang="fr-FR"/>
              <a:t>Modifiez le style du titre</a:t>
            </a:r>
            <a:endParaRPr lang="en-US"/>
          </a:p>
        </p:txBody>
      </p:sp>
      <p:sp>
        <p:nvSpPr>
          <p:cNvPr id="3" name="Date Placeholder 2">
            <a:extLst>
              <a:ext uri="{FF2B5EF4-FFF2-40B4-BE49-F238E27FC236}">
                <a16:creationId xmlns:a16="http://schemas.microsoft.com/office/drawing/2014/main" id="{0879F0F1-6315-A017-4C33-3549FA58A14E}"/>
              </a:ext>
            </a:extLst>
          </p:cNvPr>
          <p:cNvSpPr txBox="1">
            <a:spLocks noGrp="1"/>
          </p:cNvSpPr>
          <p:nvPr>
            <p:ph type="dt" sz="half" idx="7"/>
          </p:nvPr>
        </p:nvSpPr>
        <p:spPr/>
        <p:txBody>
          <a:bodyPr/>
          <a:lstStyle>
            <a:lvl1pPr>
              <a:defRPr/>
            </a:lvl1pPr>
          </a:lstStyle>
          <a:p>
            <a:pPr lvl="0"/>
            <a:fld id="{A5C07AB2-41C8-479D-9218-C879EB277187}" type="datetime1">
              <a:rPr lang="fr-FR"/>
              <a:pPr lvl="0"/>
              <a:t>07/09/2026</a:t>
            </a:fld>
            <a:endParaRPr lang="fr-FR"/>
          </a:p>
        </p:txBody>
      </p:sp>
      <p:sp>
        <p:nvSpPr>
          <p:cNvPr id="4" name="Footer Placeholder 3">
            <a:extLst>
              <a:ext uri="{FF2B5EF4-FFF2-40B4-BE49-F238E27FC236}">
                <a16:creationId xmlns:a16="http://schemas.microsoft.com/office/drawing/2014/main" id="{6EA1FA71-F311-3EB8-3E42-9C6849819FF9}"/>
              </a:ext>
            </a:extLst>
          </p:cNvPr>
          <p:cNvSpPr txBox="1">
            <a:spLocks noGrp="1"/>
          </p:cNvSpPr>
          <p:nvPr>
            <p:ph type="ftr" sz="quarter" idx="9"/>
          </p:nvPr>
        </p:nvSpPr>
        <p:spPr/>
        <p:txBody>
          <a:bodyPr/>
          <a:lstStyle>
            <a:lvl1pPr>
              <a:defRPr/>
            </a:lvl1pPr>
          </a:lstStyle>
          <a:p>
            <a:pPr lvl="0"/>
            <a:endParaRPr lang="fr-FR"/>
          </a:p>
        </p:txBody>
      </p:sp>
      <p:sp>
        <p:nvSpPr>
          <p:cNvPr id="5" name="Freeform 11">
            <a:extLst>
              <a:ext uri="{FF2B5EF4-FFF2-40B4-BE49-F238E27FC236}">
                <a16:creationId xmlns:a16="http://schemas.microsoft.com/office/drawing/2014/main" id="{66BAD7F3-23A3-8BD0-95E7-3E75810DA97F}"/>
              </a:ext>
            </a:extLst>
          </p:cNvPr>
          <p:cNvSpPr/>
          <p:nvPr/>
        </p:nvSpPr>
        <p:spPr>
          <a:xfrm flipV="1">
            <a:off x="-4187" y="714375"/>
            <a:ext cx="1588523" cy="507299"/>
          </a:xfrm>
          <a:custGeom>
            <a:avLst/>
            <a:gdLst>
              <a:gd name="f0" fmla="val w"/>
              <a:gd name="f1" fmla="val h"/>
              <a:gd name="f2" fmla="val 0"/>
              <a:gd name="f3" fmla="val 9248"/>
              <a:gd name="f4" fmla="val 10000"/>
              <a:gd name="f5" fmla="val 4701"/>
              <a:gd name="f6" fmla="val 7915"/>
              <a:gd name="f7" fmla="val 188"/>
              <a:gd name="f8" fmla="val 7906"/>
              <a:gd name="f9" fmla="val 156"/>
              <a:gd name="f10" fmla="val 7895"/>
              <a:gd name="f11" fmla="val 126"/>
              <a:gd name="f12" fmla="val 7886"/>
              <a:gd name="f13" fmla="val 94"/>
              <a:gd name="f14" fmla="val 7859"/>
              <a:gd name="f15" fmla="val 7831"/>
              <a:gd name="f16" fmla="val 7803"/>
              <a:gd name="f17" fmla="val 7275"/>
              <a:gd name="f18" fmla="val 70"/>
              <a:gd name="f19" fmla="val 8"/>
              <a:gd name="f20" fmla="val 3380"/>
              <a:gd name="f21" fmla="val 17"/>
              <a:gd name="f22" fmla="val 6690"/>
              <a:gd name="f23" fmla="val 25"/>
              <a:gd name="f24" fmla="val 9966"/>
              <a:gd name="f25" fmla="val 9872"/>
              <a:gd name="f26" fmla="val 9778"/>
              <a:gd name="f27" fmla="val 5265"/>
              <a:gd name="f28" fmla="val 9303"/>
              <a:gd name="f29" fmla="val 5077"/>
              <a:gd name="f30" fmla="val 4889"/>
              <a:gd name="f31" fmla="*/ f0 1 9248"/>
              <a:gd name="f32" fmla="*/ f1 1 10000"/>
              <a:gd name="f33" fmla="+- f4 0 f2"/>
              <a:gd name="f34" fmla="+- f3 0 f2"/>
              <a:gd name="f35" fmla="*/ f34 1 9248"/>
              <a:gd name="f36" fmla="*/ f33 1 10000"/>
              <a:gd name="f37" fmla="*/ f2 1 f35"/>
              <a:gd name="f38" fmla="*/ f3 1 f35"/>
              <a:gd name="f39" fmla="*/ f2 1 f36"/>
              <a:gd name="f40" fmla="*/ f4 1 f36"/>
              <a:gd name="f41" fmla="*/ f37 f31 1"/>
              <a:gd name="f42" fmla="*/ f38 f31 1"/>
              <a:gd name="f43" fmla="*/ f40 f32 1"/>
              <a:gd name="f44" fmla="*/ f39 f32 1"/>
            </a:gdLst>
            <a:ahLst/>
            <a:cxnLst>
              <a:cxn ang="3cd4">
                <a:pos x="hc" y="t"/>
              </a:cxn>
              <a:cxn ang="0">
                <a:pos x="r" y="vc"/>
              </a:cxn>
              <a:cxn ang="cd4">
                <a:pos x="hc" y="b"/>
              </a:cxn>
              <a:cxn ang="cd2">
                <a:pos x="l" y="vc"/>
              </a:cxn>
            </a:cxnLst>
            <a:rect l="f41" t="f44" r="f42" b="f43"/>
            <a:pathLst>
              <a:path w="9248" h="10000">
                <a:moveTo>
                  <a:pt x="f3" y="f5"/>
                </a:moveTo>
                <a:lnTo>
                  <a:pt x="f6" y="f7"/>
                </a:lnTo>
                <a:cubicBezTo>
                  <a:pt x="f8" y="f9"/>
                  <a:pt x="f10" y="f11"/>
                  <a:pt x="f12" y="f13"/>
                </a:cubicBezTo>
                <a:cubicBezTo>
                  <a:pt x="f14" y="f2"/>
                  <a:pt x="f15" y="f2"/>
                  <a:pt x="f16" y="f2"/>
                </a:cubicBezTo>
                <a:lnTo>
                  <a:pt x="f17" y="f2"/>
                </a:lnTo>
                <a:lnTo>
                  <a:pt x="f2" y="f18"/>
                </a:lnTo>
                <a:cubicBezTo>
                  <a:pt x="f19" y="f20"/>
                  <a:pt x="f21" y="f22"/>
                  <a:pt x="f23" y="f4"/>
                </a:cubicBezTo>
                <a:lnTo>
                  <a:pt x="f17" y="f24"/>
                </a:lnTo>
                <a:lnTo>
                  <a:pt x="f16" y="f24"/>
                </a:lnTo>
                <a:cubicBezTo>
                  <a:pt x="f15" y="f24"/>
                  <a:pt x="f14" y="f25"/>
                  <a:pt x="f12" y="f25"/>
                </a:cubicBezTo>
                <a:cubicBezTo>
                  <a:pt x="f12" y="f26"/>
                  <a:pt x="f6" y="f26"/>
                  <a:pt x="f6" y="f26"/>
                </a:cubicBezTo>
                <a:lnTo>
                  <a:pt x="f3" y="f27"/>
                </a:lnTo>
                <a:cubicBezTo>
                  <a:pt x="f28" y="f29"/>
                  <a:pt x="f28" y="f30"/>
                  <a:pt x="f3" y="f5"/>
                </a:cubicBezTo>
                <a:close/>
              </a:path>
            </a:pathLst>
          </a:custGeom>
          <a:solidFill>
            <a:srgbClr val="353535"/>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6" name="Slide Number Placeholder 4">
            <a:extLst>
              <a:ext uri="{FF2B5EF4-FFF2-40B4-BE49-F238E27FC236}">
                <a16:creationId xmlns:a16="http://schemas.microsoft.com/office/drawing/2014/main" id="{3A97C3B6-815C-AE88-EA7E-AC2BEDFCC7DC}"/>
              </a:ext>
            </a:extLst>
          </p:cNvPr>
          <p:cNvSpPr txBox="1">
            <a:spLocks noGrp="1"/>
          </p:cNvSpPr>
          <p:nvPr>
            <p:ph type="sldNum" sz="quarter" idx="8"/>
          </p:nvPr>
        </p:nvSpPr>
        <p:spPr/>
        <p:txBody>
          <a:bodyPr/>
          <a:lstStyle>
            <a:lvl1pPr>
              <a:defRPr/>
            </a:lvl1pPr>
          </a:lstStyle>
          <a:p>
            <a:pPr lvl="0"/>
            <a:fld id="{EF58A884-0E31-470A-B57F-FB4334EB3A92}" type="slidenum">
              <a:t>‹N°›</a:t>
            </a:fld>
            <a:endParaRPr lang="fr-FR"/>
          </a:p>
        </p:txBody>
      </p:sp>
    </p:spTree>
    <p:extLst>
      <p:ext uri="{BB962C8B-B14F-4D97-AF65-F5344CB8AC3E}">
        <p14:creationId xmlns:p14="http://schemas.microsoft.com/office/powerpoint/2010/main" val="1338673038"/>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DC84E5D-C16D-B335-1189-EA58E1C6174E}"/>
              </a:ext>
            </a:extLst>
          </p:cNvPr>
          <p:cNvSpPr txBox="1">
            <a:spLocks noGrp="1"/>
          </p:cNvSpPr>
          <p:nvPr>
            <p:ph type="dt" sz="half" idx="7"/>
          </p:nvPr>
        </p:nvSpPr>
        <p:spPr/>
        <p:txBody>
          <a:bodyPr/>
          <a:lstStyle>
            <a:lvl1pPr>
              <a:defRPr/>
            </a:lvl1pPr>
          </a:lstStyle>
          <a:p>
            <a:pPr lvl="0"/>
            <a:fld id="{E9679097-A248-4B00-B219-E1C3765193A7}" type="datetime1">
              <a:rPr lang="fr-FR"/>
              <a:pPr lvl="0"/>
              <a:t>07/09/2026</a:t>
            </a:fld>
            <a:endParaRPr lang="fr-FR"/>
          </a:p>
        </p:txBody>
      </p:sp>
      <p:sp>
        <p:nvSpPr>
          <p:cNvPr id="3" name="Footer Placeholder 2">
            <a:extLst>
              <a:ext uri="{FF2B5EF4-FFF2-40B4-BE49-F238E27FC236}">
                <a16:creationId xmlns:a16="http://schemas.microsoft.com/office/drawing/2014/main" id="{564EE355-BC36-DDB9-A55F-B327D3B239DC}"/>
              </a:ext>
            </a:extLst>
          </p:cNvPr>
          <p:cNvSpPr txBox="1">
            <a:spLocks noGrp="1"/>
          </p:cNvSpPr>
          <p:nvPr>
            <p:ph type="ftr" sz="quarter" idx="9"/>
          </p:nvPr>
        </p:nvSpPr>
        <p:spPr/>
        <p:txBody>
          <a:bodyPr/>
          <a:lstStyle>
            <a:lvl1pPr>
              <a:defRPr/>
            </a:lvl1pPr>
          </a:lstStyle>
          <a:p>
            <a:pPr lvl="0"/>
            <a:endParaRPr lang="fr-FR"/>
          </a:p>
        </p:txBody>
      </p:sp>
      <p:sp>
        <p:nvSpPr>
          <p:cNvPr id="4" name="Freeform 11">
            <a:extLst>
              <a:ext uri="{FF2B5EF4-FFF2-40B4-BE49-F238E27FC236}">
                <a16:creationId xmlns:a16="http://schemas.microsoft.com/office/drawing/2014/main" id="{FC11BE8F-EA17-B43D-DA12-6F6FCC084A84}"/>
              </a:ext>
            </a:extLst>
          </p:cNvPr>
          <p:cNvSpPr/>
          <p:nvPr/>
        </p:nvSpPr>
        <p:spPr>
          <a:xfrm flipV="1">
            <a:off x="-4187" y="714375"/>
            <a:ext cx="1588523" cy="507299"/>
          </a:xfrm>
          <a:custGeom>
            <a:avLst/>
            <a:gdLst>
              <a:gd name="f0" fmla="val w"/>
              <a:gd name="f1" fmla="val h"/>
              <a:gd name="f2" fmla="val 0"/>
              <a:gd name="f3" fmla="val 9248"/>
              <a:gd name="f4" fmla="val 10000"/>
              <a:gd name="f5" fmla="val 4701"/>
              <a:gd name="f6" fmla="val 7915"/>
              <a:gd name="f7" fmla="val 188"/>
              <a:gd name="f8" fmla="val 7906"/>
              <a:gd name="f9" fmla="val 156"/>
              <a:gd name="f10" fmla="val 7895"/>
              <a:gd name="f11" fmla="val 126"/>
              <a:gd name="f12" fmla="val 7886"/>
              <a:gd name="f13" fmla="val 94"/>
              <a:gd name="f14" fmla="val 7859"/>
              <a:gd name="f15" fmla="val 7831"/>
              <a:gd name="f16" fmla="val 7803"/>
              <a:gd name="f17" fmla="val 7275"/>
              <a:gd name="f18" fmla="val 70"/>
              <a:gd name="f19" fmla="val 8"/>
              <a:gd name="f20" fmla="val 3380"/>
              <a:gd name="f21" fmla="val 17"/>
              <a:gd name="f22" fmla="val 6690"/>
              <a:gd name="f23" fmla="val 25"/>
              <a:gd name="f24" fmla="val 9966"/>
              <a:gd name="f25" fmla="val 9872"/>
              <a:gd name="f26" fmla="val 9778"/>
              <a:gd name="f27" fmla="val 5265"/>
              <a:gd name="f28" fmla="val 9303"/>
              <a:gd name="f29" fmla="val 5077"/>
              <a:gd name="f30" fmla="val 4889"/>
              <a:gd name="f31" fmla="*/ f0 1 9248"/>
              <a:gd name="f32" fmla="*/ f1 1 10000"/>
              <a:gd name="f33" fmla="+- f4 0 f2"/>
              <a:gd name="f34" fmla="+- f3 0 f2"/>
              <a:gd name="f35" fmla="*/ f34 1 9248"/>
              <a:gd name="f36" fmla="*/ f33 1 10000"/>
              <a:gd name="f37" fmla="*/ f2 1 f35"/>
              <a:gd name="f38" fmla="*/ f3 1 f35"/>
              <a:gd name="f39" fmla="*/ f2 1 f36"/>
              <a:gd name="f40" fmla="*/ f4 1 f36"/>
              <a:gd name="f41" fmla="*/ f37 f31 1"/>
              <a:gd name="f42" fmla="*/ f38 f31 1"/>
              <a:gd name="f43" fmla="*/ f40 f32 1"/>
              <a:gd name="f44" fmla="*/ f39 f32 1"/>
            </a:gdLst>
            <a:ahLst/>
            <a:cxnLst>
              <a:cxn ang="3cd4">
                <a:pos x="hc" y="t"/>
              </a:cxn>
              <a:cxn ang="0">
                <a:pos x="r" y="vc"/>
              </a:cxn>
              <a:cxn ang="cd4">
                <a:pos x="hc" y="b"/>
              </a:cxn>
              <a:cxn ang="cd2">
                <a:pos x="l" y="vc"/>
              </a:cxn>
            </a:cxnLst>
            <a:rect l="f41" t="f44" r="f42" b="f43"/>
            <a:pathLst>
              <a:path w="9248" h="10000">
                <a:moveTo>
                  <a:pt x="f3" y="f5"/>
                </a:moveTo>
                <a:lnTo>
                  <a:pt x="f6" y="f7"/>
                </a:lnTo>
                <a:cubicBezTo>
                  <a:pt x="f8" y="f9"/>
                  <a:pt x="f10" y="f11"/>
                  <a:pt x="f12" y="f13"/>
                </a:cubicBezTo>
                <a:cubicBezTo>
                  <a:pt x="f14" y="f2"/>
                  <a:pt x="f15" y="f2"/>
                  <a:pt x="f16" y="f2"/>
                </a:cubicBezTo>
                <a:lnTo>
                  <a:pt x="f17" y="f2"/>
                </a:lnTo>
                <a:lnTo>
                  <a:pt x="f2" y="f18"/>
                </a:lnTo>
                <a:cubicBezTo>
                  <a:pt x="f19" y="f20"/>
                  <a:pt x="f21" y="f22"/>
                  <a:pt x="f23" y="f4"/>
                </a:cubicBezTo>
                <a:lnTo>
                  <a:pt x="f17" y="f24"/>
                </a:lnTo>
                <a:lnTo>
                  <a:pt x="f16" y="f24"/>
                </a:lnTo>
                <a:cubicBezTo>
                  <a:pt x="f15" y="f24"/>
                  <a:pt x="f14" y="f25"/>
                  <a:pt x="f12" y="f25"/>
                </a:cubicBezTo>
                <a:cubicBezTo>
                  <a:pt x="f12" y="f26"/>
                  <a:pt x="f6" y="f26"/>
                  <a:pt x="f6" y="f26"/>
                </a:cubicBezTo>
                <a:lnTo>
                  <a:pt x="f3" y="f27"/>
                </a:lnTo>
                <a:cubicBezTo>
                  <a:pt x="f28" y="f29"/>
                  <a:pt x="f28" y="f30"/>
                  <a:pt x="f3" y="f5"/>
                </a:cubicBezTo>
                <a:close/>
              </a:path>
            </a:pathLst>
          </a:custGeom>
          <a:solidFill>
            <a:srgbClr val="353535"/>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5" name="Slide Number Placeholder 3">
            <a:extLst>
              <a:ext uri="{FF2B5EF4-FFF2-40B4-BE49-F238E27FC236}">
                <a16:creationId xmlns:a16="http://schemas.microsoft.com/office/drawing/2014/main" id="{C326A2A7-EC84-BAC9-6782-3D37A2F7C082}"/>
              </a:ext>
            </a:extLst>
          </p:cNvPr>
          <p:cNvSpPr txBox="1">
            <a:spLocks noGrp="1"/>
          </p:cNvSpPr>
          <p:nvPr>
            <p:ph type="sldNum" sz="quarter" idx="8"/>
          </p:nvPr>
        </p:nvSpPr>
        <p:spPr/>
        <p:txBody>
          <a:bodyPr/>
          <a:lstStyle>
            <a:lvl1pPr>
              <a:defRPr/>
            </a:lvl1pPr>
          </a:lstStyle>
          <a:p>
            <a:pPr lvl="0"/>
            <a:fld id="{7083EF83-F2B7-4641-8B44-FBA0D5B3DE4B}" type="slidenum">
              <a:t>‹N°›</a:t>
            </a:fld>
            <a:endParaRPr lang="fr-FR"/>
          </a:p>
        </p:txBody>
      </p:sp>
    </p:spTree>
    <p:extLst>
      <p:ext uri="{BB962C8B-B14F-4D97-AF65-F5344CB8AC3E}">
        <p14:creationId xmlns:p14="http://schemas.microsoft.com/office/powerpoint/2010/main" val="2345555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93A373-CB2D-0173-3F59-38D37E458722}"/>
              </a:ext>
            </a:extLst>
          </p:cNvPr>
          <p:cNvSpPr txBox="1">
            <a:spLocks noGrp="1"/>
          </p:cNvSpPr>
          <p:nvPr>
            <p:ph type="title"/>
          </p:nvPr>
        </p:nvSpPr>
        <p:spPr>
          <a:xfrm>
            <a:off x="2589215" y="446090"/>
            <a:ext cx="3505196" cy="976314"/>
          </a:xfrm>
        </p:spPr>
        <p:txBody>
          <a:bodyPr anchor="b"/>
          <a:lstStyle>
            <a:lvl1pPr>
              <a:defRPr sz="2000"/>
            </a:lvl1pPr>
          </a:lstStyle>
          <a:p>
            <a:pPr lvl="0"/>
            <a:r>
              <a:rPr lang="fr-FR"/>
              <a:t>Modifiez le style du titre</a:t>
            </a:r>
            <a:endParaRPr lang="en-US"/>
          </a:p>
        </p:txBody>
      </p:sp>
      <p:sp>
        <p:nvSpPr>
          <p:cNvPr id="3" name="Content Placeholder 2">
            <a:extLst>
              <a:ext uri="{FF2B5EF4-FFF2-40B4-BE49-F238E27FC236}">
                <a16:creationId xmlns:a16="http://schemas.microsoft.com/office/drawing/2014/main" id="{33E496CF-8AAD-0D17-65E3-7CF3F1BDB837}"/>
              </a:ext>
            </a:extLst>
          </p:cNvPr>
          <p:cNvSpPr txBox="1">
            <a:spLocks noGrp="1"/>
          </p:cNvSpPr>
          <p:nvPr>
            <p:ph idx="1"/>
          </p:nvPr>
        </p:nvSpPr>
        <p:spPr>
          <a:xfrm>
            <a:off x="6323011" y="446090"/>
            <a:ext cx="5181603" cy="5414967"/>
          </a:xfrm>
        </p:spPr>
        <p:txBody>
          <a:bodyPr anchor="ct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Text Placeholder 3">
            <a:extLst>
              <a:ext uri="{FF2B5EF4-FFF2-40B4-BE49-F238E27FC236}">
                <a16:creationId xmlns:a16="http://schemas.microsoft.com/office/drawing/2014/main" id="{89D75AF8-C99C-BA6F-611B-13A37C95455F}"/>
              </a:ext>
            </a:extLst>
          </p:cNvPr>
          <p:cNvSpPr txBox="1">
            <a:spLocks noGrp="1"/>
          </p:cNvSpPr>
          <p:nvPr>
            <p:ph type="body" idx="2"/>
          </p:nvPr>
        </p:nvSpPr>
        <p:spPr>
          <a:xfrm>
            <a:off x="2589215" y="1598608"/>
            <a:ext cx="3505196" cy="4262439"/>
          </a:xfrm>
        </p:spPr>
        <p:txBody>
          <a:bodyPr/>
          <a:lstStyle>
            <a:lvl1pPr marL="0" indent="0">
              <a:buNone/>
              <a:defRPr sz="1400"/>
            </a:lvl1pPr>
          </a:lstStyle>
          <a:p>
            <a:pPr lvl="0"/>
            <a:r>
              <a:rPr lang="fr-FR"/>
              <a:t>Cliquez pour modifier les styles du texte du masque</a:t>
            </a:r>
          </a:p>
        </p:txBody>
      </p:sp>
      <p:sp>
        <p:nvSpPr>
          <p:cNvPr id="5" name="Date Placeholder 4">
            <a:extLst>
              <a:ext uri="{FF2B5EF4-FFF2-40B4-BE49-F238E27FC236}">
                <a16:creationId xmlns:a16="http://schemas.microsoft.com/office/drawing/2014/main" id="{1F138D19-4F67-2116-114D-EFD418D12267}"/>
              </a:ext>
            </a:extLst>
          </p:cNvPr>
          <p:cNvSpPr txBox="1">
            <a:spLocks noGrp="1"/>
          </p:cNvSpPr>
          <p:nvPr>
            <p:ph type="dt" sz="half" idx="7"/>
          </p:nvPr>
        </p:nvSpPr>
        <p:spPr/>
        <p:txBody>
          <a:bodyPr/>
          <a:lstStyle>
            <a:lvl1pPr>
              <a:defRPr/>
            </a:lvl1pPr>
          </a:lstStyle>
          <a:p>
            <a:pPr lvl="0"/>
            <a:fld id="{A941B955-EA16-41FC-A7FF-33ADDC4BE436}" type="datetime1">
              <a:rPr lang="fr-FR"/>
              <a:pPr lvl="0"/>
              <a:t>07/09/2026</a:t>
            </a:fld>
            <a:endParaRPr lang="fr-FR"/>
          </a:p>
        </p:txBody>
      </p:sp>
      <p:sp>
        <p:nvSpPr>
          <p:cNvPr id="6" name="Footer Placeholder 5">
            <a:extLst>
              <a:ext uri="{FF2B5EF4-FFF2-40B4-BE49-F238E27FC236}">
                <a16:creationId xmlns:a16="http://schemas.microsoft.com/office/drawing/2014/main" id="{52E296EA-4C54-EAD2-8D27-364780CF69FC}"/>
              </a:ext>
            </a:extLst>
          </p:cNvPr>
          <p:cNvSpPr txBox="1">
            <a:spLocks noGrp="1"/>
          </p:cNvSpPr>
          <p:nvPr>
            <p:ph type="ftr" sz="quarter" idx="9"/>
          </p:nvPr>
        </p:nvSpPr>
        <p:spPr/>
        <p:txBody>
          <a:bodyPr/>
          <a:lstStyle>
            <a:lvl1pPr>
              <a:defRPr/>
            </a:lvl1pPr>
          </a:lstStyle>
          <a:p>
            <a:pPr lvl="0"/>
            <a:endParaRPr lang="fr-FR"/>
          </a:p>
        </p:txBody>
      </p:sp>
      <p:sp>
        <p:nvSpPr>
          <p:cNvPr id="7" name="Freeform 11">
            <a:extLst>
              <a:ext uri="{FF2B5EF4-FFF2-40B4-BE49-F238E27FC236}">
                <a16:creationId xmlns:a16="http://schemas.microsoft.com/office/drawing/2014/main" id="{08F7DEEF-190D-2630-FF52-860431848B96}"/>
              </a:ext>
            </a:extLst>
          </p:cNvPr>
          <p:cNvSpPr/>
          <p:nvPr/>
        </p:nvSpPr>
        <p:spPr>
          <a:xfrm flipV="1">
            <a:off x="-4187" y="714375"/>
            <a:ext cx="1588523" cy="507299"/>
          </a:xfrm>
          <a:custGeom>
            <a:avLst/>
            <a:gdLst>
              <a:gd name="f0" fmla="val w"/>
              <a:gd name="f1" fmla="val h"/>
              <a:gd name="f2" fmla="val 0"/>
              <a:gd name="f3" fmla="val 9248"/>
              <a:gd name="f4" fmla="val 10000"/>
              <a:gd name="f5" fmla="val 4701"/>
              <a:gd name="f6" fmla="val 7915"/>
              <a:gd name="f7" fmla="val 188"/>
              <a:gd name="f8" fmla="val 7906"/>
              <a:gd name="f9" fmla="val 156"/>
              <a:gd name="f10" fmla="val 7895"/>
              <a:gd name="f11" fmla="val 126"/>
              <a:gd name="f12" fmla="val 7886"/>
              <a:gd name="f13" fmla="val 94"/>
              <a:gd name="f14" fmla="val 7859"/>
              <a:gd name="f15" fmla="val 7831"/>
              <a:gd name="f16" fmla="val 7803"/>
              <a:gd name="f17" fmla="val 7275"/>
              <a:gd name="f18" fmla="val 70"/>
              <a:gd name="f19" fmla="val 8"/>
              <a:gd name="f20" fmla="val 3380"/>
              <a:gd name="f21" fmla="val 17"/>
              <a:gd name="f22" fmla="val 6690"/>
              <a:gd name="f23" fmla="val 25"/>
              <a:gd name="f24" fmla="val 9966"/>
              <a:gd name="f25" fmla="val 9872"/>
              <a:gd name="f26" fmla="val 9778"/>
              <a:gd name="f27" fmla="val 5265"/>
              <a:gd name="f28" fmla="val 9303"/>
              <a:gd name="f29" fmla="val 5077"/>
              <a:gd name="f30" fmla="val 4889"/>
              <a:gd name="f31" fmla="*/ f0 1 9248"/>
              <a:gd name="f32" fmla="*/ f1 1 10000"/>
              <a:gd name="f33" fmla="+- f4 0 f2"/>
              <a:gd name="f34" fmla="+- f3 0 f2"/>
              <a:gd name="f35" fmla="*/ f34 1 9248"/>
              <a:gd name="f36" fmla="*/ f33 1 10000"/>
              <a:gd name="f37" fmla="*/ f2 1 f35"/>
              <a:gd name="f38" fmla="*/ f3 1 f35"/>
              <a:gd name="f39" fmla="*/ f2 1 f36"/>
              <a:gd name="f40" fmla="*/ f4 1 f36"/>
              <a:gd name="f41" fmla="*/ f37 f31 1"/>
              <a:gd name="f42" fmla="*/ f38 f31 1"/>
              <a:gd name="f43" fmla="*/ f40 f32 1"/>
              <a:gd name="f44" fmla="*/ f39 f32 1"/>
            </a:gdLst>
            <a:ahLst/>
            <a:cxnLst>
              <a:cxn ang="3cd4">
                <a:pos x="hc" y="t"/>
              </a:cxn>
              <a:cxn ang="0">
                <a:pos x="r" y="vc"/>
              </a:cxn>
              <a:cxn ang="cd4">
                <a:pos x="hc" y="b"/>
              </a:cxn>
              <a:cxn ang="cd2">
                <a:pos x="l" y="vc"/>
              </a:cxn>
            </a:cxnLst>
            <a:rect l="f41" t="f44" r="f42" b="f43"/>
            <a:pathLst>
              <a:path w="9248" h="10000">
                <a:moveTo>
                  <a:pt x="f3" y="f5"/>
                </a:moveTo>
                <a:lnTo>
                  <a:pt x="f6" y="f7"/>
                </a:lnTo>
                <a:cubicBezTo>
                  <a:pt x="f8" y="f9"/>
                  <a:pt x="f10" y="f11"/>
                  <a:pt x="f12" y="f13"/>
                </a:cubicBezTo>
                <a:cubicBezTo>
                  <a:pt x="f14" y="f2"/>
                  <a:pt x="f15" y="f2"/>
                  <a:pt x="f16" y="f2"/>
                </a:cubicBezTo>
                <a:lnTo>
                  <a:pt x="f17" y="f2"/>
                </a:lnTo>
                <a:lnTo>
                  <a:pt x="f2" y="f18"/>
                </a:lnTo>
                <a:cubicBezTo>
                  <a:pt x="f19" y="f20"/>
                  <a:pt x="f21" y="f22"/>
                  <a:pt x="f23" y="f4"/>
                </a:cubicBezTo>
                <a:lnTo>
                  <a:pt x="f17" y="f24"/>
                </a:lnTo>
                <a:lnTo>
                  <a:pt x="f16" y="f24"/>
                </a:lnTo>
                <a:cubicBezTo>
                  <a:pt x="f15" y="f24"/>
                  <a:pt x="f14" y="f25"/>
                  <a:pt x="f12" y="f25"/>
                </a:cubicBezTo>
                <a:cubicBezTo>
                  <a:pt x="f12" y="f26"/>
                  <a:pt x="f6" y="f26"/>
                  <a:pt x="f6" y="f26"/>
                </a:cubicBezTo>
                <a:lnTo>
                  <a:pt x="f3" y="f27"/>
                </a:lnTo>
                <a:cubicBezTo>
                  <a:pt x="f28" y="f29"/>
                  <a:pt x="f28" y="f30"/>
                  <a:pt x="f3" y="f5"/>
                </a:cubicBezTo>
                <a:close/>
              </a:path>
            </a:pathLst>
          </a:custGeom>
          <a:solidFill>
            <a:srgbClr val="353535"/>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8" name="Slide Number Placeholder 6">
            <a:extLst>
              <a:ext uri="{FF2B5EF4-FFF2-40B4-BE49-F238E27FC236}">
                <a16:creationId xmlns:a16="http://schemas.microsoft.com/office/drawing/2014/main" id="{93E27832-D077-A891-442C-21D8C02C433C}"/>
              </a:ext>
            </a:extLst>
          </p:cNvPr>
          <p:cNvSpPr txBox="1">
            <a:spLocks noGrp="1"/>
          </p:cNvSpPr>
          <p:nvPr>
            <p:ph type="sldNum" sz="quarter" idx="8"/>
          </p:nvPr>
        </p:nvSpPr>
        <p:spPr/>
        <p:txBody>
          <a:bodyPr/>
          <a:lstStyle>
            <a:lvl1pPr>
              <a:defRPr/>
            </a:lvl1pPr>
          </a:lstStyle>
          <a:p>
            <a:pPr lvl="0"/>
            <a:fld id="{C23C411D-7BCB-4AC3-9E1F-B51AE8DFD4EC}" type="slidenum">
              <a:t>‹N°›</a:t>
            </a:fld>
            <a:endParaRPr lang="fr-FR"/>
          </a:p>
        </p:txBody>
      </p:sp>
    </p:spTree>
    <p:extLst>
      <p:ext uri="{BB962C8B-B14F-4D97-AF65-F5344CB8AC3E}">
        <p14:creationId xmlns:p14="http://schemas.microsoft.com/office/powerpoint/2010/main" val="33957335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C66FA-0E39-392A-2A10-00A26B9C4E70}"/>
              </a:ext>
            </a:extLst>
          </p:cNvPr>
          <p:cNvSpPr txBox="1">
            <a:spLocks noGrp="1"/>
          </p:cNvSpPr>
          <p:nvPr>
            <p:ph type="title"/>
          </p:nvPr>
        </p:nvSpPr>
        <p:spPr>
          <a:xfrm>
            <a:off x="2589215" y="4800600"/>
            <a:ext cx="8915400" cy="566735"/>
          </a:xfrm>
        </p:spPr>
        <p:txBody>
          <a:bodyPr anchor="b"/>
          <a:lstStyle>
            <a:lvl1pPr>
              <a:defRPr sz="2400"/>
            </a:lvl1pPr>
          </a:lstStyle>
          <a:p>
            <a:pPr lvl="0"/>
            <a:r>
              <a:rPr lang="fr-FR"/>
              <a:t>Modifiez le style du titre</a:t>
            </a:r>
            <a:endParaRPr lang="en-US"/>
          </a:p>
        </p:txBody>
      </p:sp>
      <p:sp>
        <p:nvSpPr>
          <p:cNvPr id="3" name="Picture Placeholder 2">
            <a:extLst>
              <a:ext uri="{FF2B5EF4-FFF2-40B4-BE49-F238E27FC236}">
                <a16:creationId xmlns:a16="http://schemas.microsoft.com/office/drawing/2014/main" id="{56DF8590-1007-C33A-E235-9084817124B9}"/>
              </a:ext>
            </a:extLst>
          </p:cNvPr>
          <p:cNvSpPr txBox="1">
            <a:spLocks noGrp="1"/>
          </p:cNvSpPr>
          <p:nvPr>
            <p:ph type="pic" idx="1"/>
          </p:nvPr>
        </p:nvSpPr>
        <p:spPr>
          <a:xfrm>
            <a:off x="2589215" y="634968"/>
            <a:ext cx="8915400" cy="3854973"/>
          </a:xfrm>
        </p:spPr>
        <p:txBody>
          <a:bodyPr anchorCtr="1"/>
          <a:lstStyle>
            <a:lvl1pPr marL="0" indent="0" algn="ctr">
              <a:buNone/>
              <a:defRPr sz="1600"/>
            </a:lvl1pPr>
          </a:lstStyle>
          <a:p>
            <a:pPr lvl="0"/>
            <a:r>
              <a:rPr lang="fr-FR"/>
              <a:t>Cliquez sur l'icône pour ajouter une image</a:t>
            </a:r>
            <a:endParaRPr lang="en-US"/>
          </a:p>
        </p:txBody>
      </p:sp>
      <p:sp>
        <p:nvSpPr>
          <p:cNvPr id="4" name="Text Placeholder 3">
            <a:extLst>
              <a:ext uri="{FF2B5EF4-FFF2-40B4-BE49-F238E27FC236}">
                <a16:creationId xmlns:a16="http://schemas.microsoft.com/office/drawing/2014/main" id="{E6C19FF3-2992-177C-C4F7-330EB4579712}"/>
              </a:ext>
            </a:extLst>
          </p:cNvPr>
          <p:cNvSpPr txBox="1">
            <a:spLocks noGrp="1"/>
          </p:cNvSpPr>
          <p:nvPr>
            <p:ph type="body" idx="2"/>
          </p:nvPr>
        </p:nvSpPr>
        <p:spPr>
          <a:xfrm>
            <a:off x="2589215" y="5367335"/>
            <a:ext cx="8915400" cy="493711"/>
          </a:xfrm>
        </p:spPr>
        <p:txBody>
          <a:bodyPr/>
          <a:lstStyle>
            <a:lvl1pPr marL="0" indent="0">
              <a:buNone/>
              <a:defRPr sz="1200"/>
            </a:lvl1pPr>
          </a:lstStyle>
          <a:p>
            <a:pPr lvl="0"/>
            <a:r>
              <a:rPr lang="fr-FR"/>
              <a:t>Cliquez pour modifier les styles du texte du masque</a:t>
            </a:r>
          </a:p>
        </p:txBody>
      </p:sp>
      <p:sp>
        <p:nvSpPr>
          <p:cNvPr id="5" name="Date Placeholder 4">
            <a:extLst>
              <a:ext uri="{FF2B5EF4-FFF2-40B4-BE49-F238E27FC236}">
                <a16:creationId xmlns:a16="http://schemas.microsoft.com/office/drawing/2014/main" id="{950DA795-1F5B-70F0-5370-79BC62CE1EA8}"/>
              </a:ext>
            </a:extLst>
          </p:cNvPr>
          <p:cNvSpPr txBox="1">
            <a:spLocks noGrp="1"/>
          </p:cNvSpPr>
          <p:nvPr>
            <p:ph type="dt" sz="half" idx="7"/>
          </p:nvPr>
        </p:nvSpPr>
        <p:spPr/>
        <p:txBody>
          <a:bodyPr/>
          <a:lstStyle>
            <a:lvl1pPr>
              <a:defRPr/>
            </a:lvl1pPr>
          </a:lstStyle>
          <a:p>
            <a:pPr lvl="0"/>
            <a:fld id="{1D98CA2D-DA3B-41B5-84A1-A365481556E3}" type="datetime1">
              <a:rPr lang="fr-FR"/>
              <a:pPr lvl="0"/>
              <a:t>07/09/2026</a:t>
            </a:fld>
            <a:endParaRPr lang="fr-FR"/>
          </a:p>
        </p:txBody>
      </p:sp>
      <p:sp>
        <p:nvSpPr>
          <p:cNvPr id="6" name="Footer Placeholder 5">
            <a:extLst>
              <a:ext uri="{FF2B5EF4-FFF2-40B4-BE49-F238E27FC236}">
                <a16:creationId xmlns:a16="http://schemas.microsoft.com/office/drawing/2014/main" id="{DE546EF6-633B-245B-24F4-A68C5A201D73}"/>
              </a:ext>
            </a:extLst>
          </p:cNvPr>
          <p:cNvSpPr txBox="1">
            <a:spLocks noGrp="1"/>
          </p:cNvSpPr>
          <p:nvPr>
            <p:ph type="ftr" sz="quarter" idx="9"/>
          </p:nvPr>
        </p:nvSpPr>
        <p:spPr/>
        <p:txBody>
          <a:bodyPr/>
          <a:lstStyle>
            <a:lvl1pPr>
              <a:defRPr/>
            </a:lvl1pPr>
          </a:lstStyle>
          <a:p>
            <a:pPr lvl="0"/>
            <a:endParaRPr lang="fr-FR"/>
          </a:p>
        </p:txBody>
      </p:sp>
      <p:sp>
        <p:nvSpPr>
          <p:cNvPr id="7" name="Freeform 11">
            <a:extLst>
              <a:ext uri="{FF2B5EF4-FFF2-40B4-BE49-F238E27FC236}">
                <a16:creationId xmlns:a16="http://schemas.microsoft.com/office/drawing/2014/main" id="{AE539B58-F918-AE04-719A-DCC8C239D5F2}"/>
              </a:ext>
            </a:extLst>
          </p:cNvPr>
          <p:cNvSpPr/>
          <p:nvPr/>
        </p:nvSpPr>
        <p:spPr>
          <a:xfrm flipV="1">
            <a:off x="-4187" y="4911727"/>
            <a:ext cx="1588523" cy="507299"/>
          </a:xfrm>
          <a:custGeom>
            <a:avLst/>
            <a:gdLst>
              <a:gd name="f0" fmla="val w"/>
              <a:gd name="f1" fmla="val h"/>
              <a:gd name="f2" fmla="val 0"/>
              <a:gd name="f3" fmla="val 9248"/>
              <a:gd name="f4" fmla="val 10000"/>
              <a:gd name="f5" fmla="val 4701"/>
              <a:gd name="f6" fmla="val 7915"/>
              <a:gd name="f7" fmla="val 188"/>
              <a:gd name="f8" fmla="val 7906"/>
              <a:gd name="f9" fmla="val 156"/>
              <a:gd name="f10" fmla="val 7895"/>
              <a:gd name="f11" fmla="val 126"/>
              <a:gd name="f12" fmla="val 7886"/>
              <a:gd name="f13" fmla="val 94"/>
              <a:gd name="f14" fmla="val 7859"/>
              <a:gd name="f15" fmla="val 7831"/>
              <a:gd name="f16" fmla="val 7803"/>
              <a:gd name="f17" fmla="val 7275"/>
              <a:gd name="f18" fmla="val 70"/>
              <a:gd name="f19" fmla="val 8"/>
              <a:gd name="f20" fmla="val 3380"/>
              <a:gd name="f21" fmla="val 17"/>
              <a:gd name="f22" fmla="val 6690"/>
              <a:gd name="f23" fmla="val 25"/>
              <a:gd name="f24" fmla="val 9966"/>
              <a:gd name="f25" fmla="val 9872"/>
              <a:gd name="f26" fmla="val 9778"/>
              <a:gd name="f27" fmla="val 5265"/>
              <a:gd name="f28" fmla="val 9303"/>
              <a:gd name="f29" fmla="val 5077"/>
              <a:gd name="f30" fmla="val 4889"/>
              <a:gd name="f31" fmla="*/ f0 1 9248"/>
              <a:gd name="f32" fmla="*/ f1 1 10000"/>
              <a:gd name="f33" fmla="+- f4 0 f2"/>
              <a:gd name="f34" fmla="+- f3 0 f2"/>
              <a:gd name="f35" fmla="*/ f34 1 9248"/>
              <a:gd name="f36" fmla="*/ f33 1 10000"/>
              <a:gd name="f37" fmla="*/ f2 1 f35"/>
              <a:gd name="f38" fmla="*/ f3 1 f35"/>
              <a:gd name="f39" fmla="*/ f2 1 f36"/>
              <a:gd name="f40" fmla="*/ f4 1 f36"/>
              <a:gd name="f41" fmla="*/ f37 f31 1"/>
              <a:gd name="f42" fmla="*/ f38 f31 1"/>
              <a:gd name="f43" fmla="*/ f40 f32 1"/>
              <a:gd name="f44" fmla="*/ f39 f32 1"/>
            </a:gdLst>
            <a:ahLst/>
            <a:cxnLst>
              <a:cxn ang="3cd4">
                <a:pos x="hc" y="t"/>
              </a:cxn>
              <a:cxn ang="0">
                <a:pos x="r" y="vc"/>
              </a:cxn>
              <a:cxn ang="cd4">
                <a:pos x="hc" y="b"/>
              </a:cxn>
              <a:cxn ang="cd2">
                <a:pos x="l" y="vc"/>
              </a:cxn>
            </a:cxnLst>
            <a:rect l="f41" t="f44" r="f42" b="f43"/>
            <a:pathLst>
              <a:path w="9248" h="10000">
                <a:moveTo>
                  <a:pt x="f3" y="f5"/>
                </a:moveTo>
                <a:lnTo>
                  <a:pt x="f6" y="f7"/>
                </a:lnTo>
                <a:cubicBezTo>
                  <a:pt x="f8" y="f9"/>
                  <a:pt x="f10" y="f11"/>
                  <a:pt x="f12" y="f13"/>
                </a:cubicBezTo>
                <a:cubicBezTo>
                  <a:pt x="f14" y="f2"/>
                  <a:pt x="f15" y="f2"/>
                  <a:pt x="f16" y="f2"/>
                </a:cubicBezTo>
                <a:lnTo>
                  <a:pt x="f17" y="f2"/>
                </a:lnTo>
                <a:lnTo>
                  <a:pt x="f2" y="f18"/>
                </a:lnTo>
                <a:cubicBezTo>
                  <a:pt x="f19" y="f20"/>
                  <a:pt x="f21" y="f22"/>
                  <a:pt x="f23" y="f4"/>
                </a:cubicBezTo>
                <a:lnTo>
                  <a:pt x="f17" y="f24"/>
                </a:lnTo>
                <a:lnTo>
                  <a:pt x="f16" y="f24"/>
                </a:lnTo>
                <a:cubicBezTo>
                  <a:pt x="f15" y="f24"/>
                  <a:pt x="f14" y="f25"/>
                  <a:pt x="f12" y="f25"/>
                </a:cubicBezTo>
                <a:cubicBezTo>
                  <a:pt x="f12" y="f26"/>
                  <a:pt x="f6" y="f26"/>
                  <a:pt x="f6" y="f26"/>
                </a:cubicBezTo>
                <a:lnTo>
                  <a:pt x="f3" y="f27"/>
                </a:lnTo>
                <a:cubicBezTo>
                  <a:pt x="f28" y="f29"/>
                  <a:pt x="f28" y="f30"/>
                  <a:pt x="f3" y="f5"/>
                </a:cubicBezTo>
                <a:close/>
              </a:path>
            </a:pathLst>
          </a:custGeom>
          <a:solidFill>
            <a:srgbClr val="353535"/>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8" name="Slide Number Placeholder 6">
            <a:extLst>
              <a:ext uri="{FF2B5EF4-FFF2-40B4-BE49-F238E27FC236}">
                <a16:creationId xmlns:a16="http://schemas.microsoft.com/office/drawing/2014/main" id="{43D37DE8-83D8-68BD-99C8-25E3E2699FDF}"/>
              </a:ext>
            </a:extLst>
          </p:cNvPr>
          <p:cNvSpPr txBox="1">
            <a:spLocks noGrp="1"/>
          </p:cNvSpPr>
          <p:nvPr>
            <p:ph type="sldNum" sz="quarter" idx="8"/>
          </p:nvPr>
        </p:nvSpPr>
        <p:spPr>
          <a:xfrm>
            <a:off x="531815" y="4983086"/>
            <a:ext cx="779763" cy="365129"/>
          </a:xfrm>
        </p:spPr>
        <p:txBody>
          <a:bodyPr/>
          <a:lstStyle>
            <a:lvl1pPr>
              <a:defRPr/>
            </a:lvl1pPr>
          </a:lstStyle>
          <a:p>
            <a:pPr lvl="0"/>
            <a:fld id="{C8464C0A-BC13-4BE3-9383-58E50CDEAA1E}" type="slidenum">
              <a:t>‹N°›</a:t>
            </a:fld>
            <a:endParaRPr lang="fr-FR"/>
          </a:p>
        </p:txBody>
      </p:sp>
    </p:spTree>
    <p:extLst>
      <p:ext uri="{BB962C8B-B14F-4D97-AF65-F5344CB8AC3E}">
        <p14:creationId xmlns:p14="http://schemas.microsoft.com/office/powerpoint/2010/main" val="25366944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FFFFFF"/>
            </a:gs>
            <a:gs pos="100000">
              <a:srgbClr val="C5DEE5"/>
            </a:gs>
          </a:gsLst>
          <a:lin ang="5400000"/>
        </a:gradFill>
        <a:effectLst/>
      </p:bgPr>
    </p:bg>
    <p:spTree>
      <p:nvGrpSpPr>
        <p:cNvPr id="1" name=""/>
        <p:cNvGrpSpPr/>
        <p:nvPr/>
      </p:nvGrpSpPr>
      <p:grpSpPr>
        <a:xfrm>
          <a:off x="0" y="0"/>
          <a:ext cx="0" cy="0"/>
          <a:chOff x="0" y="0"/>
          <a:chExt cx="0" cy="0"/>
        </a:xfrm>
      </p:grpSpPr>
      <p:grpSp>
        <p:nvGrpSpPr>
          <p:cNvPr id="2" name="Group 22">
            <a:extLst>
              <a:ext uri="{FF2B5EF4-FFF2-40B4-BE49-F238E27FC236}">
                <a16:creationId xmlns:a16="http://schemas.microsoft.com/office/drawing/2014/main" id="{FFA44810-F07C-541A-13BA-0660225B33F8}"/>
              </a:ext>
            </a:extLst>
          </p:cNvPr>
          <p:cNvGrpSpPr/>
          <p:nvPr/>
        </p:nvGrpSpPr>
        <p:grpSpPr>
          <a:xfrm>
            <a:off x="0" y="228600"/>
            <a:ext cx="2851510" cy="6638634"/>
            <a:chOff x="0" y="228600"/>
            <a:chExt cx="2851510" cy="6638634"/>
          </a:xfrm>
        </p:grpSpPr>
        <p:sp>
          <p:nvSpPr>
            <p:cNvPr id="3" name="Freeform 11">
              <a:extLst>
                <a:ext uri="{FF2B5EF4-FFF2-40B4-BE49-F238E27FC236}">
                  <a16:creationId xmlns:a16="http://schemas.microsoft.com/office/drawing/2014/main" id="{77DD1DC9-39A3-C6F5-59D0-0DD83CABDEEC}"/>
                </a:ext>
              </a:extLst>
            </p:cNvPr>
            <p:cNvSpPr/>
            <p:nvPr/>
          </p:nvSpPr>
          <p:spPr>
            <a:xfrm>
              <a:off x="0" y="2575041"/>
              <a:ext cx="100638" cy="626217"/>
            </a:xfrm>
            <a:custGeom>
              <a:avLst/>
              <a:gdLst>
                <a:gd name="f0" fmla="val w"/>
                <a:gd name="f1" fmla="val h"/>
                <a:gd name="f2" fmla="val 0"/>
                <a:gd name="f3" fmla="val 22"/>
                <a:gd name="f4" fmla="val 136"/>
                <a:gd name="f5" fmla="val 20"/>
                <a:gd name="f6" fmla="val 117"/>
                <a:gd name="f7" fmla="val 19"/>
                <a:gd name="f8" fmla="val 99"/>
                <a:gd name="f9" fmla="val 17"/>
                <a:gd name="f10" fmla="val 80"/>
                <a:gd name="f11" fmla="val 11"/>
                <a:gd name="f12" fmla="val 54"/>
                <a:gd name="f13" fmla="val 6"/>
                <a:gd name="f14" fmla="val 27"/>
                <a:gd name="f15" fmla="val 35"/>
                <a:gd name="f16" fmla="val 64"/>
                <a:gd name="f17" fmla="val 13"/>
                <a:gd name="f18" fmla="val 94"/>
                <a:gd name="f19" fmla="val 124"/>
                <a:gd name="f20" fmla="val 128"/>
                <a:gd name="f21" fmla="val 21"/>
                <a:gd name="f22" fmla="val 132"/>
                <a:gd name="f23" fmla="*/ f0 1 22"/>
                <a:gd name="f24" fmla="*/ f1 1 136"/>
                <a:gd name="f25" fmla="+- f4 0 f2"/>
                <a:gd name="f26" fmla="+- f3 0 f2"/>
                <a:gd name="f27" fmla="*/ f26 1 22"/>
                <a:gd name="f28" fmla="*/ f25 1 136"/>
                <a:gd name="f29" fmla="*/ 0 1 f27"/>
                <a:gd name="f30" fmla="*/ f3 1 f27"/>
                <a:gd name="f31" fmla="*/ 0 1 f28"/>
                <a:gd name="f32" fmla="*/ f4 1 f28"/>
                <a:gd name="f33" fmla="*/ f29 f23 1"/>
                <a:gd name="f34" fmla="*/ f30 f23 1"/>
                <a:gd name="f35" fmla="*/ f32 f24 1"/>
                <a:gd name="f36" fmla="*/ f31 f24 1"/>
              </a:gdLst>
              <a:ahLst/>
              <a:cxnLst>
                <a:cxn ang="3cd4">
                  <a:pos x="hc" y="t"/>
                </a:cxn>
                <a:cxn ang="0">
                  <a:pos x="r" y="vc"/>
                </a:cxn>
                <a:cxn ang="cd4">
                  <a:pos x="hc" y="b"/>
                </a:cxn>
                <a:cxn ang="cd2">
                  <a:pos x="l" y="vc"/>
                </a:cxn>
              </a:cxnLst>
              <a:rect l="f33" t="f36" r="f34" b="f35"/>
              <a:pathLst>
                <a:path w="22" h="136">
                  <a:moveTo>
                    <a:pt x="f3" y="f4"/>
                  </a:moveTo>
                  <a:cubicBezTo>
                    <a:pt x="f5" y="f6"/>
                    <a:pt x="f7" y="f8"/>
                    <a:pt x="f9" y="f10"/>
                  </a:cubicBezTo>
                  <a:cubicBezTo>
                    <a:pt x="f11" y="f12"/>
                    <a:pt x="f13" y="f14"/>
                    <a:pt x="f2" y="f2"/>
                  </a:cubicBezTo>
                  <a:cubicBezTo>
                    <a:pt x="f2" y="f15"/>
                    <a:pt x="f2" y="f15"/>
                    <a:pt x="f2" y="f15"/>
                  </a:cubicBezTo>
                  <a:cubicBezTo>
                    <a:pt x="f13" y="f16"/>
                    <a:pt x="f17" y="f18"/>
                    <a:pt x="f5" y="f19"/>
                  </a:cubicBezTo>
                  <a:cubicBezTo>
                    <a:pt x="f5" y="f20"/>
                    <a:pt x="f21" y="f22"/>
                    <a:pt x="f3" y="f4"/>
                  </a:cubicBezTo>
                  <a:close/>
                </a:path>
              </a:pathLst>
            </a:custGeom>
            <a:solidFill>
              <a:srgbClr val="2E5369">
                <a:alpha val="20000"/>
              </a:srgbClr>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4" name="Freeform 12">
              <a:extLst>
                <a:ext uri="{FF2B5EF4-FFF2-40B4-BE49-F238E27FC236}">
                  <a16:creationId xmlns:a16="http://schemas.microsoft.com/office/drawing/2014/main" id="{E284709D-DD43-9624-6055-3C5EA66B7991}"/>
                </a:ext>
              </a:extLst>
            </p:cNvPr>
            <p:cNvSpPr/>
            <p:nvPr/>
          </p:nvSpPr>
          <p:spPr>
            <a:xfrm>
              <a:off x="128601" y="3156527"/>
              <a:ext cx="646718" cy="2322219"/>
            </a:xfrm>
            <a:custGeom>
              <a:avLst/>
              <a:gdLst>
                <a:gd name="f0" fmla="val w"/>
                <a:gd name="f1" fmla="val h"/>
                <a:gd name="f2" fmla="val 0"/>
                <a:gd name="f3" fmla="val 140"/>
                <a:gd name="f4" fmla="val 504"/>
                <a:gd name="f5" fmla="val 86"/>
                <a:gd name="f6" fmla="val 350"/>
                <a:gd name="f7" fmla="val 103"/>
                <a:gd name="f8" fmla="val 402"/>
                <a:gd name="f9" fmla="val 120"/>
                <a:gd name="f10" fmla="val 453"/>
                <a:gd name="f11" fmla="val 139"/>
                <a:gd name="f12" fmla="val 495"/>
                <a:gd name="f13" fmla="val 487"/>
                <a:gd name="f14" fmla="val 478"/>
                <a:gd name="f15" fmla="val 124"/>
                <a:gd name="f16" fmla="val 435"/>
                <a:gd name="f17" fmla="val 109"/>
                <a:gd name="f18" fmla="val 391"/>
                <a:gd name="f19" fmla="val 95"/>
                <a:gd name="f20" fmla="val 347"/>
                <a:gd name="f21" fmla="val 58"/>
                <a:gd name="f22" fmla="val 233"/>
                <a:gd name="f23" fmla="val 27"/>
                <a:gd name="f24" fmla="val 117"/>
                <a:gd name="f25" fmla="val 2"/>
                <a:gd name="f26" fmla="val 20"/>
                <a:gd name="f27" fmla="val 4"/>
                <a:gd name="f28" fmla="val 41"/>
                <a:gd name="f29" fmla="val 6"/>
                <a:gd name="f30" fmla="val 61"/>
                <a:gd name="f31" fmla="val 30"/>
                <a:gd name="f32" fmla="val 158"/>
                <a:gd name="f33" fmla="val 56"/>
                <a:gd name="f34" fmla="val 255"/>
                <a:gd name="f35" fmla="*/ f0 1 140"/>
                <a:gd name="f36" fmla="*/ f1 1 504"/>
                <a:gd name="f37" fmla="+- f4 0 f2"/>
                <a:gd name="f38" fmla="+- f3 0 f2"/>
                <a:gd name="f39" fmla="*/ f38 1 140"/>
                <a:gd name="f40" fmla="*/ f37 1 504"/>
                <a:gd name="f41" fmla="*/ 0 1 f39"/>
                <a:gd name="f42" fmla="*/ f3 1 f39"/>
                <a:gd name="f43" fmla="*/ 0 1 f40"/>
                <a:gd name="f44" fmla="*/ f4 1 f40"/>
                <a:gd name="f45" fmla="*/ f41 f35 1"/>
                <a:gd name="f46" fmla="*/ f42 f35 1"/>
                <a:gd name="f47" fmla="*/ f44 f36 1"/>
                <a:gd name="f48" fmla="*/ f43 f36 1"/>
              </a:gdLst>
              <a:ahLst/>
              <a:cxnLst>
                <a:cxn ang="3cd4">
                  <a:pos x="hc" y="t"/>
                </a:cxn>
                <a:cxn ang="0">
                  <a:pos x="r" y="vc"/>
                </a:cxn>
                <a:cxn ang="cd4">
                  <a:pos x="hc" y="b"/>
                </a:cxn>
                <a:cxn ang="cd2">
                  <a:pos x="l" y="vc"/>
                </a:cxn>
              </a:cxnLst>
              <a:rect l="f45" t="f48" r="f46" b="f47"/>
              <a:pathLst>
                <a:path w="140" h="504">
                  <a:moveTo>
                    <a:pt x="f5" y="f6"/>
                  </a:moveTo>
                  <a:cubicBezTo>
                    <a:pt x="f7" y="f8"/>
                    <a:pt x="f9" y="f10"/>
                    <a:pt x="f11" y="f4"/>
                  </a:cubicBezTo>
                  <a:cubicBezTo>
                    <a:pt x="f11" y="f12"/>
                    <a:pt x="f11" y="f13"/>
                    <a:pt x="f3" y="f14"/>
                  </a:cubicBezTo>
                  <a:cubicBezTo>
                    <a:pt x="f15" y="f16"/>
                    <a:pt x="f17" y="f18"/>
                    <a:pt x="f19" y="f20"/>
                  </a:cubicBezTo>
                  <a:cubicBezTo>
                    <a:pt x="f21" y="f22"/>
                    <a:pt x="f23" y="f24"/>
                    <a:pt x="f2" y="f2"/>
                  </a:cubicBezTo>
                  <a:cubicBezTo>
                    <a:pt x="f25" y="f26"/>
                    <a:pt x="f27" y="f28"/>
                    <a:pt x="f29" y="f30"/>
                  </a:cubicBezTo>
                  <a:cubicBezTo>
                    <a:pt x="f31" y="f32"/>
                    <a:pt x="f33" y="f34"/>
                    <a:pt x="f5" y="f6"/>
                  </a:cubicBezTo>
                  <a:close/>
                </a:path>
              </a:pathLst>
            </a:custGeom>
            <a:solidFill>
              <a:srgbClr val="2E5369">
                <a:alpha val="20000"/>
              </a:srgbClr>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5" name="Freeform 13">
              <a:extLst>
                <a:ext uri="{FF2B5EF4-FFF2-40B4-BE49-F238E27FC236}">
                  <a16:creationId xmlns:a16="http://schemas.microsoft.com/office/drawing/2014/main" id="{79A5813B-41F1-2016-CD52-08A14D0E78CE}"/>
                </a:ext>
              </a:extLst>
            </p:cNvPr>
            <p:cNvSpPr/>
            <p:nvPr/>
          </p:nvSpPr>
          <p:spPr>
            <a:xfrm>
              <a:off x="806994" y="5447062"/>
              <a:ext cx="609438" cy="1420163"/>
            </a:xfrm>
            <a:custGeom>
              <a:avLst/>
              <a:gdLst>
                <a:gd name="f0" fmla="val w"/>
                <a:gd name="f1" fmla="val h"/>
                <a:gd name="f2" fmla="val 0"/>
                <a:gd name="f3" fmla="val 132"/>
                <a:gd name="f4" fmla="val 308"/>
                <a:gd name="f5" fmla="val 8"/>
                <a:gd name="f6" fmla="val 22"/>
                <a:gd name="f7" fmla="val 5"/>
                <a:gd name="f8" fmla="val 15"/>
                <a:gd name="f9" fmla="val 2"/>
                <a:gd name="f10" fmla="val 10"/>
                <a:gd name="f11" fmla="val 19"/>
                <a:gd name="f12" fmla="val 29"/>
                <a:gd name="f13" fmla="val 21"/>
                <a:gd name="f14" fmla="val 85"/>
                <a:gd name="f15" fmla="val 44"/>
                <a:gd name="f16" fmla="val 140"/>
                <a:gd name="f17" fmla="val 68"/>
                <a:gd name="f18" fmla="val 194"/>
                <a:gd name="f19" fmla="val 232"/>
                <a:gd name="f20" fmla="val 104"/>
                <a:gd name="f21" fmla="val 270"/>
                <a:gd name="f22" fmla="val 123"/>
                <a:gd name="f23" fmla="val 113"/>
                <a:gd name="f24" fmla="val 269"/>
                <a:gd name="f25" fmla="val 94"/>
                <a:gd name="f26" fmla="val 230"/>
                <a:gd name="f27" fmla="val 77"/>
                <a:gd name="f28" fmla="val 190"/>
                <a:gd name="f29" fmla="val 52"/>
                <a:gd name="f30" fmla="val 135"/>
                <a:gd name="f31" fmla="val 79"/>
                <a:gd name="f32" fmla="*/ f0 1 132"/>
                <a:gd name="f33" fmla="*/ f1 1 308"/>
                <a:gd name="f34" fmla="+- f4 0 f2"/>
                <a:gd name="f35" fmla="+- f3 0 f2"/>
                <a:gd name="f36" fmla="*/ f35 1 132"/>
                <a:gd name="f37" fmla="*/ f34 1 308"/>
                <a:gd name="f38" fmla="*/ 0 1 f36"/>
                <a:gd name="f39" fmla="*/ f3 1 f36"/>
                <a:gd name="f40" fmla="*/ 0 1 f37"/>
                <a:gd name="f41" fmla="*/ f4 1 f37"/>
                <a:gd name="f42" fmla="*/ f38 f32 1"/>
                <a:gd name="f43" fmla="*/ f39 f32 1"/>
                <a:gd name="f44" fmla="*/ f41 f33 1"/>
                <a:gd name="f45" fmla="*/ f40 f33 1"/>
              </a:gdLst>
              <a:ahLst/>
              <a:cxnLst>
                <a:cxn ang="3cd4">
                  <a:pos x="hc" y="t"/>
                </a:cxn>
                <a:cxn ang="0">
                  <a:pos x="r" y="vc"/>
                </a:cxn>
                <a:cxn ang="cd4">
                  <a:pos x="hc" y="b"/>
                </a:cxn>
                <a:cxn ang="cd2">
                  <a:pos x="l" y="vc"/>
                </a:cxn>
              </a:cxnLst>
              <a:rect l="f42" t="f45" r="f43" b="f44"/>
              <a:pathLst>
                <a:path w="132" h="308">
                  <a:moveTo>
                    <a:pt x="f5" y="f6"/>
                  </a:moveTo>
                  <a:cubicBezTo>
                    <a:pt x="f7" y="f8"/>
                    <a:pt x="f9" y="f5"/>
                    <a:pt x="f2" y="f2"/>
                  </a:cubicBezTo>
                  <a:cubicBezTo>
                    <a:pt x="f2" y="f10"/>
                    <a:pt x="f2" y="f11"/>
                    <a:pt x="f2" y="f12"/>
                  </a:cubicBezTo>
                  <a:cubicBezTo>
                    <a:pt x="f13" y="f14"/>
                    <a:pt x="f15" y="f16"/>
                    <a:pt x="f17" y="f18"/>
                  </a:cubicBezTo>
                  <a:cubicBezTo>
                    <a:pt x="f14" y="f19"/>
                    <a:pt x="f20" y="f21"/>
                    <a:pt x="f22" y="f4"/>
                  </a:cubicBezTo>
                  <a:cubicBezTo>
                    <a:pt x="f3" y="f4"/>
                    <a:pt x="f3" y="f4"/>
                    <a:pt x="f3" y="f4"/>
                  </a:cubicBezTo>
                  <a:cubicBezTo>
                    <a:pt x="f23" y="f24"/>
                    <a:pt x="f25" y="f26"/>
                    <a:pt x="f27" y="f28"/>
                  </a:cubicBezTo>
                  <a:cubicBezTo>
                    <a:pt x="f29" y="f30"/>
                    <a:pt x="f12" y="f31"/>
                    <a:pt x="f5" y="f6"/>
                  </a:cubicBezTo>
                  <a:close/>
                </a:path>
              </a:pathLst>
            </a:custGeom>
            <a:solidFill>
              <a:srgbClr val="2E5369">
                <a:alpha val="20000"/>
              </a:srgbClr>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6" name="Freeform 14">
              <a:extLst>
                <a:ext uri="{FF2B5EF4-FFF2-40B4-BE49-F238E27FC236}">
                  <a16:creationId xmlns:a16="http://schemas.microsoft.com/office/drawing/2014/main" id="{B9D5D300-92F4-D3C7-FF55-1C51213FB4AF}"/>
                </a:ext>
              </a:extLst>
            </p:cNvPr>
            <p:cNvSpPr/>
            <p:nvPr/>
          </p:nvSpPr>
          <p:spPr>
            <a:xfrm>
              <a:off x="959827" y="6503798"/>
              <a:ext cx="171468" cy="363428"/>
            </a:xfrm>
            <a:custGeom>
              <a:avLst/>
              <a:gdLst>
                <a:gd name="f0" fmla="val w"/>
                <a:gd name="f1" fmla="val h"/>
                <a:gd name="f2" fmla="val 0"/>
                <a:gd name="f3" fmla="val 37"/>
                <a:gd name="f4" fmla="val 79"/>
                <a:gd name="f5" fmla="val 28"/>
                <a:gd name="f6" fmla="val 24"/>
                <a:gd name="f7" fmla="val 53"/>
                <a:gd name="f8" fmla="val 12"/>
                <a:gd name="f9" fmla="val 27"/>
                <a:gd name="f10" fmla="val 8"/>
                <a:gd name="f11" fmla="val 17"/>
                <a:gd name="f12" fmla="*/ f0 1 37"/>
                <a:gd name="f13" fmla="*/ f1 1 79"/>
                <a:gd name="f14" fmla="+- f4 0 f2"/>
                <a:gd name="f15" fmla="+- f3 0 f2"/>
                <a:gd name="f16" fmla="*/ f15 1 37"/>
                <a:gd name="f17" fmla="*/ f14 1 79"/>
                <a:gd name="f18" fmla="*/ 0 1 f16"/>
                <a:gd name="f19" fmla="*/ f3 1 f16"/>
                <a:gd name="f20" fmla="*/ 0 1 f17"/>
                <a:gd name="f21" fmla="*/ f4 1 f17"/>
                <a:gd name="f22" fmla="*/ f18 f12 1"/>
                <a:gd name="f23" fmla="*/ f19 f12 1"/>
                <a:gd name="f24" fmla="*/ f21 f13 1"/>
                <a:gd name="f25" fmla="*/ f20 f13 1"/>
              </a:gdLst>
              <a:ahLst/>
              <a:cxnLst>
                <a:cxn ang="3cd4">
                  <a:pos x="hc" y="t"/>
                </a:cxn>
                <a:cxn ang="0">
                  <a:pos x="r" y="vc"/>
                </a:cxn>
                <a:cxn ang="cd4">
                  <a:pos x="hc" y="b"/>
                </a:cxn>
                <a:cxn ang="cd2">
                  <a:pos x="l" y="vc"/>
                </a:cxn>
              </a:cxnLst>
              <a:rect l="f22" t="f25" r="f23" b="f24"/>
              <a:pathLst>
                <a:path w="37" h="79">
                  <a:moveTo>
                    <a:pt x="f5" y="f4"/>
                  </a:moveTo>
                  <a:cubicBezTo>
                    <a:pt x="f3" y="f4"/>
                    <a:pt x="f3" y="f4"/>
                    <a:pt x="f3" y="f4"/>
                  </a:cubicBezTo>
                  <a:cubicBezTo>
                    <a:pt x="f6" y="f7"/>
                    <a:pt x="f8" y="f9"/>
                    <a:pt x="f2" y="f2"/>
                  </a:cubicBezTo>
                  <a:cubicBezTo>
                    <a:pt x="f10" y="f9"/>
                    <a:pt x="f11" y="f7"/>
                    <a:pt x="f5" y="f4"/>
                  </a:cubicBezTo>
                  <a:close/>
                </a:path>
              </a:pathLst>
            </a:custGeom>
            <a:solidFill>
              <a:srgbClr val="2E5369">
                <a:alpha val="20000"/>
              </a:srgbClr>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7" name="Freeform 15">
              <a:extLst>
                <a:ext uri="{FF2B5EF4-FFF2-40B4-BE49-F238E27FC236}">
                  <a16:creationId xmlns:a16="http://schemas.microsoft.com/office/drawing/2014/main" id="{D68C412D-50CE-20CD-E8D0-0BE18B15AED2}"/>
                </a:ext>
              </a:extLst>
            </p:cNvPr>
            <p:cNvSpPr/>
            <p:nvPr/>
          </p:nvSpPr>
          <p:spPr>
            <a:xfrm>
              <a:off x="100638" y="3201259"/>
              <a:ext cx="821908" cy="3328635"/>
            </a:xfrm>
            <a:custGeom>
              <a:avLst/>
              <a:gdLst>
                <a:gd name="f0" fmla="val w"/>
                <a:gd name="f1" fmla="val h"/>
                <a:gd name="f2" fmla="val 0"/>
                <a:gd name="f3" fmla="val 178"/>
                <a:gd name="f4" fmla="val 722"/>
                <a:gd name="f5" fmla="val 162"/>
                <a:gd name="f6" fmla="val 660"/>
                <a:gd name="f7" fmla="val 145"/>
                <a:gd name="f8" fmla="val 618"/>
                <a:gd name="f9" fmla="val 130"/>
                <a:gd name="f10" fmla="val 576"/>
                <a:gd name="f11" fmla="val 116"/>
                <a:gd name="f12" fmla="val 534"/>
                <a:gd name="f13" fmla="val 84"/>
                <a:gd name="f14" fmla="val 437"/>
                <a:gd name="f15" fmla="val 59"/>
                <a:gd name="f16" fmla="val 337"/>
                <a:gd name="f17" fmla="val 40"/>
                <a:gd name="f18" fmla="val 236"/>
                <a:gd name="f19" fmla="val 29"/>
                <a:gd name="f20" fmla="val 175"/>
                <a:gd name="f21" fmla="val 20"/>
                <a:gd name="f22" fmla="val 113"/>
                <a:gd name="f23" fmla="val 12"/>
                <a:gd name="f24" fmla="val 51"/>
                <a:gd name="f25" fmla="val 8"/>
                <a:gd name="f26" fmla="val 34"/>
                <a:gd name="f27" fmla="val 4"/>
                <a:gd name="f28" fmla="val 17"/>
                <a:gd name="f29" fmla="val 79"/>
                <a:gd name="f30" fmla="val 19"/>
                <a:gd name="f31" fmla="val 159"/>
                <a:gd name="f32" fmla="val 33"/>
                <a:gd name="f33" fmla="val 237"/>
                <a:gd name="f34" fmla="val 339"/>
                <a:gd name="f35" fmla="val 76"/>
                <a:gd name="f36" fmla="val 439"/>
                <a:gd name="f37" fmla="val 107"/>
                <a:gd name="f38" fmla="val 537"/>
                <a:gd name="f39" fmla="val 123"/>
                <a:gd name="f40" fmla="val 586"/>
                <a:gd name="f41" fmla="val 141"/>
                <a:gd name="f42" fmla="val 634"/>
                <a:gd name="f43" fmla="val 160"/>
                <a:gd name="f44" fmla="val 681"/>
                <a:gd name="f45" fmla="val 166"/>
                <a:gd name="f46" fmla="val 695"/>
                <a:gd name="f47" fmla="val 172"/>
                <a:gd name="f48" fmla="val 708"/>
                <a:gd name="f49" fmla="val 176"/>
                <a:gd name="f50" fmla="val 717"/>
                <a:gd name="f51" fmla="val 713"/>
                <a:gd name="f52" fmla="val 174"/>
                <a:gd name="f53" fmla="val 169"/>
                <a:gd name="f54" fmla="val 692"/>
                <a:gd name="f55" fmla="val 165"/>
                <a:gd name="f56" fmla="val 676"/>
                <a:gd name="f57" fmla="*/ f0 1 178"/>
                <a:gd name="f58" fmla="*/ f1 1 722"/>
                <a:gd name="f59" fmla="+- f4 0 f2"/>
                <a:gd name="f60" fmla="+- f3 0 f2"/>
                <a:gd name="f61" fmla="*/ f60 1 178"/>
                <a:gd name="f62" fmla="*/ f59 1 722"/>
                <a:gd name="f63" fmla="*/ 0 1 f61"/>
                <a:gd name="f64" fmla="*/ f3 1 f61"/>
                <a:gd name="f65" fmla="*/ 0 1 f62"/>
                <a:gd name="f66" fmla="*/ f4 1 f62"/>
                <a:gd name="f67" fmla="*/ f63 f57 1"/>
                <a:gd name="f68" fmla="*/ f64 f57 1"/>
                <a:gd name="f69" fmla="*/ f66 f58 1"/>
                <a:gd name="f70" fmla="*/ f65 f58 1"/>
              </a:gdLst>
              <a:ahLst/>
              <a:cxnLst>
                <a:cxn ang="3cd4">
                  <a:pos x="hc" y="t"/>
                </a:cxn>
                <a:cxn ang="0">
                  <a:pos x="r" y="vc"/>
                </a:cxn>
                <a:cxn ang="cd4">
                  <a:pos x="hc" y="b"/>
                </a:cxn>
                <a:cxn ang="cd2">
                  <a:pos x="l" y="vc"/>
                </a:cxn>
              </a:cxnLst>
              <a:rect l="f67" t="f70" r="f68" b="f69"/>
              <a:pathLst>
                <a:path w="178" h="722">
                  <a:moveTo>
                    <a:pt x="f5" y="f6"/>
                  </a:moveTo>
                  <a:cubicBezTo>
                    <a:pt x="f7" y="f8"/>
                    <a:pt x="f9" y="f10"/>
                    <a:pt x="f11" y="f12"/>
                  </a:cubicBezTo>
                  <a:cubicBezTo>
                    <a:pt x="f13" y="f14"/>
                    <a:pt x="f15" y="f16"/>
                    <a:pt x="f17" y="f18"/>
                  </a:cubicBezTo>
                  <a:cubicBezTo>
                    <a:pt x="f19" y="f20"/>
                    <a:pt x="f21" y="f22"/>
                    <a:pt x="f23" y="f24"/>
                  </a:cubicBezTo>
                  <a:cubicBezTo>
                    <a:pt x="f25" y="f26"/>
                    <a:pt x="f27" y="f28"/>
                    <a:pt x="f2" y="f2"/>
                  </a:cubicBezTo>
                  <a:cubicBezTo>
                    <a:pt x="f25" y="f29"/>
                    <a:pt x="f30" y="f31"/>
                    <a:pt x="f32" y="f33"/>
                  </a:cubicBezTo>
                  <a:cubicBezTo>
                    <a:pt x="f24" y="f34"/>
                    <a:pt x="f35" y="f36"/>
                    <a:pt x="f37" y="f38"/>
                  </a:cubicBezTo>
                  <a:cubicBezTo>
                    <a:pt x="f39" y="f40"/>
                    <a:pt x="f41" y="f42"/>
                    <a:pt x="f43" y="f44"/>
                  </a:cubicBezTo>
                  <a:cubicBezTo>
                    <a:pt x="f45" y="f46"/>
                    <a:pt x="f47" y="f48"/>
                    <a:pt x="f3" y="f4"/>
                  </a:cubicBezTo>
                  <a:cubicBezTo>
                    <a:pt x="f49" y="f50"/>
                    <a:pt x="f20" y="f51"/>
                    <a:pt x="f52" y="f48"/>
                  </a:cubicBezTo>
                  <a:cubicBezTo>
                    <a:pt x="f53" y="f54"/>
                    <a:pt x="f55" y="f56"/>
                    <a:pt x="f5" y="f6"/>
                  </a:cubicBezTo>
                  <a:close/>
                </a:path>
              </a:pathLst>
            </a:custGeom>
            <a:solidFill>
              <a:srgbClr val="2E5369">
                <a:alpha val="20000"/>
              </a:srgbClr>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8" name="Freeform 16">
              <a:extLst>
                <a:ext uri="{FF2B5EF4-FFF2-40B4-BE49-F238E27FC236}">
                  <a16:creationId xmlns:a16="http://schemas.microsoft.com/office/drawing/2014/main" id="{6DA9D9E3-3025-F40C-7F9C-EF7B56F13A7D}"/>
                </a:ext>
              </a:extLst>
            </p:cNvPr>
            <p:cNvSpPr/>
            <p:nvPr/>
          </p:nvSpPr>
          <p:spPr>
            <a:xfrm>
              <a:off x="22366" y="228600"/>
              <a:ext cx="106234" cy="2927927"/>
            </a:xfrm>
            <a:custGeom>
              <a:avLst/>
              <a:gdLst>
                <a:gd name="f0" fmla="val w"/>
                <a:gd name="f1" fmla="val h"/>
                <a:gd name="f2" fmla="val 0"/>
                <a:gd name="f3" fmla="val 23"/>
                <a:gd name="f4" fmla="val 635"/>
                <a:gd name="f5" fmla="val 11"/>
                <a:gd name="f6" fmla="val 577"/>
                <a:gd name="f7" fmla="val 12"/>
                <a:gd name="f8" fmla="val 581"/>
                <a:gd name="f9" fmla="val 585"/>
                <a:gd name="f10" fmla="val 589"/>
                <a:gd name="f11" fmla="val 15"/>
                <a:gd name="f12" fmla="val 603"/>
                <a:gd name="f13" fmla="val 19"/>
                <a:gd name="f14" fmla="val 617"/>
                <a:gd name="f15" fmla="val 22"/>
                <a:gd name="f16" fmla="val 632"/>
                <a:gd name="f17" fmla="val 633"/>
                <a:gd name="f18" fmla="val 634"/>
                <a:gd name="f19" fmla="val 21"/>
                <a:gd name="f20" fmla="val 615"/>
                <a:gd name="f21" fmla="val 596"/>
                <a:gd name="f22" fmla="val 17"/>
                <a:gd name="f23" fmla="val 576"/>
                <a:gd name="f24" fmla="val 9"/>
                <a:gd name="f25" fmla="val 474"/>
                <a:gd name="f26" fmla="val 5"/>
                <a:gd name="f27" fmla="val 372"/>
                <a:gd name="f28" fmla="val 269"/>
                <a:gd name="f29" fmla="val 6"/>
                <a:gd name="f30" fmla="val 179"/>
                <a:gd name="f31" fmla="val 90"/>
                <a:gd name="f32" fmla="val 89"/>
                <a:gd name="f33" fmla="val 2"/>
                <a:gd name="f34" fmla="val 1"/>
                <a:gd name="f35" fmla="val 3"/>
                <a:gd name="f36" fmla="*/ f0 1 23"/>
                <a:gd name="f37" fmla="*/ f1 1 635"/>
                <a:gd name="f38" fmla="+- f4 0 f2"/>
                <a:gd name="f39" fmla="+- f3 0 f2"/>
                <a:gd name="f40" fmla="*/ f39 1 23"/>
                <a:gd name="f41" fmla="*/ f38 1 635"/>
                <a:gd name="f42" fmla="*/ 0 1 f40"/>
                <a:gd name="f43" fmla="*/ f3 1 f40"/>
                <a:gd name="f44" fmla="*/ 0 1 f41"/>
                <a:gd name="f45" fmla="*/ f4 1 f41"/>
                <a:gd name="f46" fmla="*/ f42 f36 1"/>
                <a:gd name="f47" fmla="*/ f43 f36 1"/>
                <a:gd name="f48" fmla="*/ f45 f37 1"/>
                <a:gd name="f49" fmla="*/ f44 f37 1"/>
              </a:gdLst>
              <a:ahLst/>
              <a:cxnLst>
                <a:cxn ang="3cd4">
                  <a:pos x="hc" y="t"/>
                </a:cxn>
                <a:cxn ang="0">
                  <a:pos x="r" y="vc"/>
                </a:cxn>
                <a:cxn ang="cd4">
                  <a:pos x="hc" y="b"/>
                </a:cxn>
                <a:cxn ang="cd2">
                  <a:pos x="l" y="vc"/>
                </a:cxn>
              </a:cxnLst>
              <a:rect l="f46" t="f49" r="f47" b="f48"/>
              <a:pathLst>
                <a:path w="23" h="635">
                  <a:moveTo>
                    <a:pt x="f5" y="f6"/>
                  </a:moveTo>
                  <a:cubicBezTo>
                    <a:pt x="f7" y="f8"/>
                    <a:pt x="f7" y="f9"/>
                    <a:pt x="f7" y="f10"/>
                  </a:cubicBezTo>
                  <a:cubicBezTo>
                    <a:pt x="f11" y="f12"/>
                    <a:pt x="f13" y="f14"/>
                    <a:pt x="f15" y="f16"/>
                  </a:cubicBezTo>
                  <a:cubicBezTo>
                    <a:pt x="f15" y="f17"/>
                    <a:pt x="f15" y="f18"/>
                    <a:pt x="f3" y="f4"/>
                  </a:cubicBezTo>
                  <a:cubicBezTo>
                    <a:pt x="f19" y="f20"/>
                    <a:pt x="f13" y="f21"/>
                    <a:pt x="f22" y="f23"/>
                  </a:cubicBezTo>
                  <a:cubicBezTo>
                    <a:pt x="f24" y="f25"/>
                    <a:pt x="f26" y="f27"/>
                    <a:pt x="f26" y="f28"/>
                  </a:cubicBezTo>
                  <a:cubicBezTo>
                    <a:pt x="f29" y="f30"/>
                    <a:pt x="f24" y="f31"/>
                    <a:pt x="f11" y="f2"/>
                  </a:cubicBezTo>
                  <a:cubicBezTo>
                    <a:pt x="f7" y="f2"/>
                    <a:pt x="f7" y="f2"/>
                    <a:pt x="f7" y="f2"/>
                  </a:cubicBezTo>
                  <a:cubicBezTo>
                    <a:pt x="f26" y="f32"/>
                    <a:pt x="f33" y="f30"/>
                    <a:pt x="f34" y="f28"/>
                  </a:cubicBezTo>
                  <a:cubicBezTo>
                    <a:pt x="f2" y="f27"/>
                    <a:pt x="f35" y="f25"/>
                    <a:pt x="f5" y="f6"/>
                  </a:cubicBezTo>
                  <a:close/>
                </a:path>
              </a:pathLst>
            </a:custGeom>
            <a:solidFill>
              <a:srgbClr val="2E5369">
                <a:alpha val="20000"/>
              </a:srgbClr>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9" name="Freeform 17">
              <a:extLst>
                <a:ext uri="{FF2B5EF4-FFF2-40B4-BE49-F238E27FC236}">
                  <a16:creationId xmlns:a16="http://schemas.microsoft.com/office/drawing/2014/main" id="{8AEA3AD4-131D-7FDD-9A43-3EF04ECC4F2F}"/>
                </a:ext>
              </a:extLst>
            </p:cNvPr>
            <p:cNvSpPr/>
            <p:nvPr/>
          </p:nvSpPr>
          <p:spPr>
            <a:xfrm>
              <a:off x="78281" y="2944066"/>
              <a:ext cx="78272" cy="493894"/>
            </a:xfrm>
            <a:custGeom>
              <a:avLst/>
              <a:gdLst>
                <a:gd name="f0" fmla="val w"/>
                <a:gd name="f1" fmla="val h"/>
                <a:gd name="f2" fmla="val 0"/>
                <a:gd name="f3" fmla="val 17"/>
                <a:gd name="f4" fmla="val 107"/>
                <a:gd name="f5" fmla="val 2"/>
                <a:gd name="f6" fmla="val 19"/>
                <a:gd name="f7" fmla="val 3"/>
                <a:gd name="f8" fmla="val 37"/>
                <a:gd name="f9" fmla="val 5"/>
                <a:gd name="f10" fmla="val 56"/>
                <a:gd name="f11" fmla="val 9"/>
                <a:gd name="f12" fmla="val 73"/>
                <a:gd name="f13" fmla="val 13"/>
                <a:gd name="f14" fmla="val 90"/>
                <a:gd name="f15" fmla="val 15"/>
                <a:gd name="f16" fmla="val 87"/>
                <a:gd name="f17" fmla="val 66"/>
                <a:gd name="f18" fmla="val 11"/>
                <a:gd name="f19" fmla="val 46"/>
                <a:gd name="f20" fmla="val 10"/>
                <a:gd name="f21" fmla="val 45"/>
                <a:gd name="f22" fmla="val 44"/>
                <a:gd name="f23" fmla="val 43"/>
                <a:gd name="f24" fmla="val 7"/>
                <a:gd name="f25" fmla="val 28"/>
                <a:gd name="f26" fmla="val 14"/>
                <a:gd name="f27" fmla="*/ f0 1 17"/>
                <a:gd name="f28" fmla="*/ f1 1 107"/>
                <a:gd name="f29" fmla="+- f4 0 f2"/>
                <a:gd name="f30" fmla="+- f3 0 f2"/>
                <a:gd name="f31" fmla="*/ f30 1 17"/>
                <a:gd name="f32" fmla="*/ f29 1 107"/>
                <a:gd name="f33" fmla="*/ 0 1 f31"/>
                <a:gd name="f34" fmla="*/ f3 1 f31"/>
                <a:gd name="f35" fmla="*/ 0 1 f32"/>
                <a:gd name="f36" fmla="*/ f4 1 f32"/>
                <a:gd name="f37" fmla="*/ f33 f27 1"/>
                <a:gd name="f38" fmla="*/ f34 f27 1"/>
                <a:gd name="f39" fmla="*/ f36 f28 1"/>
                <a:gd name="f40" fmla="*/ f35 f28 1"/>
              </a:gdLst>
              <a:ahLst/>
              <a:cxnLst>
                <a:cxn ang="3cd4">
                  <a:pos x="hc" y="t"/>
                </a:cxn>
                <a:cxn ang="0">
                  <a:pos x="r" y="vc"/>
                </a:cxn>
                <a:cxn ang="cd4">
                  <a:pos x="hc" y="b"/>
                </a:cxn>
                <a:cxn ang="cd2">
                  <a:pos x="l" y="vc"/>
                </a:cxn>
              </a:cxnLst>
              <a:rect l="f37" t="f40" r="f38" b="f39"/>
              <a:pathLst>
                <a:path w="17" h="107">
                  <a:moveTo>
                    <a:pt x="f2" y="f2"/>
                  </a:moveTo>
                  <a:cubicBezTo>
                    <a:pt x="f5" y="f6"/>
                    <a:pt x="f7" y="f8"/>
                    <a:pt x="f9" y="f10"/>
                  </a:cubicBezTo>
                  <a:cubicBezTo>
                    <a:pt x="f11" y="f12"/>
                    <a:pt x="f13" y="f14"/>
                    <a:pt x="f3" y="f4"/>
                  </a:cubicBezTo>
                  <a:cubicBezTo>
                    <a:pt x="f15" y="f16"/>
                    <a:pt x="f13" y="f17"/>
                    <a:pt x="f18" y="f19"/>
                  </a:cubicBezTo>
                  <a:cubicBezTo>
                    <a:pt x="f20" y="f21"/>
                    <a:pt x="f20" y="f22"/>
                    <a:pt x="f20" y="f23"/>
                  </a:cubicBezTo>
                  <a:cubicBezTo>
                    <a:pt x="f24" y="f25"/>
                    <a:pt x="f7" y="f26"/>
                    <a:pt x="f2" y="f2"/>
                  </a:cubicBezTo>
                  <a:close/>
                </a:path>
              </a:pathLst>
            </a:custGeom>
            <a:solidFill>
              <a:srgbClr val="2E5369">
                <a:alpha val="20000"/>
              </a:srgbClr>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10" name="Freeform 18">
              <a:extLst>
                <a:ext uri="{FF2B5EF4-FFF2-40B4-BE49-F238E27FC236}">
                  <a16:creationId xmlns:a16="http://schemas.microsoft.com/office/drawing/2014/main" id="{3B500EAF-825F-8F17-138F-C3FDF1E7110E}"/>
                </a:ext>
              </a:extLst>
            </p:cNvPr>
            <p:cNvSpPr/>
            <p:nvPr/>
          </p:nvSpPr>
          <p:spPr>
            <a:xfrm>
              <a:off x="769723" y="5478746"/>
              <a:ext cx="190103" cy="1025051"/>
            </a:xfrm>
            <a:custGeom>
              <a:avLst/>
              <a:gdLst>
                <a:gd name="f0" fmla="val w"/>
                <a:gd name="f1" fmla="val h"/>
                <a:gd name="f2" fmla="val 0"/>
                <a:gd name="f3" fmla="val 41"/>
                <a:gd name="f4" fmla="val 222"/>
                <a:gd name="f5" fmla="val 31"/>
                <a:gd name="f6" fmla="val 2"/>
                <a:gd name="f7" fmla="val 62"/>
                <a:gd name="f8" fmla="val 5"/>
                <a:gd name="f9" fmla="val 93"/>
                <a:gd name="f10" fmla="val 8"/>
                <a:gd name="f11" fmla="val 117"/>
                <a:gd name="f12" fmla="val 12"/>
                <a:gd name="f13" fmla="val 142"/>
                <a:gd name="f14" fmla="val 17"/>
                <a:gd name="f15" fmla="val 166"/>
                <a:gd name="f16" fmla="val 19"/>
                <a:gd name="f17" fmla="val 172"/>
                <a:gd name="f18" fmla="val 22"/>
                <a:gd name="f19" fmla="val 178"/>
                <a:gd name="f20" fmla="val 24"/>
                <a:gd name="f21" fmla="val 184"/>
                <a:gd name="f22" fmla="val 30"/>
                <a:gd name="f23" fmla="val 197"/>
                <a:gd name="f24" fmla="val 35"/>
                <a:gd name="f25" fmla="val 209"/>
                <a:gd name="f26" fmla="val 40"/>
                <a:gd name="f27" fmla="val 219"/>
                <a:gd name="f28" fmla="val 39"/>
                <a:gd name="f29" fmla="val 215"/>
                <a:gd name="f30" fmla="val 38"/>
                <a:gd name="f31" fmla="val 212"/>
                <a:gd name="f32" fmla="val 26"/>
                <a:gd name="f33" fmla="val 18"/>
                <a:gd name="f34" fmla="val 132"/>
                <a:gd name="f35" fmla="val 13"/>
                <a:gd name="f36" fmla="val 92"/>
                <a:gd name="f37" fmla="val 11"/>
                <a:gd name="f38" fmla="val 68"/>
                <a:gd name="f39" fmla="val 9"/>
                <a:gd name="f40" fmla="val 45"/>
                <a:gd name="f41" fmla="val 21"/>
                <a:gd name="f42" fmla="val 7"/>
                <a:gd name="f43" fmla="val 20"/>
                <a:gd name="f44" fmla="val 6"/>
                <a:gd name="f45" fmla="*/ f0 1 41"/>
                <a:gd name="f46" fmla="*/ f1 1 222"/>
                <a:gd name="f47" fmla="+- f4 0 f2"/>
                <a:gd name="f48" fmla="+- f3 0 f2"/>
                <a:gd name="f49" fmla="*/ f48 1 41"/>
                <a:gd name="f50" fmla="*/ f47 1 222"/>
                <a:gd name="f51" fmla="*/ 0 1 f49"/>
                <a:gd name="f52" fmla="*/ f3 1 f49"/>
                <a:gd name="f53" fmla="*/ 0 1 f50"/>
                <a:gd name="f54" fmla="*/ f4 1 f50"/>
                <a:gd name="f55" fmla="*/ f51 f45 1"/>
                <a:gd name="f56" fmla="*/ f52 f45 1"/>
                <a:gd name="f57" fmla="*/ f54 f46 1"/>
                <a:gd name="f58" fmla="*/ f53 f46 1"/>
              </a:gdLst>
              <a:ahLst/>
              <a:cxnLst>
                <a:cxn ang="3cd4">
                  <a:pos x="hc" y="t"/>
                </a:cxn>
                <a:cxn ang="0">
                  <a:pos x="r" y="vc"/>
                </a:cxn>
                <a:cxn ang="cd4">
                  <a:pos x="hc" y="b"/>
                </a:cxn>
                <a:cxn ang="cd2">
                  <a:pos x="l" y="vc"/>
                </a:cxn>
              </a:cxnLst>
              <a:rect l="f55" t="f58" r="f56" b="f57"/>
              <a:pathLst>
                <a:path w="41" h="222">
                  <a:moveTo>
                    <a:pt x="f2" y="f2"/>
                  </a:moveTo>
                  <a:cubicBezTo>
                    <a:pt x="f2" y="f5"/>
                    <a:pt x="f6" y="f7"/>
                    <a:pt x="f8" y="f9"/>
                  </a:cubicBezTo>
                  <a:cubicBezTo>
                    <a:pt x="f10" y="f11"/>
                    <a:pt x="f12" y="f13"/>
                    <a:pt x="f14" y="f15"/>
                  </a:cubicBezTo>
                  <a:cubicBezTo>
                    <a:pt x="f16" y="f17"/>
                    <a:pt x="f18" y="f19"/>
                    <a:pt x="f20" y="f21"/>
                  </a:cubicBezTo>
                  <a:cubicBezTo>
                    <a:pt x="f22" y="f23"/>
                    <a:pt x="f24" y="f25"/>
                    <a:pt x="f3" y="f4"/>
                  </a:cubicBezTo>
                  <a:cubicBezTo>
                    <a:pt x="f26" y="f27"/>
                    <a:pt x="f28" y="f29"/>
                    <a:pt x="f30" y="f31"/>
                  </a:cubicBezTo>
                  <a:cubicBezTo>
                    <a:pt x="f32" y="f17"/>
                    <a:pt x="f33" y="f34"/>
                    <a:pt x="f35" y="f36"/>
                  </a:cubicBezTo>
                  <a:cubicBezTo>
                    <a:pt x="f37" y="f38"/>
                    <a:pt x="f39" y="f40"/>
                    <a:pt x="f10" y="f18"/>
                  </a:cubicBezTo>
                  <a:cubicBezTo>
                    <a:pt x="f10" y="f41"/>
                    <a:pt x="f42" y="f43"/>
                    <a:pt x="f42" y="f33"/>
                  </a:cubicBezTo>
                  <a:cubicBezTo>
                    <a:pt x="f8" y="f12"/>
                    <a:pt x="f6" y="f44"/>
                    <a:pt x="f2" y="f2"/>
                  </a:cubicBezTo>
                  <a:close/>
                </a:path>
              </a:pathLst>
            </a:custGeom>
            <a:solidFill>
              <a:srgbClr val="2E5369">
                <a:alpha val="20000"/>
              </a:srgbClr>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11" name="Freeform 19">
              <a:extLst>
                <a:ext uri="{FF2B5EF4-FFF2-40B4-BE49-F238E27FC236}">
                  <a16:creationId xmlns:a16="http://schemas.microsoft.com/office/drawing/2014/main" id="{AC200684-1F20-4CC8-B20F-25CDDAE92F09}"/>
                </a:ext>
              </a:extLst>
            </p:cNvPr>
            <p:cNvSpPr/>
            <p:nvPr/>
          </p:nvSpPr>
          <p:spPr>
            <a:xfrm>
              <a:off x="775310" y="1399022"/>
              <a:ext cx="2076200" cy="4048030"/>
            </a:xfrm>
            <a:custGeom>
              <a:avLst/>
              <a:gdLst>
                <a:gd name="f0" fmla="val w"/>
                <a:gd name="f1" fmla="val h"/>
                <a:gd name="f2" fmla="val 0"/>
                <a:gd name="f3" fmla="val 450"/>
                <a:gd name="f4" fmla="val 878"/>
                <a:gd name="f5" fmla="val 7"/>
                <a:gd name="f6" fmla="val 854"/>
                <a:gd name="f7" fmla="val 10"/>
                <a:gd name="f8" fmla="val 772"/>
                <a:gd name="f9" fmla="val 26"/>
                <a:gd name="f10" fmla="val 691"/>
                <a:gd name="f11" fmla="val 50"/>
                <a:gd name="f12" fmla="val 613"/>
                <a:gd name="f13" fmla="val 75"/>
                <a:gd name="f14" fmla="val 535"/>
                <a:gd name="f15" fmla="val 109"/>
                <a:gd name="f16" fmla="val 460"/>
                <a:gd name="f17" fmla="val 149"/>
                <a:gd name="f18" fmla="val 388"/>
                <a:gd name="f19" fmla="val 189"/>
                <a:gd name="f20" fmla="val 316"/>
                <a:gd name="f21" fmla="val 235"/>
                <a:gd name="f22" fmla="val 248"/>
                <a:gd name="f23" fmla="val 285"/>
                <a:gd name="f24" fmla="val 183"/>
                <a:gd name="f25" fmla="val 310"/>
                <a:gd name="f26" fmla="val 151"/>
                <a:gd name="f27" fmla="val 337"/>
                <a:gd name="f28" fmla="val 119"/>
                <a:gd name="f29" fmla="val 364"/>
                <a:gd name="f30" fmla="val 89"/>
                <a:gd name="f31" fmla="val 378"/>
                <a:gd name="f32" fmla="val 74"/>
                <a:gd name="f33" fmla="val 392"/>
                <a:gd name="f34" fmla="val 58"/>
                <a:gd name="f35" fmla="val 406"/>
                <a:gd name="f36" fmla="val 44"/>
                <a:gd name="f37" fmla="val 421"/>
                <a:gd name="f38" fmla="val 29"/>
                <a:gd name="f39" fmla="val 435"/>
                <a:gd name="f40" fmla="val 15"/>
                <a:gd name="f41" fmla="val 1"/>
                <a:gd name="f42" fmla="val 434"/>
                <a:gd name="f43" fmla="val 14"/>
                <a:gd name="f44" fmla="val 420"/>
                <a:gd name="f45" fmla="val 28"/>
                <a:gd name="f46" fmla="val 405"/>
                <a:gd name="f47" fmla="val 43"/>
                <a:gd name="f48" fmla="val 391"/>
                <a:gd name="f49" fmla="val 57"/>
                <a:gd name="f50" fmla="val 377"/>
                <a:gd name="f51" fmla="val 72"/>
                <a:gd name="f52" fmla="val 363"/>
                <a:gd name="f53" fmla="val 88"/>
                <a:gd name="f54" fmla="val 335"/>
                <a:gd name="f55" fmla="val 118"/>
                <a:gd name="f56" fmla="val 308"/>
                <a:gd name="f57" fmla="val 283"/>
                <a:gd name="f58" fmla="val 181"/>
                <a:gd name="f59" fmla="val 232"/>
                <a:gd name="f60" fmla="val 246"/>
                <a:gd name="f61" fmla="val 185"/>
                <a:gd name="f62" fmla="val 314"/>
                <a:gd name="f63" fmla="val 145"/>
                <a:gd name="f64" fmla="val 386"/>
                <a:gd name="f65" fmla="val 104"/>
                <a:gd name="f66" fmla="val 457"/>
                <a:gd name="f67" fmla="val 70"/>
                <a:gd name="f68" fmla="val 533"/>
                <a:gd name="f69" fmla="val 45"/>
                <a:gd name="f70" fmla="val 611"/>
                <a:gd name="f71" fmla="val 19"/>
                <a:gd name="f72" fmla="val 690"/>
                <a:gd name="f73" fmla="val 3"/>
                <a:gd name="f74" fmla="val 771"/>
                <a:gd name="f75" fmla="val 856"/>
                <a:gd name="f76" fmla="val 857"/>
                <a:gd name="f77" fmla="val 859"/>
                <a:gd name="f78" fmla="val 2"/>
                <a:gd name="f79" fmla="val 865"/>
                <a:gd name="f80" fmla="val 4"/>
                <a:gd name="f81" fmla="val 872"/>
                <a:gd name="f82" fmla="val 870"/>
                <a:gd name="f83" fmla="val 862"/>
                <a:gd name="f84" fmla="*/ f0 1 450"/>
                <a:gd name="f85" fmla="*/ f1 1 878"/>
                <a:gd name="f86" fmla="+- f4 0 f2"/>
                <a:gd name="f87" fmla="+- f3 0 f2"/>
                <a:gd name="f88" fmla="*/ f87 1 450"/>
                <a:gd name="f89" fmla="*/ f86 1 878"/>
                <a:gd name="f90" fmla="*/ 0 1 f88"/>
                <a:gd name="f91" fmla="*/ f3 1 f88"/>
                <a:gd name="f92" fmla="*/ 0 1 f89"/>
                <a:gd name="f93" fmla="*/ f4 1 f89"/>
                <a:gd name="f94" fmla="*/ f90 f84 1"/>
                <a:gd name="f95" fmla="*/ f91 f84 1"/>
                <a:gd name="f96" fmla="*/ f93 f85 1"/>
                <a:gd name="f97" fmla="*/ f92 f85 1"/>
              </a:gdLst>
              <a:ahLst/>
              <a:cxnLst>
                <a:cxn ang="3cd4">
                  <a:pos x="hc" y="t"/>
                </a:cxn>
                <a:cxn ang="0">
                  <a:pos x="r" y="vc"/>
                </a:cxn>
                <a:cxn ang="cd4">
                  <a:pos x="hc" y="b"/>
                </a:cxn>
                <a:cxn ang="cd2">
                  <a:pos x="l" y="vc"/>
                </a:cxn>
              </a:cxnLst>
              <a:rect l="f94" t="f97" r="f95" b="f96"/>
              <a:pathLst>
                <a:path w="450" h="878">
                  <a:moveTo>
                    <a:pt x="f5" y="f6"/>
                  </a:moveTo>
                  <a:cubicBezTo>
                    <a:pt x="f7" y="f8"/>
                    <a:pt x="f9" y="f10"/>
                    <a:pt x="f11" y="f12"/>
                  </a:cubicBezTo>
                  <a:cubicBezTo>
                    <a:pt x="f13" y="f14"/>
                    <a:pt x="f15" y="f16"/>
                    <a:pt x="f17" y="f18"/>
                  </a:cubicBezTo>
                  <a:cubicBezTo>
                    <a:pt x="f19" y="f20"/>
                    <a:pt x="f21" y="f22"/>
                    <a:pt x="f23" y="f24"/>
                  </a:cubicBezTo>
                  <a:cubicBezTo>
                    <a:pt x="f25" y="f26"/>
                    <a:pt x="f27" y="f28"/>
                    <a:pt x="f29" y="f30"/>
                  </a:cubicBezTo>
                  <a:cubicBezTo>
                    <a:pt x="f31" y="f32"/>
                    <a:pt x="f33" y="f34"/>
                    <a:pt x="f35" y="f36"/>
                  </a:cubicBezTo>
                  <a:cubicBezTo>
                    <a:pt x="f37" y="f38"/>
                    <a:pt x="f39" y="f40"/>
                    <a:pt x="f3" y="f41"/>
                  </a:cubicBezTo>
                  <a:cubicBezTo>
                    <a:pt x="f3" y="f2"/>
                    <a:pt x="f3" y="f2"/>
                    <a:pt x="f3" y="f2"/>
                  </a:cubicBezTo>
                  <a:cubicBezTo>
                    <a:pt x="f42" y="f43"/>
                    <a:pt x="f44" y="f45"/>
                    <a:pt x="f46" y="f47"/>
                  </a:cubicBezTo>
                  <a:cubicBezTo>
                    <a:pt x="f48" y="f49"/>
                    <a:pt x="f50" y="f51"/>
                    <a:pt x="f52" y="f53"/>
                  </a:cubicBezTo>
                  <a:cubicBezTo>
                    <a:pt x="f54" y="f55"/>
                    <a:pt x="f56" y="f17"/>
                    <a:pt x="f57" y="f58"/>
                  </a:cubicBezTo>
                  <a:cubicBezTo>
                    <a:pt x="f59" y="f60"/>
                    <a:pt x="f61" y="f62"/>
                    <a:pt x="f63" y="f64"/>
                  </a:cubicBezTo>
                  <a:cubicBezTo>
                    <a:pt x="f65" y="f66"/>
                    <a:pt x="f67" y="f68"/>
                    <a:pt x="f69" y="f70"/>
                  </a:cubicBezTo>
                  <a:cubicBezTo>
                    <a:pt x="f71" y="f72"/>
                    <a:pt x="f73" y="f74"/>
                    <a:pt x="f2" y="f6"/>
                  </a:cubicBezTo>
                  <a:cubicBezTo>
                    <a:pt x="f2" y="f75"/>
                    <a:pt x="f2" y="f76"/>
                    <a:pt x="f2" y="f77"/>
                  </a:cubicBezTo>
                  <a:cubicBezTo>
                    <a:pt x="f78" y="f79"/>
                    <a:pt x="f80" y="f81"/>
                    <a:pt x="f5" y="f4"/>
                  </a:cubicBezTo>
                  <a:cubicBezTo>
                    <a:pt x="f5" y="f82"/>
                    <a:pt x="f5" y="f83"/>
                    <a:pt x="f5" y="f6"/>
                  </a:cubicBezTo>
                  <a:close/>
                </a:path>
              </a:pathLst>
            </a:custGeom>
            <a:solidFill>
              <a:srgbClr val="2E5369">
                <a:alpha val="20000"/>
              </a:srgbClr>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12" name="Freeform 20">
              <a:extLst>
                <a:ext uri="{FF2B5EF4-FFF2-40B4-BE49-F238E27FC236}">
                  <a16:creationId xmlns:a16="http://schemas.microsoft.com/office/drawing/2014/main" id="{E76350E8-F10C-381A-57CB-00CA623609FF}"/>
                </a:ext>
              </a:extLst>
            </p:cNvPr>
            <p:cNvSpPr/>
            <p:nvPr/>
          </p:nvSpPr>
          <p:spPr>
            <a:xfrm>
              <a:off x="922547" y="6529894"/>
              <a:ext cx="162150" cy="337340"/>
            </a:xfrm>
            <a:custGeom>
              <a:avLst/>
              <a:gdLst>
                <a:gd name="f0" fmla="val w"/>
                <a:gd name="f1" fmla="val h"/>
                <a:gd name="f2" fmla="val 0"/>
                <a:gd name="f3" fmla="val 35"/>
                <a:gd name="f4" fmla="val 73"/>
                <a:gd name="f5" fmla="val 7"/>
                <a:gd name="f6" fmla="val 24"/>
                <a:gd name="f7" fmla="val 16"/>
                <a:gd name="f8" fmla="val 49"/>
                <a:gd name="f9" fmla="val 26"/>
                <a:gd name="f10" fmla="val 23"/>
                <a:gd name="f11" fmla="val 11"/>
                <a:gd name="f12" fmla="*/ f0 1 35"/>
                <a:gd name="f13" fmla="*/ f1 1 73"/>
                <a:gd name="f14" fmla="+- f4 0 f2"/>
                <a:gd name="f15" fmla="+- f3 0 f2"/>
                <a:gd name="f16" fmla="*/ f15 1 35"/>
                <a:gd name="f17" fmla="*/ f14 1 73"/>
                <a:gd name="f18" fmla="*/ 0 1 f16"/>
                <a:gd name="f19" fmla="*/ f3 1 f16"/>
                <a:gd name="f20" fmla="*/ 0 1 f17"/>
                <a:gd name="f21" fmla="*/ f4 1 f17"/>
                <a:gd name="f22" fmla="*/ f18 f12 1"/>
                <a:gd name="f23" fmla="*/ f19 f12 1"/>
                <a:gd name="f24" fmla="*/ f21 f13 1"/>
                <a:gd name="f25" fmla="*/ f20 f13 1"/>
              </a:gdLst>
              <a:ahLst/>
              <a:cxnLst>
                <a:cxn ang="3cd4">
                  <a:pos x="hc" y="t"/>
                </a:cxn>
                <a:cxn ang="0">
                  <a:pos x="r" y="vc"/>
                </a:cxn>
                <a:cxn ang="cd4">
                  <a:pos x="hc" y="b"/>
                </a:cxn>
                <a:cxn ang="cd2">
                  <a:pos x="l" y="vc"/>
                </a:cxn>
              </a:cxnLst>
              <a:rect l="f22" t="f25" r="f23" b="f24"/>
              <a:pathLst>
                <a:path w="35" h="73">
                  <a:moveTo>
                    <a:pt x="f2" y="f2"/>
                  </a:moveTo>
                  <a:cubicBezTo>
                    <a:pt x="f5" y="f6"/>
                    <a:pt x="f7" y="f8"/>
                    <a:pt x="f9" y="f4"/>
                  </a:cubicBezTo>
                  <a:cubicBezTo>
                    <a:pt x="f3" y="f4"/>
                    <a:pt x="f3" y="f4"/>
                    <a:pt x="f3" y="f4"/>
                  </a:cubicBezTo>
                  <a:cubicBezTo>
                    <a:pt x="f10" y="f8"/>
                    <a:pt x="f11" y="f6"/>
                    <a:pt x="f2" y="f2"/>
                  </a:cubicBezTo>
                  <a:close/>
                </a:path>
              </a:pathLst>
            </a:custGeom>
            <a:solidFill>
              <a:srgbClr val="2E5369">
                <a:alpha val="20000"/>
              </a:srgbClr>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13" name="Freeform 21">
              <a:extLst>
                <a:ext uri="{FF2B5EF4-FFF2-40B4-BE49-F238E27FC236}">
                  <a16:creationId xmlns:a16="http://schemas.microsoft.com/office/drawing/2014/main" id="{F932A5E8-0907-6CF8-D6F4-6C4AB7D55A66}"/>
                </a:ext>
              </a:extLst>
            </p:cNvPr>
            <p:cNvSpPr/>
            <p:nvPr/>
          </p:nvSpPr>
          <p:spPr>
            <a:xfrm>
              <a:off x="769723" y="5359462"/>
              <a:ext cx="37270" cy="221787"/>
            </a:xfrm>
            <a:custGeom>
              <a:avLst/>
              <a:gdLst>
                <a:gd name="f0" fmla="val w"/>
                <a:gd name="f1" fmla="val h"/>
                <a:gd name="f2" fmla="val 0"/>
                <a:gd name="f3" fmla="val 8"/>
                <a:gd name="f4" fmla="val 48"/>
                <a:gd name="f5" fmla="val 7"/>
                <a:gd name="f6" fmla="val 44"/>
                <a:gd name="f7" fmla="val 46"/>
                <a:gd name="f8" fmla="val 47"/>
                <a:gd name="f9" fmla="val 38"/>
                <a:gd name="f10" fmla="val 29"/>
                <a:gd name="f11" fmla="val 19"/>
                <a:gd name="f12" fmla="val 5"/>
                <a:gd name="f13" fmla="val 13"/>
                <a:gd name="f14" fmla="val 3"/>
                <a:gd name="f15" fmla="val 6"/>
                <a:gd name="f16" fmla="val 1"/>
                <a:gd name="f17" fmla="val 9"/>
                <a:gd name="f18" fmla="val 17"/>
                <a:gd name="f19" fmla="val 26"/>
                <a:gd name="f20" fmla="val 2"/>
                <a:gd name="f21" fmla="val 32"/>
                <a:gd name="f22" fmla="*/ f0 1 8"/>
                <a:gd name="f23" fmla="*/ f1 1 48"/>
                <a:gd name="f24" fmla="+- f4 0 f2"/>
                <a:gd name="f25" fmla="+- f3 0 f2"/>
                <a:gd name="f26" fmla="*/ f25 1 8"/>
                <a:gd name="f27" fmla="*/ f24 1 48"/>
                <a:gd name="f28" fmla="*/ 0 1 f26"/>
                <a:gd name="f29" fmla="*/ f3 1 f26"/>
                <a:gd name="f30" fmla="*/ 0 1 f27"/>
                <a:gd name="f31" fmla="*/ f4 1 f27"/>
                <a:gd name="f32" fmla="*/ f28 f22 1"/>
                <a:gd name="f33" fmla="*/ f29 f22 1"/>
                <a:gd name="f34" fmla="*/ f31 f23 1"/>
                <a:gd name="f35" fmla="*/ f30 f23 1"/>
              </a:gdLst>
              <a:ahLst/>
              <a:cxnLst>
                <a:cxn ang="3cd4">
                  <a:pos x="hc" y="t"/>
                </a:cxn>
                <a:cxn ang="0">
                  <a:pos x="r" y="vc"/>
                </a:cxn>
                <a:cxn ang="cd4">
                  <a:pos x="hc" y="b"/>
                </a:cxn>
                <a:cxn ang="cd2">
                  <a:pos x="l" y="vc"/>
                </a:cxn>
              </a:cxnLst>
              <a:rect l="f32" t="f35" r="f33" b="f34"/>
              <a:pathLst>
                <a:path w="8" h="48">
                  <a:moveTo>
                    <a:pt x="f5" y="f6"/>
                  </a:moveTo>
                  <a:cubicBezTo>
                    <a:pt x="f5" y="f7"/>
                    <a:pt x="f3" y="f8"/>
                    <a:pt x="f3" y="f4"/>
                  </a:cubicBezTo>
                  <a:cubicBezTo>
                    <a:pt x="f3" y="f9"/>
                    <a:pt x="f3" y="f10"/>
                    <a:pt x="f3" y="f11"/>
                  </a:cubicBezTo>
                  <a:cubicBezTo>
                    <a:pt x="f12" y="f13"/>
                    <a:pt x="f14" y="f15"/>
                    <a:pt x="f16" y="f2"/>
                  </a:cubicBezTo>
                  <a:cubicBezTo>
                    <a:pt x="f2" y="f17"/>
                    <a:pt x="f2" y="f18"/>
                    <a:pt x="f2" y="f19"/>
                  </a:cubicBezTo>
                  <a:cubicBezTo>
                    <a:pt x="f20" y="f21"/>
                    <a:pt x="f12" y="f9"/>
                    <a:pt x="f5" y="f6"/>
                  </a:cubicBezTo>
                  <a:close/>
                </a:path>
              </a:pathLst>
            </a:custGeom>
            <a:solidFill>
              <a:srgbClr val="2E5369">
                <a:alpha val="20000"/>
              </a:srgbClr>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14" name="Freeform 22">
              <a:extLst>
                <a:ext uri="{FF2B5EF4-FFF2-40B4-BE49-F238E27FC236}">
                  <a16:creationId xmlns:a16="http://schemas.microsoft.com/office/drawing/2014/main" id="{F420DD47-B2DA-07A7-5D9E-66D83E318437}"/>
                </a:ext>
              </a:extLst>
            </p:cNvPr>
            <p:cNvSpPr/>
            <p:nvPr/>
          </p:nvSpPr>
          <p:spPr>
            <a:xfrm>
              <a:off x="849861" y="6244739"/>
              <a:ext cx="238557" cy="622486"/>
            </a:xfrm>
            <a:custGeom>
              <a:avLst/>
              <a:gdLst>
                <a:gd name="f0" fmla="val w"/>
                <a:gd name="f1" fmla="val h"/>
                <a:gd name="f2" fmla="val 0"/>
                <a:gd name="f3" fmla="val 52"/>
                <a:gd name="f4" fmla="val 135"/>
                <a:gd name="f5" fmla="val 7"/>
                <a:gd name="f6" fmla="val 18"/>
                <a:gd name="f7" fmla="val 5"/>
                <a:gd name="f8" fmla="val 12"/>
                <a:gd name="f9" fmla="val 2"/>
                <a:gd name="f10" fmla="val 6"/>
                <a:gd name="f11" fmla="val 3"/>
                <a:gd name="f12" fmla="val 16"/>
                <a:gd name="f13" fmla="val 32"/>
                <a:gd name="f14" fmla="val 48"/>
                <a:gd name="f15" fmla="val 13"/>
                <a:gd name="f16" fmla="val 53"/>
                <a:gd name="f17" fmla="val 14"/>
                <a:gd name="f18" fmla="val 57"/>
                <a:gd name="f19" fmla="val 62"/>
                <a:gd name="f20" fmla="val 27"/>
                <a:gd name="f21" fmla="val 86"/>
                <a:gd name="f22" fmla="val 39"/>
                <a:gd name="f23" fmla="val 111"/>
                <a:gd name="f24" fmla="val 51"/>
                <a:gd name="f25" fmla="val 41"/>
                <a:gd name="f26" fmla="val 109"/>
                <a:gd name="f27" fmla="val 83"/>
                <a:gd name="f28" fmla="val 24"/>
                <a:gd name="f29" fmla="val 56"/>
                <a:gd name="f30" fmla="val 43"/>
                <a:gd name="f31" fmla="val 31"/>
                <a:gd name="f32" fmla="*/ f0 1 52"/>
                <a:gd name="f33" fmla="*/ f1 1 135"/>
                <a:gd name="f34" fmla="+- f4 0 f2"/>
                <a:gd name="f35" fmla="+- f3 0 f2"/>
                <a:gd name="f36" fmla="*/ f35 1 52"/>
                <a:gd name="f37" fmla="*/ f34 1 135"/>
                <a:gd name="f38" fmla="*/ 0 1 f36"/>
                <a:gd name="f39" fmla="*/ f3 1 f36"/>
                <a:gd name="f40" fmla="*/ 0 1 f37"/>
                <a:gd name="f41" fmla="*/ f4 1 f37"/>
                <a:gd name="f42" fmla="*/ f38 f32 1"/>
                <a:gd name="f43" fmla="*/ f39 f32 1"/>
                <a:gd name="f44" fmla="*/ f41 f33 1"/>
                <a:gd name="f45" fmla="*/ f40 f33 1"/>
              </a:gdLst>
              <a:ahLst/>
              <a:cxnLst>
                <a:cxn ang="3cd4">
                  <a:pos x="hc" y="t"/>
                </a:cxn>
                <a:cxn ang="0">
                  <a:pos x="r" y="vc"/>
                </a:cxn>
                <a:cxn ang="cd4">
                  <a:pos x="hc" y="b"/>
                </a:cxn>
                <a:cxn ang="cd2">
                  <a:pos x="l" y="vc"/>
                </a:cxn>
              </a:cxnLst>
              <a:rect l="f42" t="f45" r="f43" b="f44"/>
              <a:pathLst>
                <a:path w="52" h="135">
                  <a:moveTo>
                    <a:pt x="f5" y="f6"/>
                  </a:moveTo>
                  <a:cubicBezTo>
                    <a:pt x="f7" y="f8"/>
                    <a:pt x="f9" y="f10"/>
                    <a:pt x="f2" y="f2"/>
                  </a:cubicBezTo>
                  <a:cubicBezTo>
                    <a:pt x="f11" y="f12"/>
                    <a:pt x="f5" y="f13"/>
                    <a:pt x="f8" y="f14"/>
                  </a:cubicBezTo>
                  <a:cubicBezTo>
                    <a:pt x="f15" y="f16"/>
                    <a:pt x="f17" y="f18"/>
                    <a:pt x="f12" y="f19"/>
                  </a:cubicBezTo>
                  <a:cubicBezTo>
                    <a:pt x="f20" y="f21"/>
                    <a:pt x="f22" y="f23"/>
                    <a:pt x="f24" y="f4"/>
                  </a:cubicBezTo>
                  <a:cubicBezTo>
                    <a:pt x="f3" y="f4"/>
                    <a:pt x="f3" y="f4"/>
                    <a:pt x="f3" y="f4"/>
                  </a:cubicBezTo>
                  <a:cubicBezTo>
                    <a:pt x="f25" y="f26"/>
                    <a:pt x="f13" y="f27"/>
                    <a:pt x="f28" y="f29"/>
                  </a:cubicBezTo>
                  <a:cubicBezTo>
                    <a:pt x="f6" y="f30"/>
                    <a:pt x="f15" y="f31"/>
                    <a:pt x="f5" y="f6"/>
                  </a:cubicBezTo>
                  <a:close/>
                </a:path>
              </a:pathLst>
            </a:custGeom>
            <a:solidFill>
              <a:srgbClr val="2E5369">
                <a:alpha val="20000"/>
              </a:srgbClr>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grpSp>
      <p:grpSp>
        <p:nvGrpSpPr>
          <p:cNvPr id="15" name="Group 9">
            <a:extLst>
              <a:ext uri="{FF2B5EF4-FFF2-40B4-BE49-F238E27FC236}">
                <a16:creationId xmlns:a16="http://schemas.microsoft.com/office/drawing/2014/main" id="{0CB291B4-5AF8-6214-5D8C-0D467D2E0DAD}"/>
              </a:ext>
            </a:extLst>
          </p:cNvPr>
          <p:cNvGrpSpPr/>
          <p:nvPr/>
        </p:nvGrpSpPr>
        <p:grpSpPr>
          <a:xfrm>
            <a:off x="27221" y="155"/>
            <a:ext cx="2356674" cy="6853098"/>
            <a:chOff x="27221" y="155"/>
            <a:chExt cx="2356674" cy="6853098"/>
          </a:xfrm>
        </p:grpSpPr>
        <p:sp>
          <p:nvSpPr>
            <p:cNvPr id="16" name="Freeform 27">
              <a:extLst>
                <a:ext uri="{FF2B5EF4-FFF2-40B4-BE49-F238E27FC236}">
                  <a16:creationId xmlns:a16="http://schemas.microsoft.com/office/drawing/2014/main" id="{A4B115CD-BD3B-1AB7-B056-6BAA70C7C7F4}"/>
                </a:ext>
              </a:extLst>
            </p:cNvPr>
            <p:cNvSpPr/>
            <p:nvPr/>
          </p:nvSpPr>
          <p:spPr>
            <a:xfrm>
              <a:off x="27221" y="155"/>
              <a:ext cx="494324" cy="4401043"/>
            </a:xfrm>
            <a:custGeom>
              <a:avLst/>
              <a:gdLst>
                <a:gd name="f0" fmla="val w"/>
                <a:gd name="f1" fmla="val h"/>
                <a:gd name="f2" fmla="val 0"/>
                <a:gd name="f3" fmla="val 103"/>
                <a:gd name="f4" fmla="val 920"/>
                <a:gd name="f5" fmla="val 7"/>
                <a:gd name="f6" fmla="val 210"/>
                <a:gd name="f7" fmla="val 11"/>
                <a:gd name="f8" fmla="val 288"/>
                <a:gd name="f9" fmla="val 17"/>
                <a:gd name="f10" fmla="val 367"/>
                <a:gd name="f11" fmla="val 26"/>
                <a:gd name="f12" fmla="val 445"/>
                <a:gd name="f13" fmla="val 34"/>
                <a:gd name="f14" fmla="val 523"/>
                <a:gd name="f15" fmla="val 44"/>
                <a:gd name="f16" fmla="val 601"/>
                <a:gd name="f17" fmla="val 57"/>
                <a:gd name="f18" fmla="val 679"/>
                <a:gd name="f19" fmla="val 69"/>
                <a:gd name="f20" fmla="val 757"/>
                <a:gd name="f21" fmla="val 84"/>
                <a:gd name="f22" fmla="val 834"/>
                <a:gd name="f23" fmla="val 101"/>
                <a:gd name="f24" fmla="val 911"/>
                <a:gd name="f25" fmla="val 102"/>
                <a:gd name="f26" fmla="val 914"/>
                <a:gd name="f27" fmla="val 917"/>
                <a:gd name="f28" fmla="val 905"/>
                <a:gd name="f29" fmla="val 100"/>
                <a:gd name="f30" fmla="val 889"/>
                <a:gd name="f31" fmla="val 99"/>
                <a:gd name="f32" fmla="val 874"/>
                <a:gd name="f33" fmla="val 871"/>
                <a:gd name="f34" fmla="val 868"/>
                <a:gd name="f35" fmla="val 866"/>
                <a:gd name="f36" fmla="val 85"/>
                <a:gd name="f37" fmla="val 803"/>
                <a:gd name="f38" fmla="val 73"/>
                <a:gd name="f39" fmla="val 741"/>
                <a:gd name="f40" fmla="val 63"/>
                <a:gd name="f41" fmla="val 678"/>
                <a:gd name="f42" fmla="val 50"/>
                <a:gd name="f43" fmla="val 600"/>
                <a:gd name="f44" fmla="val 39"/>
                <a:gd name="f45" fmla="val 30"/>
                <a:gd name="f46" fmla="val 444"/>
                <a:gd name="f47" fmla="val 21"/>
                <a:gd name="f48" fmla="val 366"/>
                <a:gd name="f49" fmla="val 14"/>
                <a:gd name="f50" fmla="val 9"/>
                <a:gd name="f51" fmla="val 209"/>
                <a:gd name="f52" fmla="val 170"/>
                <a:gd name="f53" fmla="val 5"/>
                <a:gd name="f54" fmla="val 131"/>
                <a:gd name="f55" fmla="val 3"/>
                <a:gd name="f56" fmla="val 92"/>
                <a:gd name="f57" fmla="val 2"/>
                <a:gd name="f58" fmla="val 61"/>
                <a:gd name="f59" fmla="val 1"/>
                <a:gd name="f60" fmla="val 31"/>
                <a:gd name="f61" fmla="val 4"/>
                <a:gd name="f62" fmla="*/ f0 1 103"/>
                <a:gd name="f63" fmla="*/ f1 1 920"/>
                <a:gd name="f64" fmla="+- f4 0 f2"/>
                <a:gd name="f65" fmla="+- f3 0 f2"/>
                <a:gd name="f66" fmla="*/ f65 1 103"/>
                <a:gd name="f67" fmla="*/ f64 1 920"/>
                <a:gd name="f68" fmla="*/ 0 1 f66"/>
                <a:gd name="f69" fmla="*/ f3 1 f66"/>
                <a:gd name="f70" fmla="*/ 0 1 f67"/>
                <a:gd name="f71" fmla="*/ f4 1 f67"/>
                <a:gd name="f72" fmla="*/ f68 f62 1"/>
                <a:gd name="f73" fmla="*/ f69 f62 1"/>
                <a:gd name="f74" fmla="*/ f71 f63 1"/>
                <a:gd name="f75" fmla="*/ f70 f63 1"/>
              </a:gdLst>
              <a:ahLst/>
              <a:cxnLst>
                <a:cxn ang="3cd4">
                  <a:pos x="hc" y="t"/>
                </a:cxn>
                <a:cxn ang="0">
                  <a:pos x="r" y="vc"/>
                </a:cxn>
                <a:cxn ang="cd4">
                  <a:pos x="hc" y="b"/>
                </a:cxn>
                <a:cxn ang="cd2">
                  <a:pos x="l" y="vc"/>
                </a:cxn>
              </a:cxnLst>
              <a:rect l="f72" t="f75" r="f73" b="f74"/>
              <a:pathLst>
                <a:path w="103" h="920">
                  <a:moveTo>
                    <a:pt x="f5" y="f6"/>
                  </a:moveTo>
                  <a:cubicBezTo>
                    <a:pt x="f7" y="f8"/>
                    <a:pt x="f9" y="f10"/>
                    <a:pt x="f11" y="f12"/>
                  </a:cubicBezTo>
                  <a:cubicBezTo>
                    <a:pt x="f13" y="f14"/>
                    <a:pt x="f15" y="f16"/>
                    <a:pt x="f17" y="f18"/>
                  </a:cubicBezTo>
                  <a:cubicBezTo>
                    <a:pt x="f19" y="f20"/>
                    <a:pt x="f21" y="f22"/>
                    <a:pt x="f23" y="f24"/>
                  </a:cubicBezTo>
                  <a:cubicBezTo>
                    <a:pt x="f25" y="f26"/>
                    <a:pt x="f3" y="f27"/>
                    <a:pt x="f3" y="f4"/>
                  </a:cubicBezTo>
                  <a:cubicBezTo>
                    <a:pt x="f25" y="f28"/>
                    <a:pt x="f29" y="f30"/>
                    <a:pt x="f31" y="f32"/>
                  </a:cubicBezTo>
                  <a:cubicBezTo>
                    <a:pt x="f31" y="f33"/>
                    <a:pt x="f31" y="f34"/>
                    <a:pt x="f31" y="f35"/>
                  </a:cubicBezTo>
                  <a:cubicBezTo>
                    <a:pt x="f36" y="f37"/>
                    <a:pt x="f38" y="f39"/>
                    <a:pt x="f40" y="f41"/>
                  </a:cubicBezTo>
                  <a:cubicBezTo>
                    <a:pt x="f42" y="f43"/>
                    <a:pt x="f44" y="f14"/>
                    <a:pt x="f45" y="f46"/>
                  </a:cubicBezTo>
                  <a:cubicBezTo>
                    <a:pt x="f47" y="f48"/>
                    <a:pt x="f49" y="f8"/>
                    <a:pt x="f50" y="f51"/>
                  </a:cubicBezTo>
                  <a:cubicBezTo>
                    <a:pt x="f5" y="f52"/>
                    <a:pt x="f53" y="f54"/>
                    <a:pt x="f55" y="f56"/>
                  </a:cubicBezTo>
                  <a:cubicBezTo>
                    <a:pt x="f57" y="f58"/>
                    <a:pt x="f59" y="f60"/>
                    <a:pt x="f59" y="f2"/>
                  </a:cubicBezTo>
                  <a:cubicBezTo>
                    <a:pt x="f2" y="f2"/>
                    <a:pt x="f2" y="f2"/>
                    <a:pt x="f2" y="f2"/>
                  </a:cubicBezTo>
                  <a:cubicBezTo>
                    <a:pt x="f2" y="f60"/>
                    <a:pt x="f59" y="f58"/>
                    <a:pt x="f59" y="f56"/>
                  </a:cubicBezTo>
                  <a:cubicBezTo>
                    <a:pt x="f55" y="f54"/>
                    <a:pt x="f61" y="f52"/>
                    <a:pt x="f5" y="f6"/>
                  </a:cubicBezTo>
                  <a:close/>
                </a:path>
              </a:pathLst>
            </a:custGeom>
            <a:solidFill>
              <a:srgbClr val="2E5369"/>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17" name="Freeform 28">
              <a:extLst>
                <a:ext uri="{FF2B5EF4-FFF2-40B4-BE49-F238E27FC236}">
                  <a16:creationId xmlns:a16="http://schemas.microsoft.com/office/drawing/2014/main" id="{DA114F83-8AA4-4FFD-B2B4-1307BE6EAEB4}"/>
                </a:ext>
              </a:extLst>
            </p:cNvPr>
            <p:cNvSpPr/>
            <p:nvPr/>
          </p:nvSpPr>
          <p:spPr>
            <a:xfrm>
              <a:off x="550285" y="4316470"/>
              <a:ext cx="423440" cy="1580695"/>
            </a:xfrm>
            <a:custGeom>
              <a:avLst/>
              <a:gdLst>
                <a:gd name="f0" fmla="val w"/>
                <a:gd name="f1" fmla="val h"/>
                <a:gd name="f2" fmla="val 0"/>
                <a:gd name="f3" fmla="val 88"/>
                <a:gd name="f4" fmla="val 330"/>
                <a:gd name="f5" fmla="val 53"/>
                <a:gd name="f6" fmla="val 229"/>
                <a:gd name="f7" fmla="val 64"/>
                <a:gd name="f8" fmla="val 263"/>
                <a:gd name="f9" fmla="val 75"/>
                <a:gd name="f10" fmla="val 297"/>
                <a:gd name="f11" fmla="val 323"/>
                <a:gd name="f12" fmla="val 315"/>
                <a:gd name="f13" fmla="val 308"/>
                <a:gd name="f14" fmla="val 307"/>
                <a:gd name="f15" fmla="val 305"/>
                <a:gd name="f16" fmla="val 304"/>
                <a:gd name="f17" fmla="val 79"/>
                <a:gd name="f18" fmla="val 278"/>
                <a:gd name="f19" fmla="val 70"/>
                <a:gd name="f20" fmla="val 252"/>
                <a:gd name="f21" fmla="val 62"/>
                <a:gd name="f22" fmla="val 226"/>
                <a:gd name="f23" fmla="val 38"/>
                <a:gd name="f24" fmla="val 152"/>
                <a:gd name="f25" fmla="val 17"/>
                <a:gd name="f26" fmla="val 76"/>
                <a:gd name="f27" fmla="val 2"/>
                <a:gd name="f28" fmla="val 21"/>
                <a:gd name="f29" fmla="val 4"/>
                <a:gd name="f30" fmla="val 42"/>
                <a:gd name="f31" fmla="val 7"/>
                <a:gd name="f32" fmla="val 63"/>
                <a:gd name="f33" fmla="val 119"/>
                <a:gd name="f34" fmla="val 36"/>
                <a:gd name="f35" fmla="val 174"/>
                <a:gd name="f36" fmla="*/ f0 1 88"/>
                <a:gd name="f37" fmla="*/ f1 1 330"/>
                <a:gd name="f38" fmla="+- f4 0 f2"/>
                <a:gd name="f39" fmla="+- f3 0 f2"/>
                <a:gd name="f40" fmla="*/ f39 1 88"/>
                <a:gd name="f41" fmla="*/ f38 1 330"/>
                <a:gd name="f42" fmla="*/ 0 1 f40"/>
                <a:gd name="f43" fmla="*/ f3 1 f40"/>
                <a:gd name="f44" fmla="*/ 0 1 f41"/>
                <a:gd name="f45" fmla="*/ f4 1 f41"/>
                <a:gd name="f46" fmla="*/ f42 f36 1"/>
                <a:gd name="f47" fmla="*/ f43 f36 1"/>
                <a:gd name="f48" fmla="*/ f45 f37 1"/>
                <a:gd name="f49" fmla="*/ f44 f37 1"/>
              </a:gdLst>
              <a:ahLst/>
              <a:cxnLst>
                <a:cxn ang="3cd4">
                  <a:pos x="hc" y="t"/>
                </a:cxn>
                <a:cxn ang="0">
                  <a:pos x="r" y="vc"/>
                </a:cxn>
                <a:cxn ang="cd4">
                  <a:pos x="hc" y="b"/>
                </a:cxn>
                <a:cxn ang="cd2">
                  <a:pos x="l" y="vc"/>
                </a:cxn>
              </a:cxnLst>
              <a:rect l="f46" t="f49" r="f47" b="f48"/>
              <a:pathLst>
                <a:path w="88" h="330">
                  <a:moveTo>
                    <a:pt x="f5" y="f6"/>
                  </a:moveTo>
                  <a:cubicBezTo>
                    <a:pt x="f7" y="f8"/>
                    <a:pt x="f9" y="f10"/>
                    <a:pt x="f3" y="f4"/>
                  </a:cubicBezTo>
                  <a:cubicBezTo>
                    <a:pt x="f3" y="f11"/>
                    <a:pt x="f3" y="f12"/>
                    <a:pt x="f3" y="f13"/>
                  </a:cubicBezTo>
                  <a:cubicBezTo>
                    <a:pt x="f3" y="f14"/>
                    <a:pt x="f3" y="f15"/>
                    <a:pt x="f3" y="f16"/>
                  </a:cubicBezTo>
                  <a:cubicBezTo>
                    <a:pt x="f17" y="f18"/>
                    <a:pt x="f19" y="f20"/>
                    <a:pt x="f21" y="f22"/>
                  </a:cubicBezTo>
                  <a:cubicBezTo>
                    <a:pt x="f23" y="f24"/>
                    <a:pt x="f25" y="f26"/>
                    <a:pt x="f2" y="f2"/>
                  </a:cubicBezTo>
                  <a:cubicBezTo>
                    <a:pt x="f27" y="f28"/>
                    <a:pt x="f29" y="f30"/>
                    <a:pt x="f31" y="f32"/>
                  </a:cubicBezTo>
                  <a:cubicBezTo>
                    <a:pt x="f28" y="f33"/>
                    <a:pt x="f34" y="f35"/>
                    <a:pt x="f5" y="f6"/>
                  </a:cubicBezTo>
                  <a:close/>
                </a:path>
              </a:pathLst>
            </a:custGeom>
            <a:solidFill>
              <a:srgbClr val="2E5369"/>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18" name="Freeform 29">
              <a:extLst>
                <a:ext uri="{FF2B5EF4-FFF2-40B4-BE49-F238E27FC236}">
                  <a16:creationId xmlns:a16="http://schemas.microsoft.com/office/drawing/2014/main" id="{EF529D90-637A-860A-FA4D-4A9379982DF8}"/>
                </a:ext>
              </a:extLst>
            </p:cNvPr>
            <p:cNvSpPr/>
            <p:nvPr/>
          </p:nvSpPr>
          <p:spPr>
            <a:xfrm>
              <a:off x="1006297" y="5862684"/>
              <a:ext cx="431103" cy="990569"/>
            </a:xfrm>
            <a:custGeom>
              <a:avLst/>
              <a:gdLst>
                <a:gd name="f0" fmla="val 180"/>
                <a:gd name="f1" fmla="val w"/>
                <a:gd name="f2" fmla="val h"/>
                <a:gd name="f3" fmla="val 0"/>
                <a:gd name="f4" fmla="val 90"/>
                <a:gd name="f5" fmla="val 207"/>
                <a:gd name="f6" fmla="val 6"/>
                <a:gd name="f7" fmla="val 15"/>
                <a:gd name="f8" fmla="val 4"/>
                <a:gd name="f9" fmla="val 10"/>
                <a:gd name="f10" fmla="val 2"/>
                <a:gd name="f11" fmla="val 5"/>
                <a:gd name="f12" fmla="val 9"/>
                <a:gd name="f13" fmla="val 19"/>
                <a:gd name="f14" fmla="val 1"/>
                <a:gd name="f15" fmla="val 29"/>
                <a:gd name="f16" fmla="val 14"/>
                <a:gd name="f17" fmla="val 62"/>
                <a:gd name="f18" fmla="val 27"/>
                <a:gd name="f19" fmla="val 95"/>
                <a:gd name="f20" fmla="val 42"/>
                <a:gd name="f21" fmla="val 127"/>
                <a:gd name="f22" fmla="val 54"/>
                <a:gd name="f23" fmla="val 154"/>
                <a:gd name="f24" fmla="val 67"/>
                <a:gd name="f25" fmla="val 181"/>
                <a:gd name="f26" fmla="val 80"/>
                <a:gd name="f27" fmla="val 76"/>
                <a:gd name="f28" fmla="val 63"/>
                <a:gd name="f29" fmla="val 152"/>
                <a:gd name="f30" fmla="val 50"/>
                <a:gd name="f31" fmla="val 123"/>
                <a:gd name="f32" fmla="val 34"/>
                <a:gd name="f33" fmla="val 88"/>
                <a:gd name="f34" fmla="val 20"/>
                <a:gd name="f35" fmla="val 51"/>
                <a:gd name="f36" fmla="*/ f1 1 90"/>
                <a:gd name="f37" fmla="*/ f2 1 207"/>
                <a:gd name="f38" fmla="+- f5 0 f3"/>
                <a:gd name="f39" fmla="+- f4 0 f3"/>
                <a:gd name="f40" fmla="*/ f39 1 90"/>
                <a:gd name="f41" fmla="*/ f38 1 207"/>
                <a:gd name="f42" fmla="*/ 0 1 f40"/>
                <a:gd name="f43" fmla="*/ f4 1 f40"/>
                <a:gd name="f44" fmla="*/ 0 1 f41"/>
                <a:gd name="f45" fmla="*/ f5 1 f41"/>
                <a:gd name="f46" fmla="*/ f42 f36 1"/>
                <a:gd name="f47" fmla="*/ f43 f36 1"/>
                <a:gd name="f48" fmla="*/ f45 f37 1"/>
                <a:gd name="f49" fmla="*/ f44 f37 1"/>
              </a:gdLst>
              <a:ahLst/>
              <a:cxnLst>
                <a:cxn ang="3cd4">
                  <a:pos x="hc" y="t"/>
                </a:cxn>
                <a:cxn ang="0">
                  <a:pos x="r" y="vc"/>
                </a:cxn>
                <a:cxn ang="cd4">
                  <a:pos x="hc" y="b"/>
                </a:cxn>
                <a:cxn ang="cd2">
                  <a:pos x="l" y="vc"/>
                </a:cxn>
              </a:cxnLst>
              <a:rect l="f46" t="f49" r="f47" b="f48"/>
              <a:pathLst>
                <a:path w="90" h="207">
                  <a:moveTo>
                    <a:pt x="f6" y="f7"/>
                  </a:moveTo>
                  <a:cubicBezTo>
                    <a:pt x="f8" y="f9"/>
                    <a:pt x="f10" y="f11"/>
                    <a:pt x="f3" y="f3"/>
                  </a:cubicBezTo>
                  <a:cubicBezTo>
                    <a:pt x="f3" y="f12"/>
                    <a:pt x="f3" y="f13"/>
                    <a:pt x="f14" y="f15"/>
                  </a:cubicBezTo>
                  <a:cubicBezTo>
                    <a:pt x="f16" y="f17"/>
                    <a:pt x="f18" y="f19"/>
                    <a:pt x="f20" y="f21"/>
                  </a:cubicBezTo>
                  <a:cubicBezTo>
                    <a:pt x="f22" y="f23"/>
                    <a:pt x="f24" y="f25"/>
                    <a:pt x="f26" y="f5"/>
                  </a:cubicBezTo>
                  <a:cubicBezTo>
                    <a:pt x="f4" y="f5"/>
                    <a:pt x="f4" y="f5"/>
                    <a:pt x="f4" y="f5"/>
                  </a:cubicBezTo>
                  <a:cubicBezTo>
                    <a:pt x="f27" y="f0"/>
                    <a:pt x="f28" y="f29"/>
                    <a:pt x="f30" y="f31"/>
                  </a:cubicBezTo>
                  <a:cubicBezTo>
                    <a:pt x="f32" y="f33"/>
                    <a:pt x="f34" y="f35"/>
                    <a:pt x="f6" y="f7"/>
                  </a:cubicBezTo>
                  <a:close/>
                </a:path>
              </a:pathLst>
            </a:custGeom>
            <a:solidFill>
              <a:srgbClr val="2E5369"/>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19" name="Freeform 30">
              <a:extLst>
                <a:ext uri="{FF2B5EF4-FFF2-40B4-BE49-F238E27FC236}">
                  <a16:creationId xmlns:a16="http://schemas.microsoft.com/office/drawing/2014/main" id="{687513FA-4D8B-1B35-8B67-0556C4D69D64}"/>
                </a:ext>
              </a:extLst>
            </p:cNvPr>
            <p:cNvSpPr/>
            <p:nvPr/>
          </p:nvSpPr>
          <p:spPr>
            <a:xfrm>
              <a:off x="521546" y="4364376"/>
              <a:ext cx="551803" cy="2235964"/>
            </a:xfrm>
            <a:custGeom>
              <a:avLst/>
              <a:gdLst>
                <a:gd name="f0" fmla="val w"/>
                <a:gd name="f1" fmla="val h"/>
                <a:gd name="f2" fmla="val 0"/>
                <a:gd name="f3" fmla="val 115"/>
                <a:gd name="f4" fmla="val 467"/>
                <a:gd name="f5" fmla="val 101"/>
                <a:gd name="f6" fmla="val 409"/>
                <a:gd name="f7" fmla="val 93"/>
                <a:gd name="f8" fmla="val 388"/>
                <a:gd name="f9" fmla="val 85"/>
                <a:gd name="f10" fmla="val 366"/>
                <a:gd name="f11" fmla="val 78"/>
                <a:gd name="f12" fmla="val 344"/>
                <a:gd name="f13" fmla="val 57"/>
                <a:gd name="f14" fmla="val 281"/>
                <a:gd name="f15" fmla="val 41"/>
                <a:gd name="f16" fmla="val 216"/>
                <a:gd name="f17" fmla="val 29"/>
                <a:gd name="f18" fmla="val 151"/>
                <a:gd name="f19" fmla="val 22"/>
                <a:gd name="f20" fmla="val 119"/>
                <a:gd name="f21" fmla="val 17"/>
                <a:gd name="f22" fmla="val 86"/>
                <a:gd name="f23" fmla="val 13"/>
                <a:gd name="f24" fmla="val 53"/>
                <a:gd name="f25" fmla="val 9"/>
                <a:gd name="f26" fmla="val 35"/>
                <a:gd name="f27" fmla="val 4"/>
                <a:gd name="f28" fmla="val 18"/>
                <a:gd name="f29" fmla="val 5"/>
                <a:gd name="f30" fmla="val 51"/>
                <a:gd name="f31" fmla="val 12"/>
                <a:gd name="f32" fmla="val 102"/>
                <a:gd name="f33" fmla="val 21"/>
                <a:gd name="f34" fmla="val 152"/>
                <a:gd name="f35" fmla="val 33"/>
                <a:gd name="f36" fmla="val 218"/>
                <a:gd name="f37" fmla="val 49"/>
                <a:gd name="f38" fmla="val 283"/>
                <a:gd name="f39" fmla="val 69"/>
                <a:gd name="f40" fmla="val 347"/>
                <a:gd name="f41" fmla="val 79"/>
                <a:gd name="f42" fmla="val 378"/>
                <a:gd name="f43" fmla="val 90"/>
                <a:gd name="f44" fmla="val 410"/>
                <a:gd name="f45" fmla="val 103"/>
                <a:gd name="f46" fmla="val 441"/>
                <a:gd name="f47" fmla="val 107"/>
                <a:gd name="f48" fmla="val 449"/>
                <a:gd name="f49" fmla="val 111"/>
                <a:gd name="f50" fmla="val 458"/>
                <a:gd name="f51" fmla="val 114"/>
                <a:gd name="f52" fmla="val 464"/>
                <a:gd name="f53" fmla="val 113"/>
                <a:gd name="f54" fmla="val 461"/>
                <a:gd name="f55" fmla="val 112"/>
                <a:gd name="f56" fmla="val 108"/>
                <a:gd name="f57" fmla="val 442"/>
                <a:gd name="f58" fmla="val 104"/>
                <a:gd name="f59" fmla="val 425"/>
                <a:gd name="f60" fmla="*/ f0 1 115"/>
                <a:gd name="f61" fmla="*/ f1 1 467"/>
                <a:gd name="f62" fmla="+- f4 0 f2"/>
                <a:gd name="f63" fmla="+- f3 0 f2"/>
                <a:gd name="f64" fmla="*/ f63 1 115"/>
                <a:gd name="f65" fmla="*/ f62 1 467"/>
                <a:gd name="f66" fmla="*/ 0 1 f64"/>
                <a:gd name="f67" fmla="*/ f3 1 f64"/>
                <a:gd name="f68" fmla="*/ 0 1 f65"/>
                <a:gd name="f69" fmla="*/ f4 1 f65"/>
                <a:gd name="f70" fmla="*/ f66 f60 1"/>
                <a:gd name="f71" fmla="*/ f67 f60 1"/>
                <a:gd name="f72" fmla="*/ f69 f61 1"/>
                <a:gd name="f73" fmla="*/ f68 f61 1"/>
              </a:gdLst>
              <a:ahLst/>
              <a:cxnLst>
                <a:cxn ang="3cd4">
                  <a:pos x="hc" y="t"/>
                </a:cxn>
                <a:cxn ang="0">
                  <a:pos x="r" y="vc"/>
                </a:cxn>
                <a:cxn ang="cd4">
                  <a:pos x="hc" y="b"/>
                </a:cxn>
                <a:cxn ang="cd2">
                  <a:pos x="l" y="vc"/>
                </a:cxn>
              </a:cxnLst>
              <a:rect l="f70" t="f73" r="f71" b="f72"/>
              <a:pathLst>
                <a:path w="115" h="467">
                  <a:moveTo>
                    <a:pt x="f5" y="f6"/>
                  </a:moveTo>
                  <a:cubicBezTo>
                    <a:pt x="f7" y="f8"/>
                    <a:pt x="f9" y="f10"/>
                    <a:pt x="f11" y="f12"/>
                  </a:cubicBezTo>
                  <a:cubicBezTo>
                    <a:pt x="f13" y="f14"/>
                    <a:pt x="f15" y="f16"/>
                    <a:pt x="f17" y="f18"/>
                  </a:cubicBezTo>
                  <a:cubicBezTo>
                    <a:pt x="f19" y="f20"/>
                    <a:pt x="f21" y="f22"/>
                    <a:pt x="f23" y="f24"/>
                  </a:cubicBezTo>
                  <a:cubicBezTo>
                    <a:pt x="f25" y="f26"/>
                    <a:pt x="f27" y="f28"/>
                    <a:pt x="f2" y="f2"/>
                  </a:cubicBezTo>
                  <a:cubicBezTo>
                    <a:pt x="f29" y="f30"/>
                    <a:pt x="f31" y="f32"/>
                    <a:pt x="f33" y="f34"/>
                  </a:cubicBezTo>
                  <a:cubicBezTo>
                    <a:pt x="f35" y="f36"/>
                    <a:pt x="f37" y="f38"/>
                    <a:pt x="f39" y="f40"/>
                  </a:cubicBezTo>
                  <a:cubicBezTo>
                    <a:pt x="f41" y="f42"/>
                    <a:pt x="f43" y="f44"/>
                    <a:pt x="f45" y="f46"/>
                  </a:cubicBezTo>
                  <a:cubicBezTo>
                    <a:pt x="f47" y="f48"/>
                    <a:pt x="f49" y="f50"/>
                    <a:pt x="f3" y="f4"/>
                  </a:cubicBezTo>
                  <a:cubicBezTo>
                    <a:pt x="f51" y="f52"/>
                    <a:pt x="f53" y="f54"/>
                    <a:pt x="f55" y="f50"/>
                  </a:cubicBezTo>
                  <a:cubicBezTo>
                    <a:pt x="f56" y="f57"/>
                    <a:pt x="f58" y="f59"/>
                    <a:pt x="f5" y="f6"/>
                  </a:cubicBezTo>
                  <a:close/>
                </a:path>
              </a:pathLst>
            </a:custGeom>
            <a:solidFill>
              <a:srgbClr val="2E5369"/>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20" name="Freeform 31">
              <a:extLst>
                <a:ext uri="{FF2B5EF4-FFF2-40B4-BE49-F238E27FC236}">
                  <a16:creationId xmlns:a16="http://schemas.microsoft.com/office/drawing/2014/main" id="{EAA3232C-FEA0-23A9-B9DD-96695DC73C35}"/>
                </a:ext>
              </a:extLst>
            </p:cNvPr>
            <p:cNvSpPr/>
            <p:nvPr/>
          </p:nvSpPr>
          <p:spPr>
            <a:xfrm>
              <a:off x="467898" y="1289203"/>
              <a:ext cx="174357" cy="3027267"/>
            </a:xfrm>
            <a:custGeom>
              <a:avLst/>
              <a:gdLst>
                <a:gd name="f0" fmla="val w"/>
                <a:gd name="f1" fmla="val h"/>
                <a:gd name="f2" fmla="val 0"/>
                <a:gd name="f3" fmla="val 36"/>
                <a:gd name="f4" fmla="val 633"/>
                <a:gd name="f5" fmla="val 17"/>
                <a:gd name="f6" fmla="val 15"/>
                <a:gd name="f7" fmla="val 621"/>
                <a:gd name="f8" fmla="val 14"/>
                <a:gd name="f9" fmla="val 609"/>
                <a:gd name="f10" fmla="val 13"/>
                <a:gd name="f11" fmla="val 597"/>
                <a:gd name="f12" fmla="val 8"/>
                <a:gd name="f13" fmla="val 530"/>
                <a:gd name="f14" fmla="val 5"/>
                <a:gd name="f15" fmla="val 464"/>
                <a:gd name="f16" fmla="val 398"/>
                <a:gd name="f17" fmla="val 331"/>
                <a:gd name="f18" fmla="val 265"/>
                <a:gd name="f19" fmla="val 198"/>
                <a:gd name="f20" fmla="val 165"/>
                <a:gd name="f21" fmla="val 18"/>
                <a:gd name="f22" fmla="val 132"/>
                <a:gd name="f23" fmla="val 22"/>
                <a:gd name="f24" fmla="val 99"/>
                <a:gd name="f25" fmla="val 26"/>
                <a:gd name="f26" fmla="val 66"/>
                <a:gd name="f27" fmla="val 30"/>
                <a:gd name="f28" fmla="val 33"/>
                <a:gd name="f29" fmla="val 35"/>
                <a:gd name="f30" fmla="val 29"/>
                <a:gd name="f31" fmla="val 24"/>
                <a:gd name="f32" fmla="val 20"/>
                <a:gd name="f33" fmla="val 16"/>
                <a:gd name="f34" fmla="val 10"/>
                <a:gd name="f35" fmla="val 4"/>
                <a:gd name="f36" fmla="val 264"/>
                <a:gd name="f37" fmla="val 1"/>
                <a:gd name="f38" fmla="val 461"/>
                <a:gd name="f39" fmla="val 2"/>
                <a:gd name="f40" fmla="val 525"/>
                <a:gd name="f41" fmla="val 7"/>
                <a:gd name="f42" fmla="val 589"/>
                <a:gd name="f43" fmla="val 603"/>
                <a:gd name="f44" fmla="val 618"/>
                <a:gd name="f45" fmla="val 632"/>
                <a:gd name="f46" fmla="*/ f0 1 36"/>
                <a:gd name="f47" fmla="*/ f1 1 633"/>
                <a:gd name="f48" fmla="+- f4 0 f2"/>
                <a:gd name="f49" fmla="+- f3 0 f2"/>
                <a:gd name="f50" fmla="*/ f49 1 36"/>
                <a:gd name="f51" fmla="*/ f48 1 633"/>
                <a:gd name="f52" fmla="*/ 0 1 f50"/>
                <a:gd name="f53" fmla="*/ f3 1 f50"/>
                <a:gd name="f54" fmla="*/ 0 1 f51"/>
                <a:gd name="f55" fmla="*/ f4 1 f51"/>
                <a:gd name="f56" fmla="*/ f52 f46 1"/>
                <a:gd name="f57" fmla="*/ f53 f46 1"/>
                <a:gd name="f58" fmla="*/ f55 f47 1"/>
                <a:gd name="f59" fmla="*/ f54 f47 1"/>
              </a:gdLst>
              <a:ahLst/>
              <a:cxnLst>
                <a:cxn ang="3cd4">
                  <a:pos x="hc" y="t"/>
                </a:cxn>
                <a:cxn ang="0">
                  <a:pos x="r" y="vc"/>
                </a:cxn>
                <a:cxn ang="cd4">
                  <a:pos x="hc" y="b"/>
                </a:cxn>
                <a:cxn ang="cd2">
                  <a:pos x="l" y="vc"/>
                </a:cxn>
              </a:cxnLst>
              <a:rect l="f56" t="f59" r="f57" b="f58"/>
              <a:pathLst>
                <a:path w="36" h="633">
                  <a:moveTo>
                    <a:pt x="f5" y="f4"/>
                  </a:moveTo>
                  <a:cubicBezTo>
                    <a:pt x="f6" y="f7"/>
                    <a:pt x="f8" y="f9"/>
                    <a:pt x="f10" y="f11"/>
                  </a:cubicBezTo>
                  <a:cubicBezTo>
                    <a:pt x="f12" y="f13"/>
                    <a:pt x="f14" y="f15"/>
                    <a:pt x="f14" y="f16"/>
                  </a:cubicBezTo>
                  <a:cubicBezTo>
                    <a:pt x="f14" y="f17"/>
                    <a:pt x="f12" y="f18"/>
                    <a:pt x="f10" y="f19"/>
                  </a:cubicBezTo>
                  <a:cubicBezTo>
                    <a:pt x="f6" y="f20"/>
                    <a:pt x="f21" y="f22"/>
                    <a:pt x="f23" y="f24"/>
                  </a:cubicBezTo>
                  <a:cubicBezTo>
                    <a:pt x="f25" y="f26"/>
                    <a:pt x="f27" y="f28"/>
                    <a:pt x="f3" y="f2"/>
                  </a:cubicBezTo>
                  <a:cubicBezTo>
                    <a:pt x="f29" y="f2"/>
                    <a:pt x="f29" y="f2"/>
                    <a:pt x="f29" y="f2"/>
                  </a:cubicBezTo>
                  <a:cubicBezTo>
                    <a:pt x="f30" y="f28"/>
                    <a:pt x="f31" y="f26"/>
                    <a:pt x="f32" y="f24"/>
                  </a:cubicBezTo>
                  <a:cubicBezTo>
                    <a:pt x="f33" y="f22"/>
                    <a:pt x="f10" y="f20"/>
                    <a:pt x="f34" y="f19"/>
                  </a:cubicBezTo>
                  <a:cubicBezTo>
                    <a:pt x="f35" y="f36"/>
                    <a:pt x="f37" y="f17"/>
                    <a:pt x="f37" y="f16"/>
                  </a:cubicBezTo>
                  <a:cubicBezTo>
                    <a:pt x="f2" y="f38"/>
                    <a:pt x="f39" y="f40"/>
                    <a:pt x="f41" y="f42"/>
                  </a:cubicBezTo>
                  <a:cubicBezTo>
                    <a:pt x="f34" y="f43"/>
                    <a:pt x="f10" y="f44"/>
                    <a:pt x="f33" y="f45"/>
                  </a:cubicBezTo>
                  <a:cubicBezTo>
                    <a:pt x="f33" y="f45"/>
                    <a:pt x="f5" y="f4"/>
                    <a:pt x="f5" y="f4"/>
                  </a:cubicBezTo>
                  <a:close/>
                </a:path>
              </a:pathLst>
            </a:custGeom>
            <a:solidFill>
              <a:srgbClr val="2E5369"/>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21" name="Freeform 32">
              <a:extLst>
                <a:ext uri="{FF2B5EF4-FFF2-40B4-BE49-F238E27FC236}">
                  <a16:creationId xmlns:a16="http://schemas.microsoft.com/office/drawing/2014/main" id="{39DE6022-295A-BB8F-DCED-D326B60A26DB}"/>
                </a:ext>
              </a:extLst>
            </p:cNvPr>
            <p:cNvSpPr/>
            <p:nvPr/>
          </p:nvSpPr>
          <p:spPr>
            <a:xfrm>
              <a:off x="1111672" y="6571600"/>
              <a:ext cx="134124" cy="281653"/>
            </a:xfrm>
            <a:custGeom>
              <a:avLst/>
              <a:gdLst>
                <a:gd name="f0" fmla="val w"/>
                <a:gd name="f1" fmla="val h"/>
                <a:gd name="f2" fmla="val 0"/>
                <a:gd name="f3" fmla="val 28"/>
                <a:gd name="f4" fmla="val 59"/>
                <a:gd name="f5" fmla="val 22"/>
                <a:gd name="f6" fmla="val 18"/>
                <a:gd name="f7" fmla="val 40"/>
                <a:gd name="f8" fmla="val 9"/>
                <a:gd name="f9" fmla="val 20"/>
                <a:gd name="f10" fmla="val 6"/>
                <a:gd name="f11" fmla="val 13"/>
                <a:gd name="f12" fmla="*/ f0 1 28"/>
                <a:gd name="f13" fmla="*/ f1 1 59"/>
                <a:gd name="f14" fmla="+- f4 0 f2"/>
                <a:gd name="f15" fmla="+- f3 0 f2"/>
                <a:gd name="f16" fmla="*/ f15 1 28"/>
                <a:gd name="f17" fmla="*/ f14 1 59"/>
                <a:gd name="f18" fmla="*/ 0 1 f16"/>
                <a:gd name="f19" fmla="*/ f3 1 f16"/>
                <a:gd name="f20" fmla="*/ 0 1 f17"/>
                <a:gd name="f21" fmla="*/ f4 1 f17"/>
                <a:gd name="f22" fmla="*/ f18 f12 1"/>
                <a:gd name="f23" fmla="*/ f19 f12 1"/>
                <a:gd name="f24" fmla="*/ f21 f13 1"/>
                <a:gd name="f25" fmla="*/ f20 f13 1"/>
              </a:gdLst>
              <a:ahLst/>
              <a:cxnLst>
                <a:cxn ang="3cd4">
                  <a:pos x="hc" y="t"/>
                </a:cxn>
                <a:cxn ang="0">
                  <a:pos x="r" y="vc"/>
                </a:cxn>
                <a:cxn ang="cd4">
                  <a:pos x="hc" y="b"/>
                </a:cxn>
                <a:cxn ang="cd2">
                  <a:pos x="l" y="vc"/>
                </a:cxn>
              </a:cxnLst>
              <a:rect l="f22" t="f25" r="f23" b="f24"/>
              <a:pathLst>
                <a:path w="28" h="59">
                  <a:moveTo>
                    <a:pt x="f5" y="f4"/>
                  </a:moveTo>
                  <a:cubicBezTo>
                    <a:pt x="f3" y="f4"/>
                    <a:pt x="f3" y="f4"/>
                    <a:pt x="f3" y="f4"/>
                  </a:cubicBezTo>
                  <a:cubicBezTo>
                    <a:pt x="f6" y="f7"/>
                    <a:pt x="f8" y="f9"/>
                    <a:pt x="f2" y="f2"/>
                  </a:cubicBezTo>
                  <a:cubicBezTo>
                    <a:pt x="f10" y="f9"/>
                    <a:pt x="f11" y="f7"/>
                    <a:pt x="f5" y="f4"/>
                  </a:cubicBezTo>
                  <a:close/>
                </a:path>
              </a:pathLst>
            </a:custGeom>
            <a:solidFill>
              <a:srgbClr val="2E5369"/>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22" name="Freeform 33">
              <a:extLst>
                <a:ext uri="{FF2B5EF4-FFF2-40B4-BE49-F238E27FC236}">
                  <a16:creationId xmlns:a16="http://schemas.microsoft.com/office/drawing/2014/main" id="{DC98E84D-9E1E-B364-851A-B6D4A2FF1223}"/>
                </a:ext>
              </a:extLst>
            </p:cNvPr>
            <p:cNvSpPr/>
            <p:nvPr/>
          </p:nvSpPr>
          <p:spPr>
            <a:xfrm>
              <a:off x="502389" y="4107631"/>
              <a:ext cx="82387" cy="511570"/>
            </a:xfrm>
            <a:custGeom>
              <a:avLst/>
              <a:gdLst>
                <a:gd name="f0" fmla="val w"/>
                <a:gd name="f1" fmla="val h"/>
                <a:gd name="f2" fmla="val 0"/>
                <a:gd name="f3" fmla="val 17"/>
                <a:gd name="f4" fmla="val 107"/>
                <a:gd name="f5" fmla="val 4"/>
                <a:gd name="f6" fmla="val 54"/>
                <a:gd name="f7" fmla="val 8"/>
                <a:gd name="f8" fmla="val 72"/>
                <a:gd name="f9" fmla="val 13"/>
                <a:gd name="f10" fmla="val 89"/>
                <a:gd name="f11" fmla="val 14"/>
                <a:gd name="f12" fmla="val 86"/>
                <a:gd name="f13" fmla="val 12"/>
                <a:gd name="f14" fmla="val 65"/>
                <a:gd name="f15" fmla="val 10"/>
                <a:gd name="f16" fmla="val 44"/>
                <a:gd name="f17" fmla="val 9"/>
                <a:gd name="f18" fmla="val 43"/>
                <a:gd name="f19" fmla="val 6"/>
                <a:gd name="f20" fmla="val 29"/>
                <a:gd name="f21" fmla="val 3"/>
                <a:gd name="f22" fmla="val 2"/>
                <a:gd name="f23" fmla="val 5"/>
                <a:gd name="f24" fmla="val 1"/>
                <a:gd name="f25" fmla="val 23"/>
                <a:gd name="f26" fmla="val 39"/>
                <a:gd name="f27" fmla="*/ f0 1 17"/>
                <a:gd name="f28" fmla="*/ f1 1 107"/>
                <a:gd name="f29" fmla="+- f4 0 f2"/>
                <a:gd name="f30" fmla="+- f3 0 f2"/>
                <a:gd name="f31" fmla="*/ f30 1 17"/>
                <a:gd name="f32" fmla="*/ f29 1 107"/>
                <a:gd name="f33" fmla="*/ 0 1 f31"/>
                <a:gd name="f34" fmla="*/ f3 1 f31"/>
                <a:gd name="f35" fmla="*/ 0 1 f32"/>
                <a:gd name="f36" fmla="*/ f4 1 f32"/>
                <a:gd name="f37" fmla="*/ f33 f27 1"/>
                <a:gd name="f38" fmla="*/ f34 f27 1"/>
                <a:gd name="f39" fmla="*/ f36 f28 1"/>
                <a:gd name="f40" fmla="*/ f35 f28 1"/>
              </a:gdLst>
              <a:ahLst/>
              <a:cxnLst>
                <a:cxn ang="3cd4">
                  <a:pos x="hc" y="t"/>
                </a:cxn>
                <a:cxn ang="0">
                  <a:pos x="r" y="vc"/>
                </a:cxn>
                <a:cxn ang="cd4">
                  <a:pos x="hc" y="b"/>
                </a:cxn>
                <a:cxn ang="cd2">
                  <a:pos x="l" y="vc"/>
                </a:cxn>
              </a:cxnLst>
              <a:rect l="f37" t="f40" r="f38" b="f39"/>
              <a:pathLst>
                <a:path w="17" h="107">
                  <a:moveTo>
                    <a:pt x="f5" y="f6"/>
                  </a:moveTo>
                  <a:cubicBezTo>
                    <a:pt x="f7" y="f8"/>
                    <a:pt x="f9" y="f10"/>
                    <a:pt x="f3" y="f4"/>
                  </a:cubicBezTo>
                  <a:cubicBezTo>
                    <a:pt x="f11" y="f12"/>
                    <a:pt x="f13" y="f14"/>
                    <a:pt x="f15" y="f16"/>
                  </a:cubicBezTo>
                  <a:cubicBezTo>
                    <a:pt x="f15" y="f16"/>
                    <a:pt x="f17" y="f18"/>
                    <a:pt x="f17" y="f18"/>
                  </a:cubicBezTo>
                  <a:cubicBezTo>
                    <a:pt x="f19" y="f20"/>
                    <a:pt x="f21" y="f11"/>
                    <a:pt x="f2" y="f2"/>
                  </a:cubicBezTo>
                  <a:cubicBezTo>
                    <a:pt x="f2" y="f22"/>
                    <a:pt x="f2" y="f23"/>
                    <a:pt x="f2" y="f7"/>
                  </a:cubicBezTo>
                  <a:cubicBezTo>
                    <a:pt x="f24" y="f25"/>
                    <a:pt x="f21" y="f26"/>
                    <a:pt x="f5" y="f6"/>
                  </a:cubicBezTo>
                  <a:close/>
                </a:path>
              </a:pathLst>
            </a:custGeom>
            <a:solidFill>
              <a:srgbClr val="2E5369"/>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23" name="Freeform 34">
              <a:extLst>
                <a:ext uri="{FF2B5EF4-FFF2-40B4-BE49-F238E27FC236}">
                  <a16:creationId xmlns:a16="http://schemas.microsoft.com/office/drawing/2014/main" id="{4CFBD31B-075D-2299-5C44-FB5292065638}"/>
                </a:ext>
              </a:extLst>
            </p:cNvPr>
            <p:cNvSpPr/>
            <p:nvPr/>
          </p:nvSpPr>
          <p:spPr>
            <a:xfrm>
              <a:off x="973726" y="3145801"/>
              <a:ext cx="1410169" cy="2716883"/>
            </a:xfrm>
            <a:custGeom>
              <a:avLst/>
              <a:gdLst>
                <a:gd name="f0" fmla="val w"/>
                <a:gd name="f1" fmla="val h"/>
                <a:gd name="f2" fmla="val 0"/>
                <a:gd name="f3" fmla="val 294"/>
                <a:gd name="f4" fmla="val 568"/>
                <a:gd name="f5" fmla="val 8"/>
                <a:gd name="f6" fmla="val 553"/>
                <a:gd name="f7" fmla="val 9"/>
                <a:gd name="f8" fmla="val 501"/>
                <a:gd name="f9" fmla="val 19"/>
                <a:gd name="f10" fmla="val 448"/>
                <a:gd name="f11" fmla="val 35"/>
                <a:gd name="f12" fmla="val 397"/>
                <a:gd name="f13" fmla="val 51"/>
                <a:gd name="f14" fmla="val 347"/>
                <a:gd name="f15" fmla="val 73"/>
                <a:gd name="f16" fmla="val 298"/>
                <a:gd name="f17" fmla="val 99"/>
                <a:gd name="f18" fmla="val 252"/>
                <a:gd name="f19" fmla="val 124"/>
                <a:gd name="f20" fmla="val 205"/>
                <a:gd name="f21" fmla="val 154"/>
                <a:gd name="f22" fmla="val 161"/>
                <a:gd name="f23" fmla="val 187"/>
                <a:gd name="f24" fmla="val 119"/>
                <a:gd name="f25" fmla="val 203"/>
                <a:gd name="f26" fmla="val 98"/>
                <a:gd name="f27" fmla="val 220"/>
                <a:gd name="f28" fmla="val 77"/>
                <a:gd name="f29" fmla="val 238"/>
                <a:gd name="f30" fmla="val 58"/>
                <a:gd name="f31" fmla="val 247"/>
                <a:gd name="f32" fmla="val 48"/>
                <a:gd name="f33" fmla="val 256"/>
                <a:gd name="f34" fmla="val 38"/>
                <a:gd name="f35" fmla="val 265"/>
                <a:gd name="f36" fmla="val 28"/>
                <a:gd name="f37" fmla="val 274"/>
                <a:gd name="f38" fmla="val 284"/>
                <a:gd name="f39" fmla="val 293"/>
                <a:gd name="f40" fmla="val 283"/>
                <a:gd name="f41" fmla="val 273"/>
                <a:gd name="f42" fmla="val 18"/>
                <a:gd name="f43" fmla="val 264"/>
                <a:gd name="f44" fmla="val 27"/>
                <a:gd name="f45" fmla="val 255"/>
                <a:gd name="f46" fmla="val 37"/>
                <a:gd name="f47" fmla="val 246"/>
                <a:gd name="f48" fmla="val 47"/>
                <a:gd name="f49" fmla="val 237"/>
                <a:gd name="f50" fmla="val 56"/>
                <a:gd name="f51" fmla="val 218"/>
                <a:gd name="f52" fmla="val 76"/>
                <a:gd name="f53" fmla="val 201"/>
                <a:gd name="f54" fmla="val 96"/>
                <a:gd name="f55" fmla="val 185"/>
                <a:gd name="f56" fmla="val 117"/>
                <a:gd name="f57" fmla="val 151"/>
                <a:gd name="f58" fmla="val 159"/>
                <a:gd name="f59" fmla="val 121"/>
                <a:gd name="f60" fmla="val 95"/>
                <a:gd name="f61" fmla="val 249"/>
                <a:gd name="f62" fmla="val 68"/>
                <a:gd name="f63" fmla="val 296"/>
                <a:gd name="f64" fmla="val 46"/>
                <a:gd name="f65" fmla="val 345"/>
                <a:gd name="f66" fmla="val 30"/>
                <a:gd name="f67" fmla="val 396"/>
                <a:gd name="f68" fmla="val 13"/>
                <a:gd name="f69" fmla="val 445"/>
                <a:gd name="f70" fmla="val 3"/>
                <a:gd name="f71" fmla="val 497"/>
                <a:gd name="f72" fmla="val 549"/>
                <a:gd name="f73" fmla="val 555"/>
                <a:gd name="f74" fmla="val 5"/>
                <a:gd name="f75" fmla="val 561"/>
                <a:gd name="f76" fmla="val 7"/>
                <a:gd name="f77" fmla="val 563"/>
                <a:gd name="f78" fmla="val 558"/>
                <a:gd name="f79" fmla="*/ f0 1 294"/>
                <a:gd name="f80" fmla="*/ f1 1 568"/>
                <a:gd name="f81" fmla="+- f4 0 f2"/>
                <a:gd name="f82" fmla="+- f3 0 f2"/>
                <a:gd name="f83" fmla="*/ f82 1 294"/>
                <a:gd name="f84" fmla="*/ f81 1 568"/>
                <a:gd name="f85" fmla="*/ 0 1 f83"/>
                <a:gd name="f86" fmla="*/ f3 1 f83"/>
                <a:gd name="f87" fmla="*/ 0 1 f84"/>
                <a:gd name="f88" fmla="*/ f4 1 f84"/>
                <a:gd name="f89" fmla="*/ f85 f79 1"/>
                <a:gd name="f90" fmla="*/ f86 f79 1"/>
                <a:gd name="f91" fmla="*/ f88 f80 1"/>
                <a:gd name="f92" fmla="*/ f87 f80 1"/>
              </a:gdLst>
              <a:ahLst/>
              <a:cxnLst>
                <a:cxn ang="3cd4">
                  <a:pos x="hc" y="t"/>
                </a:cxn>
                <a:cxn ang="0">
                  <a:pos x="r" y="vc"/>
                </a:cxn>
                <a:cxn ang="cd4">
                  <a:pos x="hc" y="b"/>
                </a:cxn>
                <a:cxn ang="cd2">
                  <a:pos x="l" y="vc"/>
                </a:cxn>
              </a:cxnLst>
              <a:rect l="f89" t="f92" r="f90" b="f91"/>
              <a:pathLst>
                <a:path w="294" h="568">
                  <a:moveTo>
                    <a:pt x="f5" y="f6"/>
                  </a:moveTo>
                  <a:cubicBezTo>
                    <a:pt x="f7" y="f8"/>
                    <a:pt x="f9" y="f10"/>
                    <a:pt x="f11" y="f12"/>
                  </a:cubicBezTo>
                  <a:cubicBezTo>
                    <a:pt x="f13" y="f14"/>
                    <a:pt x="f15" y="f16"/>
                    <a:pt x="f17" y="f18"/>
                  </a:cubicBezTo>
                  <a:cubicBezTo>
                    <a:pt x="f19" y="f20"/>
                    <a:pt x="f21" y="f22"/>
                    <a:pt x="f23" y="f24"/>
                  </a:cubicBezTo>
                  <a:cubicBezTo>
                    <a:pt x="f25" y="f26"/>
                    <a:pt x="f27" y="f28"/>
                    <a:pt x="f29" y="f30"/>
                  </a:cubicBezTo>
                  <a:cubicBezTo>
                    <a:pt x="f31" y="f32"/>
                    <a:pt x="f33" y="f34"/>
                    <a:pt x="f35" y="f36"/>
                  </a:cubicBezTo>
                  <a:cubicBezTo>
                    <a:pt x="f37" y="f9"/>
                    <a:pt x="f38" y="f7"/>
                    <a:pt x="f3" y="f2"/>
                  </a:cubicBezTo>
                  <a:cubicBezTo>
                    <a:pt x="f39" y="f2"/>
                    <a:pt x="f39" y="f2"/>
                    <a:pt x="f39" y="f2"/>
                  </a:cubicBezTo>
                  <a:cubicBezTo>
                    <a:pt x="f40" y="f7"/>
                    <a:pt x="f41" y="f42"/>
                    <a:pt x="f43" y="f44"/>
                  </a:cubicBezTo>
                  <a:cubicBezTo>
                    <a:pt x="f45" y="f46"/>
                    <a:pt x="f47" y="f48"/>
                    <a:pt x="f49" y="f50"/>
                  </a:cubicBezTo>
                  <a:cubicBezTo>
                    <a:pt x="f51" y="f52"/>
                    <a:pt x="f53" y="f54"/>
                    <a:pt x="f55" y="f56"/>
                  </a:cubicBezTo>
                  <a:cubicBezTo>
                    <a:pt x="f57" y="f58"/>
                    <a:pt x="f59" y="f25"/>
                    <a:pt x="f60" y="f61"/>
                  </a:cubicBezTo>
                  <a:cubicBezTo>
                    <a:pt x="f62" y="f63"/>
                    <a:pt x="f64" y="f65"/>
                    <a:pt x="f66" y="f67"/>
                  </a:cubicBezTo>
                  <a:cubicBezTo>
                    <a:pt x="f68" y="f69"/>
                    <a:pt x="f70" y="f71"/>
                    <a:pt x="f2" y="f72"/>
                  </a:cubicBezTo>
                  <a:cubicBezTo>
                    <a:pt x="f70" y="f73"/>
                    <a:pt x="f74" y="f75"/>
                    <a:pt x="f76" y="f4"/>
                  </a:cubicBezTo>
                  <a:cubicBezTo>
                    <a:pt x="f76" y="f77"/>
                    <a:pt x="f76" y="f78"/>
                    <a:pt x="f5" y="f6"/>
                  </a:cubicBezTo>
                  <a:close/>
                </a:path>
              </a:pathLst>
            </a:custGeom>
            <a:solidFill>
              <a:srgbClr val="2E5369"/>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24" name="Freeform 35">
              <a:extLst>
                <a:ext uri="{FF2B5EF4-FFF2-40B4-BE49-F238E27FC236}">
                  <a16:creationId xmlns:a16="http://schemas.microsoft.com/office/drawing/2014/main" id="{A1D9F2AA-A674-E38D-4EF0-3CF42C3F6739}"/>
                </a:ext>
              </a:extLst>
            </p:cNvPr>
            <p:cNvSpPr/>
            <p:nvPr/>
          </p:nvSpPr>
          <p:spPr>
            <a:xfrm>
              <a:off x="1073350" y="6600340"/>
              <a:ext cx="120709" cy="252913"/>
            </a:xfrm>
            <a:custGeom>
              <a:avLst/>
              <a:gdLst>
                <a:gd name="f0" fmla="val w"/>
                <a:gd name="f1" fmla="val h"/>
                <a:gd name="f2" fmla="val 0"/>
                <a:gd name="f3" fmla="val 25"/>
                <a:gd name="f4" fmla="val 53"/>
                <a:gd name="f5" fmla="val 5"/>
                <a:gd name="f6" fmla="val 18"/>
                <a:gd name="f7" fmla="val 12"/>
                <a:gd name="f8" fmla="val 36"/>
                <a:gd name="f9" fmla="val 19"/>
                <a:gd name="f10" fmla="val 16"/>
                <a:gd name="f11" fmla="val 8"/>
                <a:gd name="f12" fmla="*/ f0 1 25"/>
                <a:gd name="f13" fmla="*/ f1 1 53"/>
                <a:gd name="f14" fmla="+- f4 0 f2"/>
                <a:gd name="f15" fmla="+- f3 0 f2"/>
                <a:gd name="f16" fmla="*/ f15 1 25"/>
                <a:gd name="f17" fmla="*/ f14 1 53"/>
                <a:gd name="f18" fmla="*/ 0 1 f16"/>
                <a:gd name="f19" fmla="*/ f3 1 f16"/>
                <a:gd name="f20" fmla="*/ 0 1 f17"/>
                <a:gd name="f21" fmla="*/ f4 1 f17"/>
                <a:gd name="f22" fmla="*/ f18 f12 1"/>
                <a:gd name="f23" fmla="*/ f19 f12 1"/>
                <a:gd name="f24" fmla="*/ f21 f13 1"/>
                <a:gd name="f25" fmla="*/ f20 f13 1"/>
              </a:gdLst>
              <a:ahLst/>
              <a:cxnLst>
                <a:cxn ang="3cd4">
                  <a:pos x="hc" y="t"/>
                </a:cxn>
                <a:cxn ang="0">
                  <a:pos x="r" y="vc"/>
                </a:cxn>
                <a:cxn ang="cd4">
                  <a:pos x="hc" y="b"/>
                </a:cxn>
                <a:cxn ang="cd2">
                  <a:pos x="l" y="vc"/>
                </a:cxn>
              </a:cxnLst>
              <a:rect l="f22" t="f25" r="f23" b="f24"/>
              <a:pathLst>
                <a:path w="25" h="53">
                  <a:moveTo>
                    <a:pt x="f2" y="f2"/>
                  </a:moveTo>
                  <a:cubicBezTo>
                    <a:pt x="f5" y="f6"/>
                    <a:pt x="f7" y="f8"/>
                    <a:pt x="f9" y="f4"/>
                  </a:cubicBezTo>
                  <a:cubicBezTo>
                    <a:pt x="f3" y="f4"/>
                    <a:pt x="f3" y="f4"/>
                    <a:pt x="f3" y="f4"/>
                  </a:cubicBezTo>
                  <a:cubicBezTo>
                    <a:pt x="f10" y="f8"/>
                    <a:pt x="f11" y="f6"/>
                    <a:pt x="f2" y="f2"/>
                  </a:cubicBezTo>
                  <a:close/>
                </a:path>
              </a:pathLst>
            </a:custGeom>
            <a:solidFill>
              <a:srgbClr val="2E5369"/>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25" name="Freeform 36">
              <a:extLst>
                <a:ext uri="{FF2B5EF4-FFF2-40B4-BE49-F238E27FC236}">
                  <a16:creationId xmlns:a16="http://schemas.microsoft.com/office/drawing/2014/main" id="{A38D5073-0434-3A34-25DA-294E33E9D9D6}"/>
                </a:ext>
              </a:extLst>
            </p:cNvPr>
            <p:cNvSpPr/>
            <p:nvPr/>
          </p:nvSpPr>
          <p:spPr>
            <a:xfrm>
              <a:off x="973726" y="5897166"/>
              <a:ext cx="137955" cy="674434"/>
            </a:xfrm>
            <a:custGeom>
              <a:avLst/>
              <a:gdLst>
                <a:gd name="f0" fmla="val w"/>
                <a:gd name="f1" fmla="val h"/>
                <a:gd name="f2" fmla="val 0"/>
                <a:gd name="f3" fmla="val 29"/>
                <a:gd name="f4" fmla="val 141"/>
                <a:gd name="f5" fmla="val 30"/>
                <a:gd name="f6" fmla="val 2"/>
                <a:gd name="f7" fmla="val 60"/>
                <a:gd name="f8" fmla="val 7"/>
                <a:gd name="f9" fmla="val 89"/>
                <a:gd name="f10" fmla="val 11"/>
                <a:gd name="f11" fmla="val 98"/>
                <a:gd name="f12" fmla="val 14"/>
                <a:gd name="f13" fmla="val 108"/>
                <a:gd name="f14" fmla="val 18"/>
                <a:gd name="f15" fmla="val 117"/>
                <a:gd name="f16" fmla="val 22"/>
                <a:gd name="f17" fmla="val 125"/>
                <a:gd name="f18" fmla="val 25"/>
                <a:gd name="f19" fmla="val 133"/>
                <a:gd name="f20" fmla="val 28"/>
                <a:gd name="f21" fmla="val 139"/>
                <a:gd name="f22" fmla="val 137"/>
                <a:gd name="f23" fmla="val 27"/>
                <a:gd name="f24" fmla="val 135"/>
                <a:gd name="f25" fmla="val 16"/>
                <a:gd name="f26" fmla="val 10"/>
                <a:gd name="f27" fmla="val 8"/>
                <a:gd name="f28" fmla="val 5"/>
                <a:gd name="f29" fmla="val 15"/>
                <a:gd name="f30" fmla="val 4"/>
                <a:gd name="f31" fmla="val 1"/>
                <a:gd name="f32" fmla="val 3"/>
                <a:gd name="f33" fmla="*/ f0 1 29"/>
                <a:gd name="f34" fmla="*/ f1 1 141"/>
                <a:gd name="f35" fmla="+- f4 0 f2"/>
                <a:gd name="f36" fmla="+- f3 0 f2"/>
                <a:gd name="f37" fmla="*/ f36 1 29"/>
                <a:gd name="f38" fmla="*/ f35 1 141"/>
                <a:gd name="f39" fmla="*/ 0 1 f37"/>
                <a:gd name="f40" fmla="*/ f3 1 f37"/>
                <a:gd name="f41" fmla="*/ 0 1 f38"/>
                <a:gd name="f42" fmla="*/ f4 1 f38"/>
                <a:gd name="f43" fmla="*/ f39 f33 1"/>
                <a:gd name="f44" fmla="*/ f40 f33 1"/>
                <a:gd name="f45" fmla="*/ f42 f34 1"/>
                <a:gd name="f46" fmla="*/ f41 f34 1"/>
              </a:gdLst>
              <a:ahLst/>
              <a:cxnLst>
                <a:cxn ang="3cd4">
                  <a:pos x="hc" y="t"/>
                </a:cxn>
                <a:cxn ang="0">
                  <a:pos x="r" y="vc"/>
                </a:cxn>
                <a:cxn ang="cd4">
                  <a:pos x="hc" y="b"/>
                </a:cxn>
                <a:cxn ang="cd2">
                  <a:pos x="l" y="vc"/>
                </a:cxn>
              </a:cxnLst>
              <a:rect l="f43" t="f46" r="f44" b="f45"/>
              <a:pathLst>
                <a:path w="29" h="141">
                  <a:moveTo>
                    <a:pt x="f2" y="f2"/>
                  </a:moveTo>
                  <a:cubicBezTo>
                    <a:pt x="f2" y="f5"/>
                    <a:pt x="f6" y="f7"/>
                    <a:pt x="f8" y="f9"/>
                  </a:cubicBezTo>
                  <a:cubicBezTo>
                    <a:pt x="f10" y="f11"/>
                    <a:pt x="f12" y="f13"/>
                    <a:pt x="f14" y="f15"/>
                  </a:cubicBezTo>
                  <a:cubicBezTo>
                    <a:pt x="f16" y="f17"/>
                    <a:pt x="f18" y="f19"/>
                    <a:pt x="f3" y="f4"/>
                  </a:cubicBezTo>
                  <a:cubicBezTo>
                    <a:pt x="f20" y="f21"/>
                    <a:pt x="f20" y="f22"/>
                    <a:pt x="f23" y="f24"/>
                  </a:cubicBezTo>
                  <a:cubicBezTo>
                    <a:pt x="f25" y="f11"/>
                    <a:pt x="f26" y="f7"/>
                    <a:pt x="f27" y="f16"/>
                  </a:cubicBezTo>
                  <a:cubicBezTo>
                    <a:pt x="f8" y="f14"/>
                    <a:pt x="f28" y="f29"/>
                    <a:pt x="f30" y="f10"/>
                  </a:cubicBezTo>
                  <a:cubicBezTo>
                    <a:pt x="f6" y="f8"/>
                    <a:pt x="f31" y="f32"/>
                    <a:pt x="f2" y="f2"/>
                  </a:cubicBezTo>
                  <a:close/>
                </a:path>
              </a:pathLst>
            </a:custGeom>
            <a:solidFill>
              <a:srgbClr val="2E5369"/>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26" name="Freeform 37">
              <a:extLst>
                <a:ext uri="{FF2B5EF4-FFF2-40B4-BE49-F238E27FC236}">
                  <a16:creationId xmlns:a16="http://schemas.microsoft.com/office/drawing/2014/main" id="{7B628047-7AF9-2A39-E582-9B46B8E59457}"/>
                </a:ext>
              </a:extLst>
            </p:cNvPr>
            <p:cNvSpPr/>
            <p:nvPr/>
          </p:nvSpPr>
          <p:spPr>
            <a:xfrm>
              <a:off x="973726" y="5772634"/>
              <a:ext cx="38322" cy="228005"/>
            </a:xfrm>
            <a:custGeom>
              <a:avLst/>
              <a:gdLst>
                <a:gd name="f0" fmla="val w"/>
                <a:gd name="f1" fmla="val h"/>
                <a:gd name="f2" fmla="val 0"/>
                <a:gd name="f3" fmla="val 8"/>
                <a:gd name="f4" fmla="val 48"/>
                <a:gd name="f5" fmla="val 26"/>
                <a:gd name="f6" fmla="val 1"/>
                <a:gd name="f7" fmla="val 29"/>
                <a:gd name="f8" fmla="val 2"/>
                <a:gd name="f9" fmla="val 33"/>
                <a:gd name="f10" fmla="val 4"/>
                <a:gd name="f11" fmla="val 37"/>
                <a:gd name="f12" fmla="val 5"/>
                <a:gd name="f13" fmla="val 41"/>
                <a:gd name="f14" fmla="val 7"/>
                <a:gd name="f15" fmla="val 44"/>
                <a:gd name="f16" fmla="val 38"/>
                <a:gd name="f17" fmla="val 28"/>
                <a:gd name="f18" fmla="val 19"/>
                <a:gd name="f19" fmla="val 12"/>
                <a:gd name="f20" fmla="val 3"/>
                <a:gd name="f21" fmla="val 6"/>
                <a:gd name="f22" fmla="val 11"/>
                <a:gd name="f23" fmla="*/ f0 1 8"/>
                <a:gd name="f24" fmla="*/ f1 1 48"/>
                <a:gd name="f25" fmla="+- f4 0 f2"/>
                <a:gd name="f26" fmla="+- f3 0 f2"/>
                <a:gd name="f27" fmla="*/ f26 1 8"/>
                <a:gd name="f28" fmla="*/ f25 1 48"/>
                <a:gd name="f29" fmla="*/ 0 1 f27"/>
                <a:gd name="f30" fmla="*/ f3 1 f27"/>
                <a:gd name="f31" fmla="*/ 0 1 f28"/>
                <a:gd name="f32" fmla="*/ f4 1 f28"/>
                <a:gd name="f33" fmla="*/ f29 f23 1"/>
                <a:gd name="f34" fmla="*/ f30 f23 1"/>
                <a:gd name="f35" fmla="*/ f32 f24 1"/>
                <a:gd name="f36" fmla="*/ f31 f24 1"/>
              </a:gdLst>
              <a:ahLst/>
              <a:cxnLst>
                <a:cxn ang="3cd4">
                  <a:pos x="hc" y="t"/>
                </a:cxn>
                <a:cxn ang="0">
                  <a:pos x="r" y="vc"/>
                </a:cxn>
                <a:cxn ang="cd4">
                  <a:pos x="hc" y="b"/>
                </a:cxn>
                <a:cxn ang="cd2">
                  <a:pos x="l" y="vc"/>
                </a:cxn>
              </a:cxnLst>
              <a:rect l="f33" t="f36" r="f34" b="f35"/>
              <a:pathLst>
                <a:path w="8" h="48">
                  <a:moveTo>
                    <a:pt x="f2" y="f5"/>
                  </a:moveTo>
                  <a:cubicBezTo>
                    <a:pt x="f6" y="f7"/>
                    <a:pt x="f8" y="f9"/>
                    <a:pt x="f10" y="f11"/>
                  </a:cubicBezTo>
                  <a:cubicBezTo>
                    <a:pt x="f12" y="f13"/>
                    <a:pt x="f14" y="f15"/>
                    <a:pt x="f3" y="f4"/>
                  </a:cubicBezTo>
                  <a:cubicBezTo>
                    <a:pt x="f14" y="f16"/>
                    <a:pt x="f14" y="f17"/>
                    <a:pt x="f14" y="f18"/>
                  </a:cubicBezTo>
                  <a:cubicBezTo>
                    <a:pt x="f12" y="f19"/>
                    <a:pt x="f20" y="f21"/>
                    <a:pt x="f2" y="f2"/>
                  </a:cubicBezTo>
                  <a:cubicBezTo>
                    <a:pt x="f2" y="f6"/>
                    <a:pt x="f2" y="f20"/>
                    <a:pt x="f2" y="f10"/>
                  </a:cubicBezTo>
                  <a:cubicBezTo>
                    <a:pt x="f2" y="f22"/>
                    <a:pt x="f2" y="f18"/>
                    <a:pt x="f2" y="f5"/>
                  </a:cubicBezTo>
                  <a:close/>
                </a:path>
              </a:pathLst>
            </a:custGeom>
            <a:solidFill>
              <a:srgbClr val="2E5369"/>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27" name="Freeform 38">
              <a:extLst>
                <a:ext uri="{FF2B5EF4-FFF2-40B4-BE49-F238E27FC236}">
                  <a16:creationId xmlns:a16="http://schemas.microsoft.com/office/drawing/2014/main" id="{18B43973-555D-D47C-4BDA-3294FEFD912F}"/>
                </a:ext>
              </a:extLst>
            </p:cNvPr>
            <p:cNvSpPr/>
            <p:nvPr/>
          </p:nvSpPr>
          <p:spPr>
            <a:xfrm>
              <a:off x="1006297" y="6322518"/>
              <a:ext cx="210760" cy="530726"/>
            </a:xfrm>
            <a:custGeom>
              <a:avLst/>
              <a:gdLst>
                <a:gd name="f0" fmla="val w"/>
                <a:gd name="f1" fmla="val h"/>
                <a:gd name="f2" fmla="val 0"/>
                <a:gd name="f3" fmla="val 44"/>
                <a:gd name="f4" fmla="val 111"/>
                <a:gd name="f5" fmla="val 11"/>
                <a:gd name="f6" fmla="val 28"/>
                <a:gd name="f7" fmla="val 7"/>
                <a:gd name="f8" fmla="val 19"/>
                <a:gd name="f9" fmla="val 4"/>
                <a:gd name="f10" fmla="val 9"/>
                <a:gd name="f11" fmla="val 3"/>
                <a:gd name="f12" fmla="val 16"/>
                <a:gd name="f13" fmla="val 33"/>
                <a:gd name="f14" fmla="val 49"/>
                <a:gd name="f15" fmla="val 12"/>
                <a:gd name="f16" fmla="val 52"/>
                <a:gd name="f17" fmla="val 13"/>
                <a:gd name="f18" fmla="val 55"/>
                <a:gd name="f19" fmla="val 14"/>
                <a:gd name="f20" fmla="val 58"/>
                <a:gd name="f21" fmla="val 22"/>
                <a:gd name="f22" fmla="val 76"/>
                <a:gd name="f23" fmla="val 30"/>
                <a:gd name="f24" fmla="val 94"/>
                <a:gd name="f25" fmla="val 39"/>
                <a:gd name="f26" fmla="val 35"/>
                <a:gd name="f27" fmla="val 92"/>
                <a:gd name="f28" fmla="val 72"/>
                <a:gd name="f29" fmla="val 18"/>
                <a:gd name="f30" fmla="val 15"/>
                <a:gd name="f31" fmla="val 36"/>
                <a:gd name="f32" fmla="*/ f0 1 44"/>
                <a:gd name="f33" fmla="*/ f1 1 111"/>
                <a:gd name="f34" fmla="+- f4 0 f2"/>
                <a:gd name="f35" fmla="+- f3 0 f2"/>
                <a:gd name="f36" fmla="*/ f35 1 44"/>
                <a:gd name="f37" fmla="*/ f34 1 111"/>
                <a:gd name="f38" fmla="*/ 0 1 f36"/>
                <a:gd name="f39" fmla="*/ f3 1 f36"/>
                <a:gd name="f40" fmla="*/ 0 1 f37"/>
                <a:gd name="f41" fmla="*/ f4 1 f37"/>
                <a:gd name="f42" fmla="*/ f38 f32 1"/>
                <a:gd name="f43" fmla="*/ f39 f32 1"/>
                <a:gd name="f44" fmla="*/ f41 f33 1"/>
                <a:gd name="f45" fmla="*/ f40 f33 1"/>
              </a:gdLst>
              <a:ahLst/>
              <a:cxnLst>
                <a:cxn ang="3cd4">
                  <a:pos x="hc" y="t"/>
                </a:cxn>
                <a:cxn ang="0">
                  <a:pos x="r" y="vc"/>
                </a:cxn>
                <a:cxn ang="cd4">
                  <a:pos x="hc" y="b"/>
                </a:cxn>
                <a:cxn ang="cd2">
                  <a:pos x="l" y="vc"/>
                </a:cxn>
              </a:cxnLst>
              <a:rect l="f42" t="f45" r="f43" b="f44"/>
              <a:pathLst>
                <a:path w="44" h="111">
                  <a:moveTo>
                    <a:pt x="f5" y="f6"/>
                  </a:moveTo>
                  <a:cubicBezTo>
                    <a:pt x="f7" y="f8"/>
                    <a:pt x="f9" y="f10"/>
                    <a:pt x="f2" y="f2"/>
                  </a:cubicBezTo>
                  <a:cubicBezTo>
                    <a:pt x="f11" y="f12"/>
                    <a:pt x="f7" y="f13"/>
                    <a:pt x="f5" y="f14"/>
                  </a:cubicBezTo>
                  <a:cubicBezTo>
                    <a:pt x="f15" y="f16"/>
                    <a:pt x="f17" y="f18"/>
                    <a:pt x="f19" y="f20"/>
                  </a:cubicBezTo>
                  <a:cubicBezTo>
                    <a:pt x="f21" y="f22"/>
                    <a:pt x="f23" y="f24"/>
                    <a:pt x="f25" y="f4"/>
                  </a:cubicBezTo>
                  <a:cubicBezTo>
                    <a:pt x="f3" y="f4"/>
                    <a:pt x="f3" y="f4"/>
                    <a:pt x="f3" y="f4"/>
                  </a:cubicBezTo>
                  <a:cubicBezTo>
                    <a:pt x="f26" y="f27"/>
                    <a:pt x="f6" y="f28"/>
                    <a:pt x="f21" y="f16"/>
                  </a:cubicBezTo>
                  <a:cubicBezTo>
                    <a:pt x="f29" y="f3"/>
                    <a:pt x="f30" y="f31"/>
                    <a:pt x="f5" y="f6"/>
                  </a:cubicBezTo>
                  <a:close/>
                </a:path>
              </a:pathLst>
            </a:custGeom>
            <a:solidFill>
              <a:srgbClr val="2E5369"/>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grpSp>
      <p:sp>
        <p:nvSpPr>
          <p:cNvPr id="28" name="Rectangle 6">
            <a:extLst>
              <a:ext uri="{FF2B5EF4-FFF2-40B4-BE49-F238E27FC236}">
                <a16:creationId xmlns:a16="http://schemas.microsoft.com/office/drawing/2014/main" id="{78F1C013-CD40-9514-2F90-DFEA7BA56775}"/>
              </a:ext>
            </a:extLst>
          </p:cNvPr>
          <p:cNvSpPr/>
          <p:nvPr/>
        </p:nvSpPr>
        <p:spPr>
          <a:xfrm>
            <a:off x="0" y="0"/>
            <a:ext cx="182880" cy="6858000"/>
          </a:xfrm>
          <a:prstGeom prst="rect">
            <a:avLst/>
          </a:prstGeom>
          <a:solidFill>
            <a:srgbClr val="2E5369"/>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29" name="Title Placeholder 1">
            <a:extLst>
              <a:ext uri="{FF2B5EF4-FFF2-40B4-BE49-F238E27FC236}">
                <a16:creationId xmlns:a16="http://schemas.microsoft.com/office/drawing/2014/main" id="{1FCC40EF-401F-C179-3737-633CBBF9B060}"/>
              </a:ext>
            </a:extLst>
          </p:cNvPr>
          <p:cNvSpPr txBox="1">
            <a:spLocks noGrp="1"/>
          </p:cNvSpPr>
          <p:nvPr>
            <p:ph type="title"/>
          </p:nvPr>
        </p:nvSpPr>
        <p:spPr>
          <a:xfrm>
            <a:off x="2592927" y="624105"/>
            <a:ext cx="8911687" cy="1280891"/>
          </a:xfrm>
          <a:prstGeom prst="rect">
            <a:avLst/>
          </a:prstGeom>
          <a:noFill/>
          <a:ln>
            <a:noFill/>
          </a:ln>
        </p:spPr>
        <p:txBody>
          <a:bodyPr vert="horz" wrap="square" lIns="91440" tIns="45720" rIns="91440" bIns="45720" anchor="t" anchorCtr="0" compatLnSpc="1">
            <a:normAutofit/>
          </a:bodyPr>
          <a:lstStyle/>
          <a:p>
            <a:pPr lvl="0"/>
            <a:r>
              <a:rPr lang="fr-FR"/>
              <a:t>Modifiez le style du titre</a:t>
            </a:r>
            <a:endParaRPr lang="en-US"/>
          </a:p>
        </p:txBody>
      </p:sp>
      <p:sp>
        <p:nvSpPr>
          <p:cNvPr id="30" name="Text Placeholder 2">
            <a:extLst>
              <a:ext uri="{FF2B5EF4-FFF2-40B4-BE49-F238E27FC236}">
                <a16:creationId xmlns:a16="http://schemas.microsoft.com/office/drawing/2014/main" id="{F12B74FF-4EDE-D1AC-C0C5-B457B188E10A}"/>
              </a:ext>
            </a:extLst>
          </p:cNvPr>
          <p:cNvSpPr txBox="1">
            <a:spLocks noGrp="1"/>
          </p:cNvSpPr>
          <p:nvPr>
            <p:ph type="body" idx="1"/>
          </p:nvPr>
        </p:nvSpPr>
        <p:spPr>
          <a:xfrm>
            <a:off x="2589215" y="2133596"/>
            <a:ext cx="8915400" cy="3886200"/>
          </a:xfrm>
          <a:prstGeom prst="rect">
            <a:avLst/>
          </a:prstGeom>
          <a:noFill/>
          <a:ln>
            <a:noFill/>
          </a:ln>
        </p:spPr>
        <p:txBody>
          <a:bodyPr vert="horz" wrap="square" lIns="91440" tIns="45720" rIns="91440" bIns="45720" anchor="t" anchorCtr="0" compatLnSpc="1">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31" name="Date Placeholder 3">
            <a:extLst>
              <a:ext uri="{FF2B5EF4-FFF2-40B4-BE49-F238E27FC236}">
                <a16:creationId xmlns:a16="http://schemas.microsoft.com/office/drawing/2014/main" id="{7C235252-B803-9ADC-E1FC-183F3FF1C961}"/>
              </a:ext>
            </a:extLst>
          </p:cNvPr>
          <p:cNvSpPr txBox="1">
            <a:spLocks noGrp="1"/>
          </p:cNvSpPr>
          <p:nvPr>
            <p:ph type="dt" sz="half" idx="2"/>
          </p:nvPr>
        </p:nvSpPr>
        <p:spPr>
          <a:xfrm>
            <a:off x="10361615" y="6130439"/>
            <a:ext cx="1146282" cy="370396"/>
          </a:xfrm>
          <a:prstGeom prst="rect">
            <a:avLst/>
          </a:prstGeom>
          <a:noFill/>
          <a:ln>
            <a:noFill/>
          </a:ln>
        </p:spPr>
        <p:txBody>
          <a:bodyPr vert="horz" wrap="square" lIns="91440" tIns="45720" rIns="91440" bIns="45720" anchor="ctr" anchorCtr="0" compatLnSpc="1">
            <a:noAutofit/>
          </a:bodyPr>
          <a:lstStyle>
            <a:lvl1pPr marL="0" marR="0" lvl="0" indent="0" algn="r" defTabSz="457200" rtl="0" fontAlgn="auto" hangingPunct="1">
              <a:lnSpc>
                <a:spcPct val="100000"/>
              </a:lnSpc>
              <a:spcBef>
                <a:spcPts val="0"/>
              </a:spcBef>
              <a:spcAft>
                <a:spcPts val="0"/>
              </a:spcAft>
              <a:buNone/>
              <a:tabLst/>
              <a:defRPr lang="fr-FR" sz="900" b="0" i="0" u="none" strike="noStrike" kern="1200" cap="none" spc="0" baseline="0">
                <a:solidFill>
                  <a:srgbClr val="898989"/>
                </a:solidFill>
                <a:uFillTx/>
                <a:latin typeface="Century Gothic"/>
              </a:defRPr>
            </a:lvl1pPr>
          </a:lstStyle>
          <a:p>
            <a:pPr lvl="0"/>
            <a:fld id="{DEDE8183-9FE6-4E9E-A438-DB9667EC3B4A}" type="datetime1">
              <a:rPr lang="fr-FR"/>
              <a:pPr lvl="0"/>
              <a:t>07/09/2026</a:t>
            </a:fld>
            <a:endParaRPr lang="fr-FR"/>
          </a:p>
        </p:txBody>
      </p:sp>
      <p:sp>
        <p:nvSpPr>
          <p:cNvPr id="32" name="Footer Placeholder 4">
            <a:extLst>
              <a:ext uri="{FF2B5EF4-FFF2-40B4-BE49-F238E27FC236}">
                <a16:creationId xmlns:a16="http://schemas.microsoft.com/office/drawing/2014/main" id="{1F34A4F3-73BB-4EAD-F05C-4CB446005E7E}"/>
              </a:ext>
            </a:extLst>
          </p:cNvPr>
          <p:cNvSpPr txBox="1">
            <a:spLocks noGrp="1"/>
          </p:cNvSpPr>
          <p:nvPr>
            <p:ph type="ftr" sz="quarter" idx="3"/>
          </p:nvPr>
        </p:nvSpPr>
        <p:spPr>
          <a:xfrm>
            <a:off x="2589215" y="6135806"/>
            <a:ext cx="7619996" cy="365129"/>
          </a:xfrm>
          <a:prstGeom prst="rect">
            <a:avLst/>
          </a:prstGeom>
          <a:noFill/>
          <a:ln>
            <a:noFill/>
          </a:ln>
        </p:spPr>
        <p:txBody>
          <a:bodyPr vert="horz" wrap="square" lIns="91440" tIns="45720" rIns="91440" bIns="45720" anchor="ctr" anchorCtr="0" compatLnSpc="1">
            <a:noAutofit/>
          </a:bodyPr>
          <a:lstStyle>
            <a:lvl1pPr marL="0" marR="0" lvl="0" indent="0" algn="l" defTabSz="457200" rtl="0" fontAlgn="auto" hangingPunct="1">
              <a:lnSpc>
                <a:spcPct val="100000"/>
              </a:lnSpc>
              <a:spcBef>
                <a:spcPts val="0"/>
              </a:spcBef>
              <a:spcAft>
                <a:spcPts val="0"/>
              </a:spcAft>
              <a:buNone/>
              <a:tabLst/>
              <a:defRPr lang="fr-FR" sz="900" b="0" i="0" u="none" strike="noStrike" kern="1200" cap="none" spc="0" baseline="0">
                <a:solidFill>
                  <a:srgbClr val="898989"/>
                </a:solidFill>
                <a:uFillTx/>
                <a:latin typeface="Century Gothic"/>
              </a:defRPr>
            </a:lvl1pPr>
          </a:lstStyle>
          <a:p>
            <a:pPr lvl="0"/>
            <a:endParaRPr lang="fr-FR"/>
          </a:p>
        </p:txBody>
      </p:sp>
      <p:sp>
        <p:nvSpPr>
          <p:cNvPr id="33" name="Slide Number Placeholder 5">
            <a:extLst>
              <a:ext uri="{FF2B5EF4-FFF2-40B4-BE49-F238E27FC236}">
                <a16:creationId xmlns:a16="http://schemas.microsoft.com/office/drawing/2014/main" id="{79368592-165A-C094-61FA-9025977C35AD}"/>
              </a:ext>
            </a:extLst>
          </p:cNvPr>
          <p:cNvSpPr txBox="1">
            <a:spLocks noGrp="1"/>
          </p:cNvSpPr>
          <p:nvPr>
            <p:ph type="sldNum" sz="quarter" idx="4"/>
          </p:nvPr>
        </p:nvSpPr>
        <p:spPr>
          <a:xfrm>
            <a:off x="531815" y="787783"/>
            <a:ext cx="779763" cy="365129"/>
          </a:xfrm>
          <a:prstGeom prst="rect">
            <a:avLst/>
          </a:prstGeom>
          <a:noFill/>
          <a:ln>
            <a:noFill/>
          </a:ln>
        </p:spPr>
        <p:txBody>
          <a:bodyPr vert="horz" wrap="square" lIns="91440" tIns="45720" rIns="91440" bIns="45720" anchor="ctr" anchorCtr="0" compatLnSpc="1">
            <a:noAutofit/>
          </a:bodyPr>
          <a:lstStyle>
            <a:lvl1pPr marL="0" marR="0" lvl="0" indent="0" algn="r" defTabSz="457200" rtl="0" fontAlgn="auto" hangingPunct="1">
              <a:lnSpc>
                <a:spcPct val="100000"/>
              </a:lnSpc>
              <a:spcBef>
                <a:spcPts val="0"/>
              </a:spcBef>
              <a:spcAft>
                <a:spcPts val="0"/>
              </a:spcAft>
              <a:buNone/>
              <a:tabLst/>
              <a:defRPr lang="fr-FR" sz="2000" b="0" i="0" u="none" strike="noStrike" kern="1200" cap="none" spc="0" baseline="0">
                <a:solidFill>
                  <a:srgbClr val="FEFFFF"/>
                </a:solidFill>
                <a:uFillTx/>
                <a:latin typeface="Century Gothic"/>
              </a:defRPr>
            </a:lvl1pPr>
          </a:lstStyle>
          <a:p>
            <a:pPr lvl="0"/>
            <a:fld id="{7E361327-5370-4111-A707-99F85C85AB20}" type="slidenum">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marL="0" marR="0" lvl="0" indent="0" algn="l" defTabSz="457200" rtl="0" fontAlgn="auto" hangingPunct="1">
        <a:lnSpc>
          <a:spcPct val="100000"/>
        </a:lnSpc>
        <a:spcBef>
          <a:spcPts val="0"/>
        </a:spcBef>
        <a:spcAft>
          <a:spcPts val="0"/>
        </a:spcAft>
        <a:buNone/>
        <a:tabLst/>
        <a:defRPr lang="fr-FR" sz="3600" b="0" i="0" u="none" strike="noStrike" kern="1200" cap="none" spc="0" baseline="0">
          <a:solidFill>
            <a:srgbClr val="178DBB"/>
          </a:solidFill>
          <a:uFillTx/>
          <a:latin typeface="Century Gothic"/>
        </a:defRPr>
      </a:lvl1pPr>
    </p:titleStyle>
    <p:bodyStyle>
      <a:lvl1pPr marL="342900" marR="0" lvl="0" indent="-342900" algn="l" defTabSz="457200" rtl="0" fontAlgn="auto" hangingPunct="1">
        <a:lnSpc>
          <a:spcPct val="100000"/>
        </a:lnSpc>
        <a:spcBef>
          <a:spcPts val="1000"/>
        </a:spcBef>
        <a:spcAft>
          <a:spcPts val="0"/>
        </a:spcAft>
        <a:buClr>
          <a:srgbClr val="353535"/>
        </a:buClr>
        <a:buSzPct val="100000"/>
        <a:buFont typeface="Wingdings 3"/>
        <a:buChar char=""/>
        <a:tabLst/>
        <a:defRPr lang="fr-FR" sz="1800" b="0" i="0" u="none" strike="noStrike" kern="1200" cap="none" spc="0" baseline="0">
          <a:solidFill>
            <a:srgbClr val="404040"/>
          </a:solidFill>
          <a:uFillTx/>
          <a:latin typeface="Century Gothic"/>
        </a:defRPr>
      </a:lvl1pPr>
      <a:lvl2pPr marL="742950" marR="0" lvl="1" indent="-285750" algn="l" defTabSz="457200" rtl="0" fontAlgn="auto" hangingPunct="1">
        <a:lnSpc>
          <a:spcPct val="100000"/>
        </a:lnSpc>
        <a:spcBef>
          <a:spcPts val="1000"/>
        </a:spcBef>
        <a:spcAft>
          <a:spcPts val="0"/>
        </a:spcAft>
        <a:buClr>
          <a:srgbClr val="353535"/>
        </a:buClr>
        <a:buSzPct val="100000"/>
        <a:buFont typeface="Wingdings 3"/>
        <a:buChar char=""/>
        <a:tabLst/>
        <a:defRPr lang="fr-FR" sz="1600" b="0" i="0" u="none" strike="noStrike" kern="1200" cap="none" spc="0" baseline="0">
          <a:solidFill>
            <a:srgbClr val="404040"/>
          </a:solidFill>
          <a:uFillTx/>
          <a:latin typeface="Century Gothic"/>
        </a:defRPr>
      </a:lvl2pPr>
      <a:lvl3pPr marL="1143000" marR="0" lvl="2" indent="-228600" algn="l" defTabSz="457200" rtl="0" fontAlgn="auto" hangingPunct="1">
        <a:lnSpc>
          <a:spcPct val="100000"/>
        </a:lnSpc>
        <a:spcBef>
          <a:spcPts val="1000"/>
        </a:spcBef>
        <a:spcAft>
          <a:spcPts val="0"/>
        </a:spcAft>
        <a:buClr>
          <a:srgbClr val="353535"/>
        </a:buClr>
        <a:buSzPct val="100000"/>
        <a:buFont typeface="Wingdings 3"/>
        <a:buChar char=""/>
        <a:tabLst/>
        <a:defRPr lang="fr-FR" sz="1400" b="0" i="0" u="none" strike="noStrike" kern="1200" cap="none" spc="0" baseline="0">
          <a:solidFill>
            <a:srgbClr val="404040"/>
          </a:solidFill>
          <a:uFillTx/>
          <a:latin typeface="Century Gothic"/>
        </a:defRPr>
      </a:lvl3pPr>
      <a:lvl4pPr marL="1600200" marR="0" lvl="3" indent="-228600" algn="l" defTabSz="457200" rtl="0" fontAlgn="auto" hangingPunct="1">
        <a:lnSpc>
          <a:spcPct val="100000"/>
        </a:lnSpc>
        <a:spcBef>
          <a:spcPts val="1000"/>
        </a:spcBef>
        <a:spcAft>
          <a:spcPts val="0"/>
        </a:spcAft>
        <a:buClr>
          <a:srgbClr val="353535"/>
        </a:buClr>
        <a:buSzPct val="100000"/>
        <a:buFont typeface="Wingdings 3"/>
        <a:buChar char=""/>
        <a:tabLst/>
        <a:defRPr lang="fr-FR" sz="1200" b="0" i="0" u="none" strike="noStrike" kern="1200" cap="none" spc="0" baseline="0">
          <a:solidFill>
            <a:srgbClr val="404040"/>
          </a:solidFill>
          <a:uFillTx/>
          <a:latin typeface="Century Gothic"/>
        </a:defRPr>
      </a:lvl4pPr>
      <a:lvl5pPr marL="2057400" marR="0" lvl="4" indent="-228600" algn="l" defTabSz="457200" rtl="0" fontAlgn="auto" hangingPunct="1">
        <a:lnSpc>
          <a:spcPct val="100000"/>
        </a:lnSpc>
        <a:spcBef>
          <a:spcPts val="1000"/>
        </a:spcBef>
        <a:spcAft>
          <a:spcPts val="0"/>
        </a:spcAft>
        <a:buClr>
          <a:srgbClr val="353535"/>
        </a:buClr>
        <a:buSzPct val="100000"/>
        <a:buFont typeface="Wingdings 3"/>
        <a:buChar char=""/>
        <a:tabLst/>
        <a:defRPr lang="fr-FR" sz="1200" b="0" i="0" u="none" strike="noStrike" kern="1200" cap="none" spc="0" baseline="0">
          <a:solidFill>
            <a:srgbClr val="404040"/>
          </a:solidFill>
          <a:uFillTx/>
          <a:latin typeface="Century Gothic"/>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tennis2table.com/table-de-ping-pong"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tennis2table.com/raquettes-de-ping-pong"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tennis2table.com/balles-de-tennis-de-table" TargetMode="External"/><Relationship Id="rId2" Type="http://schemas.openxmlformats.org/officeDocument/2006/relationships/hyperlink" Target="https://tennis2table.com/raquettes-de-ping-pong"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tennis2table.com/balles-de-tennis-de-table" TargetMode="External"/><Relationship Id="rId2" Type="http://schemas.openxmlformats.org/officeDocument/2006/relationships/hyperlink" Target="https://tennis2table.com/" TargetMode="External"/><Relationship Id="rId1" Type="http://schemas.openxmlformats.org/officeDocument/2006/relationships/slideLayout" Target="../slideLayouts/slideLayout2.xml"/><Relationship Id="rId5" Type="http://schemas.openxmlformats.org/officeDocument/2006/relationships/hyperlink" Target="https://tennis2table.com/raquettes-de-ping-pong" TargetMode="External"/><Relationship Id="rId4" Type="http://schemas.openxmlformats.org/officeDocument/2006/relationships/hyperlink" Target="https://tennis2table.com/materiel-tennis-de-table/filet/filets-de-tennis-de-table-retractable.html"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tennis2table.com/raquettes-de-ping-pong" TargetMode="External"/><Relationship Id="rId2" Type="http://schemas.openxmlformats.org/officeDocument/2006/relationships/hyperlink" Target="https://tennis2table.com/balles-de-tennis-de-table"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15F23B-381D-5566-A483-04200F5DAD7F}"/>
              </a:ext>
            </a:extLst>
          </p:cNvPr>
          <p:cNvSpPr txBox="1">
            <a:spLocks noGrp="1"/>
          </p:cNvSpPr>
          <p:nvPr>
            <p:ph type="title"/>
          </p:nvPr>
        </p:nvSpPr>
        <p:spPr>
          <a:xfrm>
            <a:off x="838203" y="323560"/>
            <a:ext cx="10515600" cy="1325559"/>
          </a:xfrm>
        </p:spPr>
        <p:txBody>
          <a:bodyPr/>
          <a:lstStyle/>
          <a:p>
            <a:pPr lvl="0"/>
            <a:r>
              <a:rPr lang="fr-FR" b="1">
                <a:solidFill>
                  <a:srgbClr val="FF0000"/>
                </a:solidFill>
              </a:rPr>
              <a:t>               TECHNIQUE TENNIS DE TABLE</a:t>
            </a:r>
          </a:p>
        </p:txBody>
      </p:sp>
      <p:sp>
        <p:nvSpPr>
          <p:cNvPr id="3" name="Espace réservé du contenu 2">
            <a:extLst>
              <a:ext uri="{FF2B5EF4-FFF2-40B4-BE49-F238E27FC236}">
                <a16:creationId xmlns:a16="http://schemas.microsoft.com/office/drawing/2014/main" id="{6AC845E9-8FBF-E363-4E5A-415EF8ECDA23}"/>
              </a:ext>
            </a:extLst>
          </p:cNvPr>
          <p:cNvSpPr txBox="1">
            <a:spLocks noGrp="1"/>
          </p:cNvSpPr>
          <p:nvPr>
            <p:ph idx="1"/>
          </p:nvPr>
        </p:nvSpPr>
        <p:spPr>
          <a:xfrm>
            <a:off x="838193" y="1329180"/>
            <a:ext cx="11338898" cy="5528819"/>
          </a:xfrm>
        </p:spPr>
        <p:txBody>
          <a:bodyPr/>
          <a:lstStyle/>
          <a:p>
            <a:pPr marL="0" lvl="0" indent="0">
              <a:lnSpc>
                <a:spcPct val="90000"/>
              </a:lnSpc>
              <a:buNone/>
            </a:pPr>
            <a:r>
              <a:rPr lang="fr-FR" sz="2400" b="1" u="sng">
                <a:solidFill>
                  <a:srgbClr val="0070C0"/>
                </a:solidFill>
              </a:rPr>
              <a:t>Les différentes prises de raquette</a:t>
            </a:r>
          </a:p>
          <a:p>
            <a:pPr marL="0" lvl="0" indent="0">
              <a:lnSpc>
                <a:spcPct val="90000"/>
              </a:lnSpc>
              <a:buNone/>
            </a:pPr>
            <a:r>
              <a:rPr lang="fr-FR">
                <a:solidFill>
                  <a:srgbClr val="0070C0"/>
                </a:solidFill>
                <a:effectLst>
                  <a:outerShdw dist="38096" dir="2700000">
                    <a:srgbClr val="000000"/>
                  </a:outerShdw>
                </a:effectLst>
              </a:rPr>
              <a:t>			</a:t>
            </a:r>
            <a:r>
              <a:rPr lang="fr-FR" b="1">
                <a:solidFill>
                  <a:srgbClr val="00B050"/>
                </a:solidFill>
                <a:effectLst>
                  <a:outerShdw dist="38096" dir="2700000">
                    <a:srgbClr val="000000"/>
                  </a:outerShdw>
                </a:effectLst>
                <a:latin typeface="Arial" pitchFamily="34"/>
                <a:cs typeface="Arial" pitchFamily="34"/>
              </a:rPr>
              <a:t>Prise orthodoxe ou européenne</a:t>
            </a:r>
            <a:r>
              <a:rPr lang="fr-FR"/>
              <a:t>	</a:t>
            </a:r>
          </a:p>
          <a:p>
            <a:pPr marL="0" lvl="0" indent="0">
              <a:lnSpc>
                <a:spcPct val="90000"/>
              </a:lnSpc>
              <a:buNone/>
            </a:pPr>
            <a:endParaRPr lang="fr-FR"/>
          </a:p>
          <a:p>
            <a:pPr marL="0" lvl="0" indent="0">
              <a:lnSpc>
                <a:spcPct val="90000"/>
              </a:lnSpc>
              <a:buNone/>
            </a:pPr>
            <a:endParaRPr lang="fr-FR"/>
          </a:p>
          <a:p>
            <a:pPr marL="0" lvl="0" indent="0">
              <a:lnSpc>
                <a:spcPct val="90000"/>
              </a:lnSpc>
              <a:buNone/>
            </a:pPr>
            <a:r>
              <a:rPr lang="fr-FR"/>
              <a:t>                 </a:t>
            </a:r>
          </a:p>
          <a:p>
            <a:pPr marL="0" lvl="0" indent="0">
              <a:lnSpc>
                <a:spcPct val="90000"/>
              </a:lnSpc>
              <a:buNone/>
            </a:pPr>
            <a:endParaRPr lang="fr-FR"/>
          </a:p>
          <a:p>
            <a:pPr marL="0" lvl="0" indent="0">
              <a:lnSpc>
                <a:spcPct val="90000"/>
              </a:lnSpc>
              <a:buNone/>
            </a:pPr>
            <a:r>
              <a:rPr lang="fr-FR"/>
              <a:t> </a:t>
            </a:r>
          </a:p>
          <a:p>
            <a:pPr marL="0" lvl="0" indent="0" algn="just">
              <a:lnSpc>
                <a:spcPct val="90000"/>
              </a:lnSpc>
              <a:buNone/>
            </a:pPr>
            <a:r>
              <a:rPr lang="fr-FR" b="1"/>
              <a:t>		Avantages</a:t>
            </a:r>
            <a:r>
              <a:rPr lang="fr-FR"/>
              <a:t> : permet un passage facile du coup droit au revers. Elle permet aussi de frapper 	avec suffisamment de puissance en coup droit comme en revers. Très bon contrôle et flexibilité. 	Prise la plus répandue dans le monde. 		</a:t>
            </a:r>
          </a:p>
          <a:p>
            <a:pPr marL="0" lvl="0" indent="0" algn="just">
              <a:lnSpc>
                <a:spcPct val="90000"/>
              </a:lnSpc>
              <a:buNone/>
            </a:pPr>
            <a:r>
              <a:rPr lang="fr-FR" b="1"/>
              <a:t>	Inconvénients : </a:t>
            </a:r>
            <a:r>
              <a:rPr lang="fr-FR"/>
              <a:t>parfois difficile de choisir entre utiliser le coup droit et le revers (placement 	coude).</a:t>
            </a:r>
          </a:p>
          <a:p>
            <a:pPr marL="0" lvl="0" indent="0" algn="just">
              <a:lnSpc>
                <a:spcPct val="90000"/>
              </a:lnSpc>
              <a:buNone/>
            </a:pPr>
            <a:r>
              <a:rPr lang="fr-FR"/>
              <a:t>	La prise orthodoxe peut réduire la capacité à générer une rotation maximale sur la balle, 	notamment lors des coups de coup droit ou de revers</a:t>
            </a:r>
          </a:p>
          <a:p>
            <a:pPr marL="0" lvl="0" indent="0">
              <a:lnSpc>
                <a:spcPct val="90000"/>
              </a:lnSpc>
              <a:buNone/>
            </a:pPr>
            <a:r>
              <a:rPr lang="fr-FR"/>
              <a:t> l	La prise orthodoxe peut limiter la mobilité du poignet</a:t>
            </a:r>
          </a:p>
          <a:p>
            <a:pPr marL="0" lvl="0" indent="0">
              <a:lnSpc>
                <a:spcPct val="90000"/>
              </a:lnSpc>
              <a:buNone/>
            </a:pPr>
            <a:endParaRPr lang="fr-FR"/>
          </a:p>
        </p:txBody>
      </p:sp>
      <p:pic>
        <p:nvPicPr>
          <p:cNvPr id="4" name="Picture 2" descr="TENNIS DE TABLE">
            <a:extLst>
              <a:ext uri="{FF2B5EF4-FFF2-40B4-BE49-F238E27FC236}">
                <a16:creationId xmlns:a16="http://schemas.microsoft.com/office/drawing/2014/main" id="{2960D7BE-8C7F-D7A0-E4B4-0BD688BB4CED}"/>
              </a:ext>
            </a:extLst>
          </p:cNvPr>
          <p:cNvPicPr>
            <a:picLocks noChangeAspect="1"/>
          </p:cNvPicPr>
          <p:nvPr/>
        </p:nvPicPr>
        <p:blipFill>
          <a:blip r:embed="rId2"/>
          <a:srcRect/>
          <a:stretch>
            <a:fillRect/>
          </a:stretch>
        </p:blipFill>
        <p:spPr>
          <a:xfrm>
            <a:off x="5752408" y="2276033"/>
            <a:ext cx="3291840" cy="1729441"/>
          </a:xfrm>
          <a:prstGeom prst="rect">
            <a:avLst/>
          </a:prstGeom>
          <a:noFill/>
          <a:ln cap="flat">
            <a:noFill/>
          </a:ln>
        </p:spPr>
      </p:pic>
      <p:pic>
        <p:nvPicPr>
          <p:cNvPr id="5" name="Picture 4" descr="How to Hold a Table Tennis Racket | Killerspin">
            <a:extLst>
              <a:ext uri="{FF2B5EF4-FFF2-40B4-BE49-F238E27FC236}">
                <a16:creationId xmlns:a16="http://schemas.microsoft.com/office/drawing/2014/main" id="{D70CADBC-3463-F540-86AC-E986C8E5BDEF}"/>
              </a:ext>
            </a:extLst>
          </p:cNvPr>
          <p:cNvPicPr>
            <a:picLocks noChangeAspect="1"/>
          </p:cNvPicPr>
          <p:nvPr/>
        </p:nvPicPr>
        <p:blipFill>
          <a:blip r:embed="rId3"/>
          <a:srcRect/>
          <a:stretch>
            <a:fillRect/>
          </a:stretch>
        </p:blipFill>
        <p:spPr>
          <a:xfrm>
            <a:off x="1432105" y="2276033"/>
            <a:ext cx="2998582" cy="1729441"/>
          </a:xfrm>
          <a:prstGeom prst="rect">
            <a:avLst/>
          </a:prstGeom>
          <a:noFill/>
          <a:ln cap="flat">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26">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1260619-2FC9-8E66-46DB-F1173FC0B034}"/>
              </a:ext>
            </a:extLst>
          </p:cNvPr>
          <p:cNvSpPr txBox="1">
            <a:spLocks noGrp="1"/>
          </p:cNvSpPr>
          <p:nvPr>
            <p:ph type="title"/>
          </p:nvPr>
        </p:nvSpPr>
        <p:spPr>
          <a:xfrm>
            <a:off x="1737360" y="624105"/>
            <a:ext cx="9767255" cy="1280891"/>
          </a:xfrm>
        </p:spPr>
        <p:txBody>
          <a:bodyPr/>
          <a:lstStyle/>
          <a:p>
            <a:pPr lvl="0"/>
            <a:r>
              <a:rPr lang="fr-FR" sz="2300" b="1">
                <a:solidFill>
                  <a:srgbClr val="ED7D31"/>
                </a:solidFill>
              </a:rPr>
              <a:t>TECHNIQUE TENNIS DE TABLE</a:t>
            </a:r>
            <a:br>
              <a:rPr lang="fr-FR" sz="2300" b="1">
                <a:solidFill>
                  <a:srgbClr val="ED7D31"/>
                </a:solidFill>
              </a:rPr>
            </a:br>
            <a:r>
              <a:rPr lang="fr-FR" sz="2300" b="1">
                <a:solidFill>
                  <a:srgbClr val="ED7D31"/>
                </a:solidFill>
              </a:rPr>
              <a:t>		</a:t>
            </a:r>
            <a:r>
              <a:rPr lang="fr-FR" sz="1800" b="1">
                <a:solidFill>
                  <a:srgbClr val="00B0F0"/>
                </a:solidFill>
              </a:rPr>
              <a:t>Les coups techniques</a:t>
            </a:r>
            <a:r>
              <a:rPr lang="fr-FR" sz="2300"/>
              <a:t>	</a:t>
            </a:r>
            <a:br>
              <a:rPr lang="fr-FR" sz="2300"/>
            </a:br>
            <a:br>
              <a:rPr lang="fr-FR" sz="2300"/>
            </a:br>
            <a:r>
              <a:rPr lang="fr-FR" sz="1600" b="1">
                <a:solidFill>
                  <a:srgbClr val="00B050"/>
                </a:solidFill>
              </a:rPr>
              <a:t>La frappe </a:t>
            </a:r>
            <a:br>
              <a:rPr lang="fr-FR" sz="1600" b="1">
                <a:solidFill>
                  <a:srgbClr val="00B050"/>
                </a:solidFill>
              </a:rPr>
            </a:br>
            <a:br>
              <a:rPr lang="fr-FR" sz="1600" b="1">
                <a:solidFill>
                  <a:srgbClr val="00B050"/>
                </a:solidFill>
              </a:rPr>
            </a:br>
            <a:r>
              <a:rPr lang="fr-FR" sz="1300">
                <a:solidFill>
                  <a:srgbClr val="000000"/>
                </a:solidFill>
              </a:rPr>
              <a:t>La Frappe dans le tennis de table est, avec le top spin, le coup offensif le plus utilisé. Elle permet une trajectoire de balle très tendue. Associant également une vitesse accrue, ce coup est idéal pour tenter de rompre l’échange pour marquer le point.</a:t>
            </a:r>
            <a:br>
              <a:rPr lang="fr-FR" sz="1300">
                <a:solidFill>
                  <a:srgbClr val="000000"/>
                </a:solidFill>
              </a:rPr>
            </a:br>
            <a:endParaRPr lang="fr-FR" sz="1300" b="1">
              <a:solidFill>
                <a:srgbClr val="000000"/>
              </a:solidFill>
            </a:endParaRPr>
          </a:p>
        </p:txBody>
      </p:sp>
      <p:pic>
        <p:nvPicPr>
          <p:cNvPr id="3" name="Picture 2" descr="Exercices pour performer au tennis de table : Les frappes - YouTube">
            <a:extLst>
              <a:ext uri="{FF2B5EF4-FFF2-40B4-BE49-F238E27FC236}">
                <a16:creationId xmlns:a16="http://schemas.microsoft.com/office/drawing/2014/main" id="{A193E133-0E69-67F6-95E7-70F262622DDE}"/>
              </a:ext>
            </a:extLst>
          </p:cNvPr>
          <p:cNvPicPr>
            <a:picLocks noGrp="1" noChangeAspect="1"/>
          </p:cNvPicPr>
          <p:nvPr>
            <p:ph idx="1"/>
          </p:nvPr>
        </p:nvPicPr>
        <p:blipFill>
          <a:blip r:embed="rId3"/>
          <a:srcRect/>
          <a:stretch>
            <a:fillRect/>
          </a:stretch>
        </p:blipFill>
        <p:spPr>
          <a:xfrm>
            <a:off x="4667253" y="4317778"/>
            <a:ext cx="2857500" cy="1600200"/>
          </a:xfr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28">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509ABA-C243-31B7-2771-44CD4ED4B4CD}"/>
              </a:ext>
            </a:extLst>
          </p:cNvPr>
          <p:cNvSpPr txBox="1">
            <a:spLocks noGrp="1"/>
          </p:cNvSpPr>
          <p:nvPr>
            <p:ph type="title"/>
          </p:nvPr>
        </p:nvSpPr>
        <p:spPr>
          <a:xfrm>
            <a:off x="1737360" y="624105"/>
            <a:ext cx="9767255" cy="1280891"/>
          </a:xfrm>
        </p:spPr>
        <p:txBody>
          <a:bodyPr/>
          <a:lstStyle/>
          <a:p>
            <a:pPr lvl="0"/>
            <a:r>
              <a:rPr lang="fr-FR" sz="2300" b="1">
                <a:solidFill>
                  <a:srgbClr val="ED7D31"/>
                </a:solidFill>
              </a:rPr>
              <a:t>TECHNIQUE TENNIS DE TABLE</a:t>
            </a:r>
            <a:br>
              <a:rPr lang="fr-FR" sz="2300" b="1">
                <a:solidFill>
                  <a:srgbClr val="ED7D31"/>
                </a:solidFill>
              </a:rPr>
            </a:br>
            <a:r>
              <a:rPr lang="fr-FR" sz="2300" b="1">
                <a:solidFill>
                  <a:srgbClr val="ED7D31"/>
                </a:solidFill>
              </a:rPr>
              <a:t>		</a:t>
            </a:r>
            <a:r>
              <a:rPr lang="fr-FR" sz="1800" b="1">
                <a:solidFill>
                  <a:srgbClr val="00B0F0"/>
                </a:solidFill>
              </a:rPr>
              <a:t>Les coups techniques</a:t>
            </a:r>
            <a:r>
              <a:rPr lang="fr-FR" sz="2300"/>
              <a:t>	</a:t>
            </a:r>
            <a:br>
              <a:rPr lang="fr-FR" sz="2300"/>
            </a:br>
            <a:r>
              <a:rPr lang="fr-FR" sz="1400" b="1">
                <a:solidFill>
                  <a:srgbClr val="00B050"/>
                </a:solidFill>
              </a:rPr>
              <a:t>Le flip</a:t>
            </a:r>
            <a:br>
              <a:rPr lang="fr-FR" sz="1400" b="1">
                <a:solidFill>
                  <a:srgbClr val="00B050"/>
                </a:solidFill>
              </a:rPr>
            </a:br>
            <a:br>
              <a:rPr lang="fr-FR" sz="1400" b="1">
                <a:solidFill>
                  <a:srgbClr val="00B050"/>
                </a:solidFill>
              </a:rPr>
            </a:br>
            <a:r>
              <a:rPr lang="fr-FR" sz="1400" b="1">
                <a:solidFill>
                  <a:srgbClr val="000000"/>
                </a:solidFill>
              </a:rPr>
              <a:t>Les flips peuvent être effectués en coup droit ou en revers</a:t>
            </a:r>
            <a:r>
              <a:rPr lang="fr-FR" sz="1400">
                <a:solidFill>
                  <a:srgbClr val="000000"/>
                </a:solidFill>
              </a:rPr>
              <a:t>. Ce coup technique est effectué pour démarrer une balle courte. Ils peuvent être liftés, tapés, ...</a:t>
            </a:r>
            <a:endParaRPr lang="fr-FR" sz="1400" b="1">
              <a:solidFill>
                <a:srgbClr val="000000"/>
              </a:solidFill>
            </a:endParaRPr>
          </a:p>
        </p:txBody>
      </p:sp>
      <p:pic>
        <p:nvPicPr>
          <p:cNvPr id="3" name="Picture 2" descr="How to Forehand Flip | Killerspin Table Tennis">
            <a:extLst>
              <a:ext uri="{FF2B5EF4-FFF2-40B4-BE49-F238E27FC236}">
                <a16:creationId xmlns:a16="http://schemas.microsoft.com/office/drawing/2014/main" id="{FB9B7DD3-A1DB-BECB-CCCB-A450FDBEDD8B}"/>
              </a:ext>
            </a:extLst>
          </p:cNvPr>
          <p:cNvPicPr>
            <a:picLocks noGrp="1" noChangeAspect="1"/>
          </p:cNvPicPr>
          <p:nvPr>
            <p:ph idx="1"/>
          </p:nvPr>
        </p:nvPicPr>
        <p:blipFill>
          <a:blip r:embed="rId3"/>
          <a:srcRect/>
          <a:stretch>
            <a:fillRect/>
          </a:stretch>
        </p:blipFill>
        <p:spPr>
          <a:xfrm>
            <a:off x="4070954" y="3238503"/>
            <a:ext cx="4572000" cy="3429000"/>
          </a:xfr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33">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7E70FF-C629-E45D-1B2F-4AB0DF29B246}"/>
              </a:ext>
            </a:extLst>
          </p:cNvPr>
          <p:cNvSpPr txBox="1">
            <a:spLocks noGrp="1"/>
          </p:cNvSpPr>
          <p:nvPr>
            <p:ph type="title"/>
          </p:nvPr>
        </p:nvSpPr>
        <p:spPr>
          <a:xfrm>
            <a:off x="1737360" y="624105"/>
            <a:ext cx="9767255" cy="1280891"/>
          </a:xfrm>
        </p:spPr>
        <p:txBody>
          <a:bodyPr/>
          <a:lstStyle/>
          <a:p>
            <a:pPr lvl="0"/>
            <a:r>
              <a:rPr lang="fr-FR" sz="2300" b="1">
                <a:solidFill>
                  <a:srgbClr val="ED7D31"/>
                </a:solidFill>
              </a:rPr>
              <a:t>TECHNIQUE TENNIS DE TABLE</a:t>
            </a:r>
            <a:br>
              <a:rPr lang="fr-FR" sz="2300" b="1">
                <a:solidFill>
                  <a:srgbClr val="ED7D31"/>
                </a:solidFill>
              </a:rPr>
            </a:br>
            <a:r>
              <a:rPr lang="fr-FR" sz="2300" b="1">
                <a:solidFill>
                  <a:srgbClr val="ED7D31"/>
                </a:solidFill>
              </a:rPr>
              <a:t>		</a:t>
            </a:r>
            <a:r>
              <a:rPr lang="fr-FR" sz="1800" b="1">
                <a:solidFill>
                  <a:srgbClr val="00B0F0"/>
                </a:solidFill>
              </a:rPr>
              <a:t>Les coups techniques</a:t>
            </a:r>
            <a:r>
              <a:rPr lang="fr-FR" sz="2300"/>
              <a:t>	</a:t>
            </a:r>
            <a:br>
              <a:rPr lang="fr-FR" sz="2300"/>
            </a:br>
            <a:r>
              <a:rPr lang="fr-FR" sz="1400" b="1">
                <a:solidFill>
                  <a:srgbClr val="00B050"/>
                </a:solidFill>
              </a:rPr>
              <a:t>Les blocs</a:t>
            </a:r>
            <a:br>
              <a:rPr lang="fr-FR" sz="1400" b="1">
                <a:solidFill>
                  <a:srgbClr val="00B050"/>
                </a:solidFill>
              </a:rPr>
            </a:br>
            <a:br>
              <a:rPr lang="fr-FR" sz="1400" b="1">
                <a:solidFill>
                  <a:srgbClr val="00B050"/>
                </a:solidFill>
              </a:rPr>
            </a:br>
            <a:endParaRPr lang="fr-FR" sz="1400" b="1">
              <a:solidFill>
                <a:srgbClr val="000000"/>
              </a:solidFill>
            </a:endParaRPr>
          </a:p>
        </p:txBody>
      </p:sp>
      <p:sp>
        <p:nvSpPr>
          <p:cNvPr id="3" name="Espace réservé du contenu 2">
            <a:extLst>
              <a:ext uri="{FF2B5EF4-FFF2-40B4-BE49-F238E27FC236}">
                <a16:creationId xmlns:a16="http://schemas.microsoft.com/office/drawing/2014/main" id="{E2D5B32A-71A2-3A42-F7DF-FE4D88772891}"/>
              </a:ext>
            </a:extLst>
          </p:cNvPr>
          <p:cNvSpPr txBox="1">
            <a:spLocks noGrp="1"/>
          </p:cNvSpPr>
          <p:nvPr>
            <p:ph idx="1"/>
          </p:nvPr>
        </p:nvSpPr>
        <p:spPr>
          <a:xfrm>
            <a:off x="212716" y="2427850"/>
            <a:ext cx="12014713" cy="9836310"/>
          </a:xfrm>
        </p:spPr>
        <p:txBody>
          <a:bodyPr/>
          <a:lstStyle/>
          <a:p>
            <a:pPr lvl="0"/>
            <a:r>
              <a:rPr lang="fr-FR"/>
              <a:t>« </a:t>
            </a:r>
            <a:r>
              <a:rPr lang="fr-FR" b="1"/>
              <a:t>Le bloc est un geste de défense active</a:t>
            </a:r>
            <a:r>
              <a:rPr lang="fr-FR"/>
              <a:t>. C’est le retour ou le renvoi actif d’une balle attaquée par l’adversaire. Comme cela se pratique couramment en judo on utilise adroitement la force de l’adversaire </a:t>
            </a:r>
            <a:r>
              <a:rPr lang="fr-FR" b="1"/>
              <a:t>pour contrer</a:t>
            </a:r>
            <a:r>
              <a:rPr lang="fr-FR"/>
              <a:t> ses tentatives », </a:t>
            </a:r>
            <a:r>
              <a:rPr lang="fr-FR" b="1"/>
              <a:t>Ch. ROESCH.</a:t>
            </a:r>
          </a:p>
          <a:p>
            <a:pPr lvl="0"/>
            <a:endParaRPr lang="fr-FR" b="1"/>
          </a:p>
          <a:p>
            <a:pPr lvl="0"/>
            <a:endParaRPr lang="fr-FR"/>
          </a:p>
        </p:txBody>
      </p:sp>
      <p:pic>
        <p:nvPicPr>
          <p:cNvPr id="4" name="Picture 2">
            <a:extLst>
              <a:ext uri="{FF2B5EF4-FFF2-40B4-BE49-F238E27FC236}">
                <a16:creationId xmlns:a16="http://schemas.microsoft.com/office/drawing/2014/main" id="{91E54C02-4807-E4B3-0AB5-5D6F98663591}"/>
              </a:ext>
            </a:extLst>
          </p:cNvPr>
          <p:cNvPicPr>
            <a:picLocks noChangeAspect="1"/>
          </p:cNvPicPr>
          <p:nvPr/>
        </p:nvPicPr>
        <p:blipFill>
          <a:blip r:embed="rId3"/>
          <a:srcRect/>
          <a:stretch>
            <a:fillRect/>
          </a:stretch>
        </p:blipFill>
        <p:spPr>
          <a:xfrm>
            <a:off x="4297680" y="3532820"/>
            <a:ext cx="2377440" cy="2344274"/>
          </a:xfrm>
          <a:prstGeom prst="rect">
            <a:avLst/>
          </a:prstGeom>
          <a:noFill/>
          <a:ln cap="flat">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30">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C06D55-0825-BDE5-DEC3-EFA11E18B524}"/>
              </a:ext>
            </a:extLst>
          </p:cNvPr>
          <p:cNvSpPr txBox="1">
            <a:spLocks noGrp="1"/>
          </p:cNvSpPr>
          <p:nvPr>
            <p:ph type="title"/>
          </p:nvPr>
        </p:nvSpPr>
        <p:spPr>
          <a:xfrm>
            <a:off x="1737360" y="624105"/>
            <a:ext cx="9767255" cy="1280891"/>
          </a:xfrm>
        </p:spPr>
        <p:txBody>
          <a:bodyPr/>
          <a:lstStyle/>
          <a:p>
            <a:pPr lvl="0"/>
            <a:r>
              <a:rPr lang="fr-FR" sz="2100" b="1">
                <a:solidFill>
                  <a:srgbClr val="ED7D31"/>
                </a:solidFill>
              </a:rPr>
              <a:t>TECHNIQUE TENNIS DE TABLE</a:t>
            </a:r>
            <a:br>
              <a:rPr lang="fr-FR" sz="2100" b="1">
                <a:solidFill>
                  <a:srgbClr val="ED7D31"/>
                </a:solidFill>
              </a:rPr>
            </a:br>
            <a:r>
              <a:rPr lang="fr-FR" sz="2100" b="1">
                <a:solidFill>
                  <a:srgbClr val="ED7D31"/>
                </a:solidFill>
              </a:rPr>
              <a:t>	</a:t>
            </a:r>
            <a:r>
              <a:rPr lang="fr-FR" sz="2000" b="1">
                <a:solidFill>
                  <a:srgbClr val="ED7D31"/>
                </a:solidFill>
              </a:rPr>
              <a:t>	</a:t>
            </a:r>
            <a:r>
              <a:rPr lang="fr-FR" sz="2000" b="1">
                <a:solidFill>
                  <a:srgbClr val="00B0F0"/>
                </a:solidFill>
              </a:rPr>
              <a:t>Les coups techniques</a:t>
            </a:r>
            <a:r>
              <a:rPr lang="fr-FR" sz="2000"/>
              <a:t>	</a:t>
            </a:r>
            <a:br>
              <a:rPr lang="fr-FR" sz="2100"/>
            </a:br>
            <a:r>
              <a:rPr lang="fr-FR" sz="1600" b="1">
                <a:solidFill>
                  <a:srgbClr val="00B050"/>
                </a:solidFill>
              </a:rPr>
              <a:t>Les services</a:t>
            </a:r>
            <a:br>
              <a:rPr lang="fr-FR" sz="1300" b="1">
                <a:solidFill>
                  <a:srgbClr val="00B050"/>
                </a:solidFill>
              </a:rPr>
            </a:br>
            <a:br>
              <a:rPr lang="fr-FR" sz="1300" b="1">
                <a:solidFill>
                  <a:srgbClr val="00B050"/>
                </a:solidFill>
              </a:rPr>
            </a:br>
            <a:endParaRPr lang="fr-FR" sz="1300" b="1">
              <a:solidFill>
                <a:srgbClr val="000000"/>
              </a:solidFill>
            </a:endParaRPr>
          </a:p>
        </p:txBody>
      </p:sp>
      <p:sp>
        <p:nvSpPr>
          <p:cNvPr id="3" name="Espace réservé du contenu 2">
            <a:extLst>
              <a:ext uri="{FF2B5EF4-FFF2-40B4-BE49-F238E27FC236}">
                <a16:creationId xmlns:a16="http://schemas.microsoft.com/office/drawing/2014/main" id="{F28A369D-9632-8C26-5DAD-FC0228861B27}"/>
              </a:ext>
            </a:extLst>
          </p:cNvPr>
          <p:cNvSpPr txBox="1">
            <a:spLocks noGrp="1"/>
          </p:cNvSpPr>
          <p:nvPr>
            <p:ph idx="1"/>
          </p:nvPr>
        </p:nvSpPr>
        <p:spPr/>
        <p:txBody>
          <a:bodyPr/>
          <a:lstStyle/>
          <a:p>
            <a:pPr lvl="0"/>
            <a:r>
              <a:rPr lang="fr-FR" b="1" i="1" cap="all"/>
              <a:t>Posture et position de départ</a:t>
            </a:r>
          </a:p>
          <a:p>
            <a:pPr lvl="0"/>
            <a:r>
              <a:rPr lang="fr-FR" b="1"/>
              <a:t>Positionnement</a:t>
            </a:r>
            <a:r>
              <a:rPr lang="fr-FR"/>
              <a:t> : Tenez-vous proche de la table de ping. La majorité des services sont effectués depuis le côté revers, mais vous pouvez également servir depuis le coup droit ou le centre.</a:t>
            </a:r>
          </a:p>
          <a:p>
            <a:pPr lvl="0"/>
            <a:r>
              <a:rPr lang="fr-FR" b="1"/>
              <a:t>Mouvement de l’avant-bras</a:t>
            </a:r>
            <a:r>
              <a:rPr lang="fr-FR"/>
              <a:t> : L’avant-bras doit guider l’action. Assurez-vous d’avoir suffisamment d’espace pour permettre un mouvement rapide et fluide.</a:t>
            </a:r>
          </a:p>
          <a:p>
            <a:pPr lvl="0"/>
            <a:r>
              <a:rPr lang="fr-FR" b="1"/>
              <a:t>Lancer de balle</a:t>
            </a:r>
            <a:r>
              <a:rPr lang="fr-FR"/>
              <a:t> : Le lancer doit toujours se faire derrière la </a:t>
            </a:r>
            <a:r>
              <a:rPr lang="fr-FR">
                <a:hlinkClick r:id="rId3">
                  <a:extLst>
                    <a:ext uri="{A12FA001-AC4F-418D-AE19-62706E023703}">
                      <ahyp:hlinkClr xmlns:ahyp="http://schemas.microsoft.com/office/drawing/2018/hyperlinkcolor" val="tx"/>
                    </a:ext>
                  </a:extLst>
                </a:hlinkClick>
              </a:rPr>
              <a:t>table de tennis de table</a:t>
            </a:r>
            <a:r>
              <a:rPr lang="fr-FR"/>
              <a:t>. Pour un service long, le contact se fait près de la surface de la table, tandis que pour un service court, le contact est légèrement plus haut, au niveau de la poitrine.</a:t>
            </a:r>
          </a:p>
          <a:p>
            <a:pPr lvl="0"/>
            <a:endParaRPr lang="fr-F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37">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64D47E2-D001-3AFC-C9FB-4285C0732980}"/>
              </a:ext>
            </a:extLst>
          </p:cNvPr>
          <p:cNvSpPr txBox="1">
            <a:spLocks noGrp="1"/>
          </p:cNvSpPr>
          <p:nvPr>
            <p:ph type="title"/>
          </p:nvPr>
        </p:nvSpPr>
        <p:spPr>
          <a:xfrm>
            <a:off x="1737360" y="624105"/>
            <a:ext cx="9767255" cy="1280891"/>
          </a:xfrm>
        </p:spPr>
        <p:txBody>
          <a:bodyPr/>
          <a:lstStyle/>
          <a:p>
            <a:pPr lvl="0"/>
            <a:r>
              <a:rPr lang="fr-FR" sz="2300" b="1">
                <a:solidFill>
                  <a:srgbClr val="ED7D31"/>
                </a:solidFill>
              </a:rPr>
              <a:t>TECHNIQUE TENNIS DE TABLE</a:t>
            </a:r>
            <a:br>
              <a:rPr lang="fr-FR" sz="2300" b="1">
                <a:solidFill>
                  <a:srgbClr val="ED7D31"/>
                </a:solidFill>
              </a:rPr>
            </a:br>
            <a:r>
              <a:rPr lang="fr-FR" sz="2300" b="1">
                <a:solidFill>
                  <a:srgbClr val="ED7D31"/>
                </a:solidFill>
              </a:rPr>
              <a:t>		</a:t>
            </a:r>
            <a:r>
              <a:rPr lang="fr-FR" sz="1800" b="1">
                <a:solidFill>
                  <a:srgbClr val="00B0F0"/>
                </a:solidFill>
              </a:rPr>
              <a:t>Les coups techniques</a:t>
            </a:r>
            <a:r>
              <a:rPr lang="fr-FR" sz="2300"/>
              <a:t>	</a:t>
            </a:r>
            <a:br>
              <a:rPr lang="fr-FR" sz="2300"/>
            </a:br>
            <a:r>
              <a:rPr lang="fr-FR" sz="1400" b="1">
                <a:solidFill>
                  <a:srgbClr val="00B050"/>
                </a:solidFill>
              </a:rPr>
              <a:t>Le service </a:t>
            </a:r>
            <a:br>
              <a:rPr lang="fr-FR" sz="1400" b="1">
                <a:solidFill>
                  <a:srgbClr val="00B050"/>
                </a:solidFill>
              </a:rPr>
            </a:br>
            <a:br>
              <a:rPr lang="fr-FR" sz="1400" b="1">
                <a:solidFill>
                  <a:srgbClr val="00B050"/>
                </a:solidFill>
              </a:rPr>
            </a:br>
            <a:endParaRPr lang="fr-FR" sz="1400" b="1">
              <a:solidFill>
                <a:srgbClr val="000000"/>
              </a:solidFill>
            </a:endParaRPr>
          </a:p>
        </p:txBody>
      </p:sp>
      <p:sp>
        <p:nvSpPr>
          <p:cNvPr id="3" name="Espace réservé du contenu 2">
            <a:extLst>
              <a:ext uri="{FF2B5EF4-FFF2-40B4-BE49-F238E27FC236}">
                <a16:creationId xmlns:a16="http://schemas.microsoft.com/office/drawing/2014/main" id="{1D3B2819-13C0-97C0-0B6D-2AC05E8A0D76}"/>
              </a:ext>
            </a:extLst>
          </p:cNvPr>
          <p:cNvSpPr txBox="1">
            <a:spLocks noGrp="1"/>
          </p:cNvSpPr>
          <p:nvPr>
            <p:ph idx="1"/>
          </p:nvPr>
        </p:nvSpPr>
        <p:spPr/>
        <p:txBody>
          <a:bodyPr/>
          <a:lstStyle/>
          <a:p>
            <a:pPr lvl="0"/>
            <a:r>
              <a:rPr lang="fr-FR" b="1" i="1" cap="all"/>
              <a:t>Types de services et variations</a:t>
            </a:r>
          </a:p>
          <a:p>
            <a:pPr lvl="0"/>
            <a:r>
              <a:rPr lang="fr-FR" b="1"/>
              <a:t>Services longs</a:t>
            </a:r>
            <a:r>
              <a:rPr lang="fr-FR"/>
              <a:t> : Le premier rebond est proche du bord de votre côté de table, et la balle doit atteindre l’arrière du côté adverse avec vitesse.</a:t>
            </a:r>
          </a:p>
          <a:p>
            <a:pPr lvl="0"/>
            <a:r>
              <a:rPr lang="fr-FR" b="1"/>
              <a:t>Services courts</a:t>
            </a:r>
            <a:r>
              <a:rPr lang="fr-FR"/>
              <a:t> : Le premier rebond se situe au milieu de votre côté, rendant le retour plus difficile pour l’adversaire.</a:t>
            </a:r>
          </a:p>
          <a:p>
            <a:pPr lvl="0"/>
            <a:r>
              <a:rPr lang="fr-FR" b="1"/>
              <a:t>Variation d’effets</a:t>
            </a:r>
            <a:r>
              <a:rPr lang="fr-FR"/>
              <a:t> : La partie de la </a:t>
            </a:r>
            <a:r>
              <a:rPr lang="fr-FR">
                <a:hlinkClick r:id="rId3">
                  <a:extLst>
                    <a:ext uri="{A12FA001-AC4F-418D-AE19-62706E023703}">
                      <ahyp:hlinkClr xmlns:ahyp="http://schemas.microsoft.com/office/drawing/2018/hyperlinkcolor" val="tx"/>
                    </a:ext>
                  </a:extLst>
                </a:hlinkClick>
              </a:rPr>
              <a:t>raquette</a:t>
            </a:r>
            <a:r>
              <a:rPr lang="fr-FR"/>
              <a:t> utilisée pour frapper la balle joue un rôle clé dans la rotation générée. Il existe 6 points de contact principaux pour varier les effets.</a:t>
            </a:r>
          </a:p>
          <a:p>
            <a:pPr lvl="0"/>
            <a:endParaRPr lang="fr-FR"/>
          </a:p>
          <a:p>
            <a:pPr lvl="0"/>
            <a:endParaRPr lang="fr-F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38">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D83B811-139C-5917-F4AD-968E2A62C4D7}"/>
              </a:ext>
            </a:extLst>
          </p:cNvPr>
          <p:cNvSpPr txBox="1">
            <a:spLocks noGrp="1"/>
          </p:cNvSpPr>
          <p:nvPr>
            <p:ph type="title"/>
          </p:nvPr>
        </p:nvSpPr>
        <p:spPr/>
        <p:txBody>
          <a:bodyPr/>
          <a:lstStyle/>
          <a:p>
            <a:pPr lvl="0"/>
            <a:r>
              <a:rPr lang="fr-FR" sz="2900" b="1">
                <a:solidFill>
                  <a:srgbClr val="ED7D31"/>
                </a:solidFill>
              </a:rPr>
              <a:t>TECHNIQUE TENNIS DE TABLE</a:t>
            </a:r>
            <a:br>
              <a:rPr lang="fr-FR" sz="2900" b="1">
                <a:solidFill>
                  <a:srgbClr val="ED7D31"/>
                </a:solidFill>
              </a:rPr>
            </a:br>
            <a:r>
              <a:rPr lang="fr-FR" sz="2900" b="1">
                <a:solidFill>
                  <a:srgbClr val="ED7D31"/>
                </a:solidFill>
              </a:rPr>
              <a:t>		</a:t>
            </a:r>
            <a:r>
              <a:rPr lang="fr-FR" sz="2300" b="1">
                <a:solidFill>
                  <a:srgbClr val="00B0F0"/>
                </a:solidFill>
              </a:rPr>
              <a:t>Les coups techniques</a:t>
            </a:r>
            <a:r>
              <a:rPr lang="fr-FR" sz="2900"/>
              <a:t>	</a:t>
            </a:r>
            <a:br>
              <a:rPr lang="fr-FR" sz="2900"/>
            </a:br>
            <a:r>
              <a:rPr lang="fr-FR" sz="1600" b="1">
                <a:solidFill>
                  <a:srgbClr val="00B050"/>
                </a:solidFill>
              </a:rPr>
              <a:t>Le service marteau</a:t>
            </a:r>
            <a:br>
              <a:rPr lang="fr-FR" sz="1600" b="1">
                <a:solidFill>
                  <a:srgbClr val="00B050"/>
                </a:solidFill>
              </a:rPr>
            </a:br>
            <a:br>
              <a:rPr lang="fr-FR" sz="1600" b="1">
                <a:solidFill>
                  <a:srgbClr val="00B050"/>
                </a:solidFill>
              </a:rPr>
            </a:br>
            <a:endParaRPr lang="fr-FR" sz="2900"/>
          </a:p>
        </p:txBody>
      </p:sp>
      <p:sp>
        <p:nvSpPr>
          <p:cNvPr id="3" name="Espace réservé du contenu 2">
            <a:extLst>
              <a:ext uri="{FF2B5EF4-FFF2-40B4-BE49-F238E27FC236}">
                <a16:creationId xmlns:a16="http://schemas.microsoft.com/office/drawing/2014/main" id="{1A7D4632-D38F-15B4-C764-418FFFAFB12A}"/>
              </a:ext>
            </a:extLst>
          </p:cNvPr>
          <p:cNvSpPr txBox="1">
            <a:spLocks noGrp="1"/>
          </p:cNvSpPr>
          <p:nvPr>
            <p:ph idx="1"/>
          </p:nvPr>
        </p:nvSpPr>
        <p:spPr>
          <a:xfrm>
            <a:off x="349136" y="2044927"/>
            <a:ext cx="11538063" cy="4813072"/>
          </a:xfrm>
        </p:spPr>
        <p:txBody>
          <a:bodyPr/>
          <a:lstStyle/>
          <a:p>
            <a:pPr lvl="0">
              <a:lnSpc>
                <a:spcPct val="80000"/>
              </a:lnSpc>
            </a:pPr>
            <a:r>
              <a:rPr lang="fr-FR" sz="1500" b="1" i="1" cap="all">
                <a:latin typeface="Arial" pitchFamily="34"/>
                <a:cs typeface="Arial" pitchFamily="34"/>
              </a:rPr>
              <a:t>Les étapes pour réussir un service marteau</a:t>
            </a:r>
          </a:p>
          <a:p>
            <a:pPr lvl="0">
              <a:lnSpc>
                <a:spcPct val="80000"/>
              </a:lnSpc>
            </a:pPr>
            <a:r>
              <a:rPr lang="fr-FR" sz="1500" b="1" i="1" cap="all">
                <a:latin typeface="Arial" pitchFamily="34"/>
                <a:cs typeface="Arial" pitchFamily="34"/>
              </a:rPr>
              <a:t>1. Préparation du service marteau</a:t>
            </a:r>
          </a:p>
          <a:p>
            <a:pPr lvl="0">
              <a:lnSpc>
                <a:spcPct val="80000"/>
              </a:lnSpc>
            </a:pPr>
            <a:r>
              <a:rPr lang="fr-FR" sz="1500">
                <a:latin typeface="Arial" pitchFamily="34"/>
                <a:cs typeface="Arial" pitchFamily="34"/>
              </a:rPr>
              <a:t>Pour réussir votre service marteau, commencez par poser la balle dans votre paume. Tenez votre </a:t>
            </a:r>
            <a:r>
              <a:rPr lang="fr-FR" sz="1500">
                <a:latin typeface="Arial" pitchFamily="34"/>
                <a:cs typeface="Arial" pitchFamily="34"/>
                <a:hlinkClick r:id="rId2">
                  <a:extLst>
                    <a:ext uri="{A12FA001-AC4F-418D-AE19-62706E023703}">
                      <ahyp:hlinkClr xmlns:ahyp="http://schemas.microsoft.com/office/drawing/2018/hyperlinkcolor" val="tx"/>
                    </a:ext>
                  </a:extLst>
                </a:hlinkClick>
              </a:rPr>
              <a:t>raquette</a:t>
            </a:r>
            <a:r>
              <a:rPr lang="fr-FR" sz="1500">
                <a:latin typeface="Arial" pitchFamily="34"/>
                <a:cs typeface="Arial" pitchFamily="34"/>
              </a:rPr>
              <a:t> légèrement inclinée, avec la pointe orientée vers le haut. Cette position est idéale pour générer des effets variés sur vos services.</a:t>
            </a:r>
          </a:p>
          <a:p>
            <a:pPr lvl="0">
              <a:lnSpc>
                <a:spcPct val="80000"/>
              </a:lnSpc>
            </a:pPr>
            <a:r>
              <a:rPr lang="fr-FR" sz="1500" b="1" i="1" cap="all">
                <a:latin typeface="Arial" pitchFamily="34"/>
                <a:cs typeface="Arial" pitchFamily="34"/>
              </a:rPr>
              <a:t>2. Action sur la balle pour le service marteau</a:t>
            </a:r>
          </a:p>
          <a:p>
            <a:pPr lvl="0">
              <a:lnSpc>
                <a:spcPct val="80000"/>
              </a:lnSpc>
            </a:pPr>
            <a:r>
              <a:rPr lang="fr-FR" sz="1500">
                <a:latin typeface="Arial" pitchFamily="34"/>
                <a:cs typeface="Arial" pitchFamily="34"/>
              </a:rPr>
              <a:t>Selon l’effet souhaité, voici les gestes à adopter :</a:t>
            </a:r>
          </a:p>
          <a:p>
            <a:pPr lvl="0">
              <a:lnSpc>
                <a:spcPct val="80000"/>
              </a:lnSpc>
            </a:pPr>
            <a:r>
              <a:rPr lang="fr-FR" sz="1500" b="1">
                <a:latin typeface="Arial" pitchFamily="34"/>
                <a:cs typeface="Arial" pitchFamily="34"/>
              </a:rPr>
              <a:t>Effet lifté :</a:t>
            </a:r>
            <a:r>
              <a:rPr lang="fr-FR" sz="1500">
                <a:latin typeface="Arial" pitchFamily="34"/>
                <a:cs typeface="Arial" pitchFamily="34"/>
              </a:rPr>
              <a:t> Touchez la </a:t>
            </a:r>
            <a:r>
              <a:rPr lang="fr-FR" sz="1500">
                <a:latin typeface="Arial" pitchFamily="34"/>
                <a:cs typeface="Arial" pitchFamily="34"/>
                <a:hlinkClick r:id="rId3">
                  <a:extLst>
                    <a:ext uri="{A12FA001-AC4F-418D-AE19-62706E023703}">
                      <ahyp:hlinkClr xmlns:ahyp="http://schemas.microsoft.com/office/drawing/2018/hyperlinkcolor" val="tx"/>
                    </a:ext>
                  </a:extLst>
                </a:hlinkClick>
              </a:rPr>
              <a:t>balle</a:t>
            </a:r>
            <a:r>
              <a:rPr lang="fr-FR" sz="1500">
                <a:latin typeface="Arial" pitchFamily="34"/>
                <a:cs typeface="Arial" pitchFamily="34"/>
              </a:rPr>
              <a:t> sur le dessus en avançant la </a:t>
            </a:r>
            <a:r>
              <a:rPr lang="fr-FR" sz="1500">
                <a:latin typeface="Arial" pitchFamily="34"/>
                <a:cs typeface="Arial" pitchFamily="34"/>
                <a:hlinkClick r:id="rId2">
                  <a:extLst>
                    <a:ext uri="{A12FA001-AC4F-418D-AE19-62706E023703}">
                      <ahyp:hlinkClr xmlns:ahyp="http://schemas.microsoft.com/office/drawing/2018/hyperlinkcolor" val="tx"/>
                    </a:ext>
                  </a:extLst>
                </a:hlinkClick>
              </a:rPr>
              <a:t>raquette</a:t>
            </a:r>
            <a:r>
              <a:rPr lang="fr-FR" sz="1500">
                <a:latin typeface="Arial" pitchFamily="34"/>
                <a:cs typeface="Arial" pitchFamily="34"/>
              </a:rPr>
              <a:t> de l’arrière vers l’avant.</a:t>
            </a:r>
          </a:p>
          <a:p>
            <a:pPr lvl="0">
              <a:lnSpc>
                <a:spcPct val="80000"/>
              </a:lnSpc>
            </a:pPr>
            <a:r>
              <a:rPr lang="fr-FR" sz="1500" b="1">
                <a:latin typeface="Arial" pitchFamily="34"/>
                <a:cs typeface="Arial" pitchFamily="34"/>
              </a:rPr>
              <a:t>Effet latéral :</a:t>
            </a:r>
            <a:r>
              <a:rPr lang="fr-FR" sz="1500">
                <a:latin typeface="Arial" pitchFamily="34"/>
                <a:cs typeface="Arial" pitchFamily="34"/>
              </a:rPr>
              <a:t> Frottez la balle de gauche à droite (pour un droitier) tout en gardant la pointe de la raquette vers le haut.</a:t>
            </a:r>
          </a:p>
          <a:p>
            <a:pPr lvl="0">
              <a:lnSpc>
                <a:spcPct val="80000"/>
              </a:lnSpc>
            </a:pPr>
            <a:r>
              <a:rPr lang="fr-FR" sz="1500" b="1">
                <a:latin typeface="Arial" pitchFamily="34"/>
                <a:cs typeface="Arial" pitchFamily="34"/>
              </a:rPr>
              <a:t>Effet coupé :</a:t>
            </a:r>
            <a:r>
              <a:rPr lang="fr-FR" sz="1500">
                <a:latin typeface="Arial" pitchFamily="34"/>
                <a:cs typeface="Arial" pitchFamily="34"/>
              </a:rPr>
              <a:t> Fléchissez vos jambes pour frotter la balle par-dessous.</a:t>
            </a:r>
          </a:p>
          <a:p>
            <a:pPr lvl="0">
              <a:lnSpc>
                <a:spcPct val="80000"/>
              </a:lnSpc>
            </a:pPr>
            <a:r>
              <a:rPr lang="fr-FR" sz="1500" b="1" i="1" cap="all">
                <a:latin typeface="Arial" pitchFamily="34"/>
                <a:cs typeface="Arial" pitchFamily="34"/>
              </a:rPr>
              <a:t>3.Comment perfectionner votre service marteau ?</a:t>
            </a:r>
          </a:p>
          <a:p>
            <a:pPr marL="0" lvl="0" indent="0">
              <a:lnSpc>
                <a:spcPct val="80000"/>
              </a:lnSpc>
              <a:buNone/>
            </a:pPr>
            <a:r>
              <a:rPr lang="fr-FR" sz="1500">
                <a:latin typeface="Arial" pitchFamily="34"/>
                <a:cs typeface="Arial" pitchFamily="34"/>
              </a:rPr>
              <a:t>La clé pour maîtriser le </a:t>
            </a:r>
            <a:r>
              <a:rPr lang="fr-FR" sz="1500" b="1">
                <a:latin typeface="Arial" pitchFamily="34"/>
                <a:cs typeface="Arial" pitchFamily="34"/>
              </a:rPr>
              <a:t>service marteau tennis de table</a:t>
            </a:r>
            <a:r>
              <a:rPr lang="fr-FR" sz="1500">
                <a:latin typeface="Arial" pitchFamily="34"/>
                <a:cs typeface="Arial" pitchFamily="34"/>
              </a:rPr>
              <a:t> est de vous entraîner régulièrement. Travaillez sur les différents effets jusqu’à les maîtriser. Une fois à l’aise, essayez de masquer vos gestes pour tromper vos adversaires. Le service marteau devient redoutable lorsque vous variez les effets et les placements, ce qui déstabilisera vos adversaires.</a:t>
            </a:r>
          </a:p>
          <a:p>
            <a:pPr lvl="0">
              <a:lnSpc>
                <a:spcPct val="80000"/>
              </a:lnSpc>
            </a:pPr>
            <a:r>
              <a:rPr lang="fr-FR" sz="1500" b="1" i="1" cap="all">
                <a:latin typeface="Arial" pitchFamily="34"/>
                <a:cs typeface="Arial" pitchFamily="34"/>
              </a:rPr>
              <a:t>Les avantages du service marteau au tennis de table</a:t>
            </a:r>
          </a:p>
          <a:p>
            <a:pPr marL="0" lvl="0" indent="0">
              <a:lnSpc>
                <a:spcPct val="80000"/>
              </a:lnSpc>
              <a:buNone/>
            </a:pPr>
            <a:r>
              <a:rPr lang="fr-FR" sz="1500">
                <a:latin typeface="Arial" pitchFamily="34"/>
                <a:cs typeface="Arial" pitchFamily="34"/>
              </a:rPr>
              <a:t>Ce service offre un large éventail de possibilités pour prendre l’avantage dès le début d’un échange. En maîtrisant cette technique, vous serez en mesure de créer des situations favorables pour attaquer tout en gardant vos adversaires dans l’incertitude quant à vos intentions.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40">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216F04-4A66-1199-E5B0-E16AEB03A7B7}"/>
              </a:ext>
            </a:extLst>
          </p:cNvPr>
          <p:cNvSpPr txBox="1">
            <a:spLocks noGrp="1"/>
          </p:cNvSpPr>
          <p:nvPr>
            <p:ph type="title"/>
          </p:nvPr>
        </p:nvSpPr>
        <p:spPr/>
        <p:txBody>
          <a:bodyPr/>
          <a:lstStyle/>
          <a:p>
            <a:pPr lvl="0"/>
            <a:r>
              <a:rPr lang="fr-FR" sz="2900" b="1">
                <a:solidFill>
                  <a:srgbClr val="ED7D31"/>
                </a:solidFill>
              </a:rPr>
              <a:t>TECHNIQUE TENNIS DE TABLE</a:t>
            </a:r>
            <a:br>
              <a:rPr lang="fr-FR" sz="2900" b="1">
                <a:solidFill>
                  <a:srgbClr val="ED7D31"/>
                </a:solidFill>
              </a:rPr>
            </a:br>
            <a:r>
              <a:rPr lang="fr-FR" sz="2900" b="1">
                <a:solidFill>
                  <a:srgbClr val="ED7D31"/>
                </a:solidFill>
              </a:rPr>
              <a:t>		</a:t>
            </a:r>
            <a:r>
              <a:rPr lang="fr-FR" sz="2300" b="1">
                <a:solidFill>
                  <a:srgbClr val="00B0F0"/>
                </a:solidFill>
              </a:rPr>
              <a:t>Les coups techniques</a:t>
            </a:r>
            <a:r>
              <a:rPr lang="fr-FR" sz="2900"/>
              <a:t>	</a:t>
            </a:r>
            <a:br>
              <a:rPr lang="fr-FR" sz="2900"/>
            </a:br>
            <a:r>
              <a:rPr lang="fr-FR" sz="1600" b="1">
                <a:solidFill>
                  <a:srgbClr val="00B050"/>
                </a:solidFill>
              </a:rPr>
              <a:t>Le service essuie glace</a:t>
            </a:r>
            <a:br>
              <a:rPr lang="fr-FR" sz="1600" b="1">
                <a:solidFill>
                  <a:srgbClr val="00B050"/>
                </a:solidFill>
              </a:rPr>
            </a:br>
            <a:br>
              <a:rPr lang="fr-FR" sz="1600" b="1">
                <a:solidFill>
                  <a:srgbClr val="00B050"/>
                </a:solidFill>
              </a:rPr>
            </a:br>
            <a:endParaRPr lang="fr-FR" sz="2900"/>
          </a:p>
        </p:txBody>
      </p:sp>
      <p:sp>
        <p:nvSpPr>
          <p:cNvPr id="3" name="Espace réservé du contenu 2">
            <a:extLst>
              <a:ext uri="{FF2B5EF4-FFF2-40B4-BE49-F238E27FC236}">
                <a16:creationId xmlns:a16="http://schemas.microsoft.com/office/drawing/2014/main" id="{DE927B3E-4712-BB6A-61C3-331AE0D8002B}"/>
              </a:ext>
            </a:extLst>
          </p:cNvPr>
          <p:cNvSpPr txBox="1">
            <a:spLocks noGrp="1"/>
          </p:cNvSpPr>
          <p:nvPr>
            <p:ph idx="1"/>
          </p:nvPr>
        </p:nvSpPr>
        <p:spPr>
          <a:xfrm>
            <a:off x="349136" y="2044927"/>
            <a:ext cx="11671072" cy="4813072"/>
          </a:xfrm>
        </p:spPr>
        <p:txBody>
          <a:bodyPr/>
          <a:lstStyle/>
          <a:p>
            <a:pPr lvl="0">
              <a:lnSpc>
                <a:spcPct val="80000"/>
              </a:lnSpc>
            </a:pPr>
            <a:r>
              <a:rPr lang="fr-FR" sz="1200" b="1" i="1" cap="all">
                <a:latin typeface="Arial" pitchFamily="34"/>
                <a:cs typeface="Arial" pitchFamily="34"/>
              </a:rPr>
              <a:t>Pourquoi apprendre le service essuie-glace ?</a:t>
            </a:r>
          </a:p>
          <a:p>
            <a:pPr marL="0" lvl="0" indent="0">
              <a:lnSpc>
                <a:spcPct val="80000"/>
              </a:lnSpc>
              <a:buNone/>
            </a:pPr>
            <a:r>
              <a:rPr lang="fr-FR" sz="1200">
                <a:latin typeface="Arial" pitchFamily="34"/>
                <a:cs typeface="Arial" pitchFamily="34"/>
              </a:rPr>
              <a:t>         Le service essuie-glace est idéal pour surprendre vos adversaires grâce à ses nombreuses variations d’effets. Que vous cherchiez à produire un effet lifté, latéral ou   coupé, ce service est une arme stratégique dans une partie de </a:t>
            </a:r>
            <a:r>
              <a:rPr lang="fr-FR" sz="1200">
                <a:latin typeface="Arial" pitchFamily="34"/>
                <a:cs typeface="Arial" pitchFamily="34"/>
                <a:hlinkClick r:id="rId2">
                  <a:extLst>
                    <a:ext uri="{A12FA001-AC4F-418D-AE19-62706E023703}">
                      <ahyp:hlinkClr xmlns:ahyp="http://schemas.microsoft.com/office/drawing/2018/hyperlinkcolor" val="tx"/>
                    </a:ext>
                  </a:extLst>
                </a:hlinkClick>
              </a:rPr>
              <a:t>tennis de table</a:t>
            </a:r>
            <a:r>
              <a:rPr lang="fr-FR" sz="1200">
                <a:latin typeface="Arial" pitchFamily="34"/>
                <a:cs typeface="Arial" pitchFamily="34"/>
              </a:rPr>
              <a:t>.</a:t>
            </a:r>
          </a:p>
          <a:p>
            <a:pPr lvl="0">
              <a:lnSpc>
                <a:spcPct val="80000"/>
              </a:lnSpc>
            </a:pPr>
            <a:r>
              <a:rPr lang="fr-FR" sz="1200" b="1" i="1" cap="all">
                <a:latin typeface="Arial" pitchFamily="34"/>
                <a:cs typeface="Arial" pitchFamily="34"/>
              </a:rPr>
              <a:t>Étape 1 : Préparez le service essuie-glace</a:t>
            </a:r>
          </a:p>
          <a:p>
            <a:pPr marL="0" lvl="0" indent="0">
              <a:lnSpc>
                <a:spcPct val="80000"/>
              </a:lnSpc>
              <a:buNone/>
            </a:pPr>
            <a:r>
              <a:rPr lang="fr-FR" sz="1200">
                <a:latin typeface="Arial" pitchFamily="34"/>
                <a:cs typeface="Arial" pitchFamily="34"/>
              </a:rPr>
              <a:t>         La préparation est essentielle pour réussir ce service. Voici les étapes à suivre :</a:t>
            </a:r>
          </a:p>
          <a:p>
            <a:pPr lvl="0">
              <a:lnSpc>
                <a:spcPct val="80000"/>
              </a:lnSpc>
            </a:pPr>
            <a:r>
              <a:rPr lang="fr-FR" sz="1200" b="1">
                <a:latin typeface="Arial" pitchFamily="34"/>
                <a:cs typeface="Arial" pitchFamily="34"/>
              </a:rPr>
              <a:t>Position initiale :</a:t>
            </a:r>
            <a:r>
              <a:rPr lang="fr-FR" sz="1200">
                <a:latin typeface="Arial" pitchFamily="34"/>
                <a:cs typeface="Arial" pitchFamily="34"/>
              </a:rPr>
              <a:t> Placez la </a:t>
            </a:r>
            <a:r>
              <a:rPr lang="fr-FR" sz="1200">
                <a:latin typeface="Arial" pitchFamily="34"/>
                <a:cs typeface="Arial" pitchFamily="34"/>
                <a:hlinkClick r:id="rId3">
                  <a:extLst>
                    <a:ext uri="{A12FA001-AC4F-418D-AE19-62706E023703}">
                      <ahyp:hlinkClr xmlns:ahyp="http://schemas.microsoft.com/office/drawing/2018/hyperlinkcolor" val="tx"/>
                    </a:ext>
                  </a:extLst>
                </a:hlinkClick>
              </a:rPr>
              <a:t>balle</a:t>
            </a:r>
            <a:r>
              <a:rPr lang="fr-FR" sz="1200">
                <a:latin typeface="Arial" pitchFamily="34"/>
                <a:cs typeface="Arial" pitchFamily="34"/>
              </a:rPr>
              <a:t> dans votre paume et fléchissez légèrement les jambes. Cette posture vous permet de toucher la balle à la hauteur du </a:t>
            </a:r>
            <a:r>
              <a:rPr lang="fr-FR" sz="1200">
                <a:latin typeface="Arial" pitchFamily="34"/>
                <a:cs typeface="Arial" pitchFamily="34"/>
                <a:hlinkClick r:id="rId4">
                  <a:extLst>
                    <a:ext uri="{A12FA001-AC4F-418D-AE19-62706E023703}">
                      <ahyp:hlinkClr xmlns:ahyp="http://schemas.microsoft.com/office/drawing/2018/hyperlinkcolor" val="tx"/>
                    </a:ext>
                  </a:extLst>
                </a:hlinkClick>
              </a:rPr>
              <a:t>filet</a:t>
            </a:r>
            <a:r>
              <a:rPr lang="fr-FR" sz="1200">
                <a:latin typeface="Arial" pitchFamily="34"/>
                <a:cs typeface="Arial" pitchFamily="34"/>
              </a:rPr>
              <a:t>.</a:t>
            </a:r>
          </a:p>
          <a:p>
            <a:pPr lvl="0">
              <a:lnSpc>
                <a:spcPct val="80000"/>
              </a:lnSpc>
            </a:pPr>
            <a:r>
              <a:rPr lang="fr-FR" sz="1200" b="1">
                <a:latin typeface="Arial" pitchFamily="34"/>
                <a:cs typeface="Arial" pitchFamily="34"/>
              </a:rPr>
              <a:t>Orientation de la </a:t>
            </a:r>
            <a:r>
              <a:rPr lang="fr-FR" sz="1200" b="1">
                <a:latin typeface="Arial" pitchFamily="34"/>
                <a:cs typeface="Arial" pitchFamily="34"/>
                <a:hlinkClick r:id="rId5">
                  <a:extLst>
                    <a:ext uri="{A12FA001-AC4F-418D-AE19-62706E023703}">
                      <ahyp:hlinkClr xmlns:ahyp="http://schemas.microsoft.com/office/drawing/2018/hyperlinkcolor" val="tx"/>
                    </a:ext>
                  </a:extLst>
                </a:hlinkClick>
              </a:rPr>
              <a:t>raquette</a:t>
            </a:r>
            <a:r>
              <a:rPr lang="fr-FR" sz="1200" b="1">
                <a:latin typeface="Arial" pitchFamily="34"/>
                <a:cs typeface="Arial" pitchFamily="34"/>
              </a:rPr>
              <a:t> :</a:t>
            </a:r>
            <a:r>
              <a:rPr lang="fr-FR" sz="1200">
                <a:latin typeface="Arial" pitchFamily="34"/>
                <a:cs typeface="Arial" pitchFamily="34"/>
              </a:rPr>
              <a:t> Tenez votre raquette avec la pointe vers le haut, prête à générer des effets variés.</a:t>
            </a:r>
          </a:p>
          <a:p>
            <a:pPr lvl="0">
              <a:lnSpc>
                <a:spcPct val="80000"/>
              </a:lnSpc>
            </a:pPr>
            <a:r>
              <a:rPr lang="fr-FR" sz="1200" b="1">
                <a:latin typeface="Arial" pitchFamily="34"/>
                <a:cs typeface="Arial" pitchFamily="34"/>
              </a:rPr>
              <a:t>Lancer de balle :</a:t>
            </a:r>
            <a:r>
              <a:rPr lang="fr-FR" sz="1200">
                <a:latin typeface="Arial" pitchFamily="34"/>
                <a:cs typeface="Arial" pitchFamily="34"/>
              </a:rPr>
              <a:t> Lancez la balle verticalement, de façon à pouvoir exécuter votre mouvement avec précision.</a:t>
            </a:r>
          </a:p>
          <a:p>
            <a:pPr lvl="0">
              <a:lnSpc>
                <a:spcPct val="80000"/>
              </a:lnSpc>
            </a:pPr>
            <a:r>
              <a:rPr lang="fr-FR" sz="1200" b="1" i="1" cap="all">
                <a:latin typeface="Arial" pitchFamily="34"/>
                <a:cs typeface="Arial" pitchFamily="34"/>
              </a:rPr>
              <a:t>Étape 2 : Exécutez les effets du service essuie-glace</a:t>
            </a:r>
          </a:p>
          <a:p>
            <a:pPr lvl="0">
              <a:lnSpc>
                <a:spcPct val="80000"/>
              </a:lnSpc>
            </a:pPr>
            <a:r>
              <a:rPr lang="fr-FR" sz="1200">
                <a:latin typeface="Arial" pitchFamily="34"/>
                <a:cs typeface="Arial" pitchFamily="34"/>
              </a:rPr>
              <a:t>Les effets sont la clé de ce service. Voici comment les produire :</a:t>
            </a:r>
          </a:p>
          <a:p>
            <a:pPr lvl="0">
              <a:lnSpc>
                <a:spcPct val="80000"/>
              </a:lnSpc>
            </a:pPr>
            <a:r>
              <a:rPr lang="fr-FR" sz="1200" b="1">
                <a:latin typeface="Arial" pitchFamily="34"/>
                <a:cs typeface="Arial" pitchFamily="34"/>
              </a:rPr>
              <a:t>Effet lifté :</a:t>
            </a:r>
            <a:r>
              <a:rPr lang="fr-FR" sz="1200">
                <a:latin typeface="Arial" pitchFamily="34"/>
                <a:cs typeface="Arial" pitchFamily="34"/>
              </a:rPr>
              <a:t> Touchez la balle pendant la montée de votre </a:t>
            </a:r>
            <a:r>
              <a:rPr lang="fr-FR" sz="1200">
                <a:latin typeface="Arial" pitchFamily="34"/>
                <a:cs typeface="Arial" pitchFamily="34"/>
                <a:hlinkClick r:id="rId5">
                  <a:extLst>
                    <a:ext uri="{A12FA001-AC4F-418D-AE19-62706E023703}">
                      <ahyp:hlinkClr xmlns:ahyp="http://schemas.microsoft.com/office/drawing/2018/hyperlinkcolor" val="tx"/>
                    </a:ext>
                  </a:extLst>
                </a:hlinkClick>
              </a:rPr>
              <a:t>raquette</a:t>
            </a:r>
            <a:r>
              <a:rPr lang="fr-FR" sz="1200">
                <a:latin typeface="Arial" pitchFamily="34"/>
                <a:cs typeface="Arial" pitchFamily="34"/>
              </a:rPr>
              <a:t>.</a:t>
            </a:r>
          </a:p>
          <a:p>
            <a:pPr lvl="0">
              <a:lnSpc>
                <a:spcPct val="80000"/>
              </a:lnSpc>
            </a:pPr>
            <a:r>
              <a:rPr lang="fr-FR" sz="1200" b="1">
                <a:latin typeface="Arial" pitchFamily="34"/>
                <a:cs typeface="Arial" pitchFamily="34"/>
              </a:rPr>
              <a:t>Effet latéral :</a:t>
            </a:r>
            <a:r>
              <a:rPr lang="fr-FR" sz="1200">
                <a:latin typeface="Arial" pitchFamily="34"/>
                <a:cs typeface="Arial" pitchFamily="34"/>
              </a:rPr>
              <a:t> Frottez la balle horizontalement, de droite à gauche ou inversement.</a:t>
            </a:r>
          </a:p>
          <a:p>
            <a:pPr lvl="0">
              <a:lnSpc>
                <a:spcPct val="80000"/>
              </a:lnSpc>
            </a:pPr>
            <a:r>
              <a:rPr lang="fr-FR" sz="1200" b="1">
                <a:latin typeface="Arial" pitchFamily="34"/>
                <a:cs typeface="Arial" pitchFamily="34"/>
              </a:rPr>
              <a:t>Effet coupé :</a:t>
            </a:r>
            <a:r>
              <a:rPr lang="fr-FR" sz="1200">
                <a:latin typeface="Arial" pitchFamily="34"/>
                <a:cs typeface="Arial" pitchFamily="34"/>
              </a:rPr>
              <a:t> Inclinez la raquette pour toucher la balle en dessous et derrière.</a:t>
            </a:r>
          </a:p>
          <a:p>
            <a:pPr lvl="0">
              <a:lnSpc>
                <a:spcPct val="80000"/>
              </a:lnSpc>
            </a:pPr>
            <a:r>
              <a:rPr lang="fr-FR" sz="1200" b="1" i="1" cap="all">
                <a:latin typeface="Arial" pitchFamily="34"/>
                <a:cs typeface="Arial" pitchFamily="34"/>
              </a:rPr>
              <a:t>Conseils pour progresser</a:t>
            </a:r>
          </a:p>
          <a:p>
            <a:pPr lvl="0">
              <a:lnSpc>
                <a:spcPct val="80000"/>
              </a:lnSpc>
            </a:pPr>
            <a:r>
              <a:rPr lang="fr-FR" sz="1200">
                <a:latin typeface="Arial" pitchFamily="34"/>
                <a:cs typeface="Arial" pitchFamily="34"/>
              </a:rPr>
              <a:t>Travaillez chaque effet séparément pour bien les maîtriser.</a:t>
            </a:r>
          </a:p>
          <a:p>
            <a:pPr lvl="0">
              <a:lnSpc>
                <a:spcPct val="80000"/>
              </a:lnSpc>
            </a:pPr>
            <a:r>
              <a:rPr lang="fr-FR" sz="1200">
                <a:latin typeface="Arial" pitchFamily="34"/>
                <a:cs typeface="Arial" pitchFamily="34"/>
              </a:rPr>
              <a:t>Ajoutez des feintes pour rendre vos gestes imprévisibles.</a:t>
            </a:r>
          </a:p>
          <a:p>
            <a:pPr lvl="0">
              <a:lnSpc>
                <a:spcPct val="80000"/>
              </a:lnSpc>
            </a:pPr>
            <a:r>
              <a:rPr lang="fr-FR" sz="1200">
                <a:latin typeface="Arial" pitchFamily="34"/>
                <a:cs typeface="Arial" pitchFamily="34"/>
              </a:rPr>
              <a:t>Pratiquez régulièrement pour intégrer ce service dans vos matchs.</a:t>
            </a:r>
          </a:p>
          <a:p>
            <a:pPr lvl="0">
              <a:lnSpc>
                <a:spcPct val="80000"/>
              </a:lnSpc>
            </a:pPr>
            <a:endParaRPr lang="fr-FR" sz="9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42">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6887B45-70BC-9D79-D5A4-EB395F169F39}"/>
              </a:ext>
            </a:extLst>
          </p:cNvPr>
          <p:cNvSpPr txBox="1">
            <a:spLocks noGrp="1"/>
          </p:cNvSpPr>
          <p:nvPr>
            <p:ph type="title"/>
          </p:nvPr>
        </p:nvSpPr>
        <p:spPr/>
        <p:txBody>
          <a:bodyPr/>
          <a:lstStyle/>
          <a:p>
            <a:pPr lvl="0"/>
            <a:r>
              <a:rPr lang="fr-FR" sz="2900" b="1">
                <a:solidFill>
                  <a:srgbClr val="ED7D31"/>
                </a:solidFill>
              </a:rPr>
              <a:t>TECHNIQUE TENNIS DE TABLE</a:t>
            </a:r>
            <a:br>
              <a:rPr lang="fr-FR" sz="2900" b="1">
                <a:solidFill>
                  <a:srgbClr val="ED7D31"/>
                </a:solidFill>
              </a:rPr>
            </a:br>
            <a:r>
              <a:rPr lang="fr-FR" sz="2900" b="1">
                <a:solidFill>
                  <a:srgbClr val="ED7D31"/>
                </a:solidFill>
              </a:rPr>
              <a:t>		</a:t>
            </a:r>
            <a:r>
              <a:rPr lang="fr-FR" sz="2300" b="1">
                <a:solidFill>
                  <a:srgbClr val="00B0F0"/>
                </a:solidFill>
              </a:rPr>
              <a:t>Les coups techniques</a:t>
            </a:r>
            <a:r>
              <a:rPr lang="fr-FR" sz="2900"/>
              <a:t>	</a:t>
            </a:r>
            <a:br>
              <a:rPr lang="fr-FR" sz="2900"/>
            </a:br>
            <a:r>
              <a:rPr lang="fr-FR" sz="1600" b="1">
                <a:solidFill>
                  <a:srgbClr val="00B050"/>
                </a:solidFill>
              </a:rPr>
              <a:t>Le service du revers</a:t>
            </a:r>
            <a:br>
              <a:rPr lang="fr-FR" sz="1600" b="1">
                <a:solidFill>
                  <a:srgbClr val="00B050"/>
                </a:solidFill>
              </a:rPr>
            </a:br>
            <a:br>
              <a:rPr lang="fr-FR" sz="1600" b="1">
                <a:solidFill>
                  <a:srgbClr val="00B050"/>
                </a:solidFill>
              </a:rPr>
            </a:br>
            <a:endParaRPr lang="fr-FR" sz="2900"/>
          </a:p>
        </p:txBody>
      </p:sp>
      <p:sp>
        <p:nvSpPr>
          <p:cNvPr id="3" name="Espace réservé du contenu 2">
            <a:extLst>
              <a:ext uri="{FF2B5EF4-FFF2-40B4-BE49-F238E27FC236}">
                <a16:creationId xmlns:a16="http://schemas.microsoft.com/office/drawing/2014/main" id="{79456425-035A-6203-9482-B2C8B1504C34}"/>
              </a:ext>
            </a:extLst>
          </p:cNvPr>
          <p:cNvSpPr txBox="1">
            <a:spLocks noGrp="1"/>
          </p:cNvSpPr>
          <p:nvPr>
            <p:ph idx="1"/>
          </p:nvPr>
        </p:nvSpPr>
        <p:spPr>
          <a:xfrm>
            <a:off x="349136" y="2044927"/>
            <a:ext cx="11671072" cy="4813072"/>
          </a:xfrm>
        </p:spPr>
        <p:txBody>
          <a:bodyPr/>
          <a:lstStyle/>
          <a:p>
            <a:pPr lvl="0">
              <a:lnSpc>
                <a:spcPct val="80000"/>
              </a:lnSpc>
            </a:pPr>
            <a:r>
              <a:rPr lang="fr-FR" sz="1700"/>
              <a:t>Le </a:t>
            </a:r>
            <a:r>
              <a:rPr lang="fr-FR" sz="1700" b="1"/>
              <a:t>service revers au tennis de table</a:t>
            </a:r>
            <a:r>
              <a:rPr lang="fr-FR" sz="1700"/>
              <a:t> est une arme redoutable pour contrôler l’échange dès le début. Avec Li Samson, découvrez les étapes essentielles pour réussir ce service et y ajouter des effets variés pour déstabiliser vos adversaires.</a:t>
            </a:r>
          </a:p>
          <a:p>
            <a:pPr lvl="0">
              <a:lnSpc>
                <a:spcPct val="80000"/>
              </a:lnSpc>
            </a:pPr>
            <a:r>
              <a:rPr lang="fr-FR" sz="1700" b="1" i="1" cap="all"/>
              <a:t>Pourquoi maîtriser le service revers ?</a:t>
            </a:r>
            <a:endParaRPr lang="fr-FR" sz="1700"/>
          </a:p>
          <a:p>
            <a:pPr lvl="0">
              <a:lnSpc>
                <a:spcPct val="80000"/>
              </a:lnSpc>
            </a:pPr>
            <a:r>
              <a:rPr lang="fr-FR" sz="1700" b="1"/>
              <a:t>Varier les effets</a:t>
            </a:r>
            <a:r>
              <a:rPr lang="fr-FR" sz="1700"/>
              <a:t> : Coupé, lifté ou latéral, il offre de nombreuses options.</a:t>
            </a:r>
          </a:p>
          <a:p>
            <a:pPr lvl="0">
              <a:lnSpc>
                <a:spcPct val="80000"/>
              </a:lnSpc>
            </a:pPr>
            <a:r>
              <a:rPr lang="fr-FR" sz="1700" b="1"/>
              <a:t>Contrôler le jeu</a:t>
            </a:r>
            <a:r>
              <a:rPr lang="fr-FR" sz="1700"/>
              <a:t> : Un service bien exécuté met immédiatement votre adversaire en difficulté.</a:t>
            </a:r>
          </a:p>
          <a:p>
            <a:pPr lvl="0">
              <a:lnSpc>
                <a:spcPct val="80000"/>
              </a:lnSpc>
            </a:pPr>
            <a:r>
              <a:rPr lang="fr-FR" sz="1700" b="1"/>
              <a:t>Surprendre</a:t>
            </a:r>
            <a:r>
              <a:rPr lang="fr-FR" sz="1700"/>
              <a:t> : En masquant vos effets, vous devenez imprévisible.</a:t>
            </a:r>
          </a:p>
          <a:p>
            <a:pPr lvl="0">
              <a:lnSpc>
                <a:spcPct val="80000"/>
              </a:lnSpc>
            </a:pPr>
            <a:r>
              <a:rPr lang="fr-FR" sz="1700" b="1" i="1" cap="all"/>
              <a:t>Étape 1 : La préparation du service revers</a:t>
            </a:r>
          </a:p>
          <a:p>
            <a:pPr lvl="0">
              <a:lnSpc>
                <a:spcPct val="80000"/>
              </a:lnSpc>
            </a:pPr>
            <a:r>
              <a:rPr lang="fr-FR" sz="1700"/>
              <a:t>Avant de frapper la </a:t>
            </a:r>
            <a:r>
              <a:rPr lang="fr-FR" sz="1700">
                <a:hlinkClick r:id="rId2">
                  <a:extLst>
                    <a:ext uri="{A12FA001-AC4F-418D-AE19-62706E023703}">
                      <ahyp:hlinkClr xmlns:ahyp="http://schemas.microsoft.com/office/drawing/2018/hyperlinkcolor" val="tx"/>
                    </a:ext>
                  </a:extLst>
                </a:hlinkClick>
              </a:rPr>
              <a:t>balle</a:t>
            </a:r>
            <a:r>
              <a:rPr lang="fr-FR" sz="1700"/>
              <a:t>, préparez-vous correctement :</a:t>
            </a:r>
          </a:p>
          <a:p>
            <a:pPr lvl="0">
              <a:lnSpc>
                <a:spcPct val="80000"/>
              </a:lnSpc>
            </a:pPr>
            <a:r>
              <a:rPr lang="fr-FR" sz="1700" b="1"/>
              <a:t>Position de départ</a:t>
            </a:r>
            <a:r>
              <a:rPr lang="fr-FR" sz="1700"/>
              <a:t> : Placez la balle dans la paume de votre main, devant vous.</a:t>
            </a:r>
          </a:p>
          <a:p>
            <a:pPr lvl="0">
              <a:lnSpc>
                <a:spcPct val="80000"/>
              </a:lnSpc>
            </a:pPr>
            <a:r>
              <a:rPr lang="fr-FR" sz="1700" b="1"/>
              <a:t>Position de la raquette</a:t>
            </a:r>
            <a:r>
              <a:rPr lang="fr-FR" sz="1700"/>
              <a:t> : Décalez légèrement le coude vers l’avant et tenez votre </a:t>
            </a:r>
            <a:r>
              <a:rPr lang="fr-FR" sz="1700">
                <a:hlinkClick r:id="rId3">
                  <a:extLst>
                    <a:ext uri="{A12FA001-AC4F-418D-AE19-62706E023703}">
                      <ahyp:hlinkClr xmlns:ahyp="http://schemas.microsoft.com/office/drawing/2018/hyperlinkcolor" val="tx"/>
                    </a:ext>
                  </a:extLst>
                </a:hlinkClick>
              </a:rPr>
              <a:t>raquette</a:t>
            </a:r>
            <a:r>
              <a:rPr lang="fr-FR" sz="1700"/>
              <a:t> devant vous, prête à frotter la balle côté revers.</a:t>
            </a:r>
          </a:p>
          <a:p>
            <a:pPr lvl="0">
              <a:lnSpc>
                <a:spcPct val="80000"/>
              </a:lnSpc>
            </a:pPr>
            <a:r>
              <a:rPr lang="fr-FR" sz="1700" b="1"/>
              <a:t>Espace de mouvement</a:t>
            </a:r>
            <a:r>
              <a:rPr lang="fr-FR" sz="1700"/>
              <a:t> : Assurez-vous d’avoir assez de place entre votre torse et la balle pour un geste fluide.</a:t>
            </a:r>
          </a:p>
          <a:p>
            <a:pPr marL="0" lvl="0" indent="0">
              <a:lnSpc>
                <a:spcPct val="80000"/>
              </a:lnSpc>
              <a:buNone/>
            </a:pPr>
            <a:r>
              <a:rPr lang="fr-FR" sz="1700" b="1" i="1" cap="all"/>
              <a:t>                                  </a:t>
            </a:r>
            <a:r>
              <a:rPr lang="fr-FR" sz="1700" b="1" i="1" cap="all">
                <a:solidFill>
                  <a:srgbClr val="FF0000"/>
                </a:solidFill>
              </a:rPr>
              <a:t>   Effet coupe/ lateral coupe/lateral lifte</a:t>
            </a:r>
          </a:p>
          <a:p>
            <a:pPr lvl="0">
              <a:lnSpc>
                <a:spcPct val="80000"/>
              </a:lnSpc>
            </a:pPr>
            <a:endParaRPr lang="fr-FR" sz="17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43">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A14BEC-01FB-1D72-94AC-337AAEFB138F}"/>
              </a:ext>
            </a:extLst>
          </p:cNvPr>
          <p:cNvSpPr txBox="1">
            <a:spLocks noGrp="1"/>
          </p:cNvSpPr>
          <p:nvPr>
            <p:ph type="title"/>
          </p:nvPr>
        </p:nvSpPr>
        <p:spPr/>
        <p:txBody>
          <a:bodyPr/>
          <a:lstStyle/>
          <a:p>
            <a:pPr lvl="0"/>
            <a:r>
              <a:rPr lang="fr-FR" b="1">
                <a:solidFill>
                  <a:srgbClr val="FF0000"/>
                </a:solidFill>
                <a:latin typeface="Arial" pitchFamily="34"/>
                <a:cs typeface="Arial" pitchFamily="34"/>
              </a:rPr>
              <a:t>TECHNIQUE TENNIS DE TABLE</a:t>
            </a:r>
            <a:br>
              <a:rPr lang="fr-FR"/>
            </a:br>
            <a:r>
              <a:rPr lang="fr-FR"/>
              <a:t>	 </a:t>
            </a:r>
            <a:r>
              <a:rPr lang="fr-FR" sz="3200" b="1"/>
              <a:t>Les déplacements</a:t>
            </a:r>
          </a:p>
        </p:txBody>
      </p:sp>
      <p:sp>
        <p:nvSpPr>
          <p:cNvPr id="3" name="Espace réservé du contenu 2">
            <a:extLst>
              <a:ext uri="{FF2B5EF4-FFF2-40B4-BE49-F238E27FC236}">
                <a16:creationId xmlns:a16="http://schemas.microsoft.com/office/drawing/2014/main" id="{AD998A2C-ECD6-1524-02E0-5C92DE1FCC44}"/>
              </a:ext>
            </a:extLst>
          </p:cNvPr>
          <p:cNvSpPr txBox="1">
            <a:spLocks noGrp="1"/>
          </p:cNvSpPr>
          <p:nvPr>
            <p:ph idx="1"/>
          </p:nvPr>
        </p:nvSpPr>
        <p:spPr>
          <a:xfrm>
            <a:off x="320515" y="1904996"/>
            <a:ext cx="11184099" cy="4953003"/>
          </a:xfrm>
        </p:spPr>
        <p:txBody>
          <a:bodyPr/>
          <a:lstStyle/>
          <a:p>
            <a:pPr lvl="0"/>
            <a:r>
              <a:rPr lang="fr-FR" b="1">
                <a:solidFill>
                  <a:srgbClr val="ED7D31"/>
                </a:solidFill>
              </a:rPr>
              <a:t>Ils sont fondamentaux au tennis de table</a:t>
            </a:r>
          </a:p>
          <a:p>
            <a:pPr lvl="0"/>
            <a:r>
              <a:rPr lang="fr-FR" b="1">
                <a:solidFill>
                  <a:srgbClr val="00B050"/>
                </a:solidFill>
              </a:rPr>
              <a:t>Les déplacements latéraux :</a:t>
            </a:r>
          </a:p>
          <a:p>
            <a:pPr marL="0" lvl="0" indent="0">
              <a:buNone/>
            </a:pPr>
            <a:r>
              <a:rPr lang="fr-FR"/>
              <a:t> </a:t>
            </a:r>
            <a:r>
              <a:rPr lang="fr-FR" i="1"/>
              <a:t>Le pas chassé </a:t>
            </a:r>
            <a:r>
              <a:rPr lang="fr-FR"/>
              <a:t>est un déplacement assez lent qui est généralement utilisé lorsque l’on est loin de la table avec la</a:t>
            </a:r>
          </a:p>
          <a:p>
            <a:pPr marL="0" lvl="0" indent="0">
              <a:buNone/>
            </a:pPr>
            <a:r>
              <a:rPr lang="fr-FR"/>
              <a:t>volonté de rester face à la table.</a:t>
            </a:r>
          </a:p>
          <a:p>
            <a:pPr marL="0" lvl="0" indent="0">
              <a:buNone/>
            </a:pPr>
            <a:r>
              <a:rPr lang="fr-FR"/>
              <a:t> </a:t>
            </a:r>
            <a:r>
              <a:rPr lang="fr-FR" i="1"/>
              <a:t>Le pas croisé </a:t>
            </a:r>
            <a:r>
              <a:rPr lang="fr-FR"/>
              <a:t>est utilisé lors des grands déplacements au-delà de l’envergure gestuelle.</a:t>
            </a:r>
          </a:p>
          <a:p>
            <a:pPr lvl="0"/>
            <a:r>
              <a:rPr lang="fr-FR" b="1">
                <a:solidFill>
                  <a:srgbClr val="00B050"/>
                </a:solidFill>
              </a:rPr>
              <a:t>Les déplacements en profondeur :</a:t>
            </a:r>
          </a:p>
          <a:p>
            <a:pPr lvl="0"/>
            <a:r>
              <a:rPr lang="fr-FR"/>
              <a:t> </a:t>
            </a:r>
            <a:r>
              <a:rPr lang="fr-FR" i="1"/>
              <a:t>Sprint avant ou arrière : </a:t>
            </a:r>
            <a:r>
              <a:rPr lang="fr-FR"/>
              <a:t>succession de petits pas rapides (sprint avant ou arrière).</a:t>
            </a:r>
          </a:p>
          <a:p>
            <a:pPr lvl="0"/>
            <a:r>
              <a:rPr lang="fr-FR"/>
              <a:t> </a:t>
            </a:r>
            <a:r>
              <a:rPr lang="fr-FR" i="1"/>
              <a:t>La fente avant </a:t>
            </a:r>
            <a:r>
              <a:rPr lang="fr-FR"/>
              <a:t>permet l’ajustement (la précision) du dernier pas.</a:t>
            </a:r>
          </a:p>
          <a:p>
            <a:pPr lvl="0"/>
            <a:r>
              <a:rPr lang="fr-FR"/>
              <a:t> </a:t>
            </a:r>
            <a:r>
              <a:rPr lang="fr-FR" i="1"/>
              <a:t>La fente arrière </a:t>
            </a:r>
            <a:r>
              <a:rPr lang="fr-FR"/>
              <a:t>permet l’ajustement (la précision) du dernier pas.</a:t>
            </a:r>
          </a:p>
          <a:p>
            <a:pPr lvl="0"/>
            <a:r>
              <a:rPr lang="fr-FR" b="1">
                <a:solidFill>
                  <a:srgbClr val="00B050"/>
                </a:solidFill>
              </a:rPr>
              <a:t>Le pivot :</a:t>
            </a:r>
          </a:p>
          <a:p>
            <a:pPr lvl="0"/>
            <a:r>
              <a:rPr lang="fr-FR"/>
              <a:t> </a:t>
            </a:r>
            <a:r>
              <a:rPr lang="fr-FR" i="1"/>
              <a:t>L’action de pivoter est le passage (par exemple) du revers au coup droit sur la demi-table revers.</a:t>
            </a:r>
            <a:endParaRPr lang="fr-FR"/>
          </a:p>
          <a:p>
            <a:pPr lvl="0"/>
            <a:endParaRPr lang="fr-FR"/>
          </a:p>
          <a:p>
            <a:pPr lvl="0"/>
            <a:endParaRPr lang="fr-F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44">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3FD2BE-1F68-2F79-7C9D-111B920FF429}"/>
              </a:ext>
            </a:extLst>
          </p:cNvPr>
          <p:cNvSpPr txBox="1">
            <a:spLocks noGrp="1"/>
          </p:cNvSpPr>
          <p:nvPr>
            <p:ph type="title"/>
          </p:nvPr>
        </p:nvSpPr>
        <p:spPr/>
        <p:txBody>
          <a:bodyPr/>
          <a:lstStyle/>
          <a:p>
            <a:pPr lvl="0"/>
            <a:r>
              <a:rPr lang="fr-FR" sz="2900" b="1">
                <a:solidFill>
                  <a:srgbClr val="ED7D31"/>
                </a:solidFill>
              </a:rPr>
              <a:t>TECHNIQUE TENNIS DE TABLE</a:t>
            </a:r>
            <a:br>
              <a:rPr lang="fr-FR" sz="2900" b="1">
                <a:solidFill>
                  <a:srgbClr val="ED7D31"/>
                </a:solidFill>
              </a:rPr>
            </a:br>
            <a:r>
              <a:rPr lang="fr-FR" sz="2900" b="1">
                <a:solidFill>
                  <a:srgbClr val="ED7D31"/>
                </a:solidFill>
              </a:rPr>
              <a:t>	</a:t>
            </a:r>
            <a:r>
              <a:rPr lang="fr-FR" sz="2300" b="1">
                <a:solidFill>
                  <a:srgbClr val="00B0F0"/>
                </a:solidFill>
              </a:rPr>
              <a:t>La posture</a:t>
            </a:r>
            <a:br>
              <a:rPr lang="fr-FR" sz="2300" b="1">
                <a:solidFill>
                  <a:srgbClr val="00B0F0"/>
                </a:solidFill>
              </a:rPr>
            </a:br>
            <a:br>
              <a:rPr lang="fr-FR" sz="2300" b="1">
                <a:solidFill>
                  <a:srgbClr val="00B0F0"/>
                </a:solidFill>
              </a:rPr>
            </a:br>
            <a:br>
              <a:rPr lang="fr-FR" sz="2300" b="1">
                <a:solidFill>
                  <a:srgbClr val="00B0F0"/>
                </a:solidFill>
              </a:rPr>
            </a:br>
            <a:endParaRPr lang="fr-FR" sz="2300" b="1">
              <a:solidFill>
                <a:srgbClr val="00B0F0"/>
              </a:solidFill>
            </a:endParaRPr>
          </a:p>
        </p:txBody>
      </p:sp>
      <p:sp>
        <p:nvSpPr>
          <p:cNvPr id="3" name="Espace réservé du contenu 2">
            <a:extLst>
              <a:ext uri="{FF2B5EF4-FFF2-40B4-BE49-F238E27FC236}">
                <a16:creationId xmlns:a16="http://schemas.microsoft.com/office/drawing/2014/main" id="{295E41C9-4E79-43C0-3872-048F95BEB4F7}"/>
              </a:ext>
            </a:extLst>
          </p:cNvPr>
          <p:cNvSpPr txBox="1">
            <a:spLocks noGrp="1"/>
          </p:cNvSpPr>
          <p:nvPr>
            <p:ph idx="1"/>
          </p:nvPr>
        </p:nvSpPr>
        <p:spPr/>
        <p:txBody>
          <a:bodyPr/>
          <a:lstStyle/>
          <a:p>
            <a:pPr marL="0" lvl="0" indent="0" algn="ctr">
              <a:buNone/>
            </a:pPr>
            <a:r>
              <a:rPr lang="fr-FR"/>
              <a:t>Etre équilibré, être sur les appuis, Jambes fléchies, le haut du corps vers l’avant</a:t>
            </a:r>
          </a:p>
          <a:p>
            <a:pPr marL="0" lvl="0" indent="0">
              <a:buNone/>
            </a:pPr>
            <a:endParaRPr lang="fr-FR"/>
          </a:p>
          <a:p>
            <a:pPr marL="0" lvl="0" indent="0">
              <a:buNone/>
            </a:pPr>
            <a:endParaRPr lang="fr-FR"/>
          </a:p>
          <a:p>
            <a:pPr marL="0" lvl="0" indent="0">
              <a:buNone/>
            </a:pPr>
            <a:endParaRPr lang="fr-FR"/>
          </a:p>
          <a:p>
            <a:pPr marL="0" lvl="0" indent="0">
              <a:buNone/>
            </a:pPr>
            <a:endParaRPr lang="fr-FR"/>
          </a:p>
        </p:txBody>
      </p:sp>
      <p:graphicFrame>
        <p:nvGraphicFramePr>
          <p:cNvPr id="4" name="Tableau 4">
            <a:extLst>
              <a:ext uri="{FF2B5EF4-FFF2-40B4-BE49-F238E27FC236}">
                <a16:creationId xmlns:a16="http://schemas.microsoft.com/office/drawing/2014/main" id="{067A5D05-2783-CC67-3B98-C7B63277E70A}"/>
              </a:ext>
            </a:extLst>
          </p:cNvPr>
          <p:cNvGraphicFramePr>
            <a:graphicFrameLocks noGrp="1"/>
          </p:cNvGraphicFramePr>
          <p:nvPr/>
        </p:nvGraphicFramePr>
        <p:xfrm>
          <a:off x="1498857" y="2994897"/>
          <a:ext cx="9880668" cy="3594442"/>
        </p:xfrm>
        <a:graphic>
          <a:graphicData uri="http://schemas.openxmlformats.org/drawingml/2006/table">
            <a:tbl>
              <a:tblPr firstRow="1" bandRow="1">
                <a:effectLst/>
                <a:tableStyleId>{5C22544A-7EE6-4342-B048-85BDC9FD1C3A}</a:tableStyleId>
              </a:tblPr>
              <a:tblGrid>
                <a:gridCol w="4827903">
                  <a:extLst>
                    <a:ext uri="{9D8B030D-6E8A-4147-A177-3AD203B41FA5}">
                      <a16:colId xmlns:a16="http://schemas.microsoft.com/office/drawing/2014/main" val="285140307"/>
                    </a:ext>
                  </a:extLst>
                </a:gridCol>
                <a:gridCol w="5052764">
                  <a:extLst>
                    <a:ext uri="{9D8B030D-6E8A-4147-A177-3AD203B41FA5}">
                      <a16:colId xmlns:a16="http://schemas.microsoft.com/office/drawing/2014/main" val="4075201741"/>
                    </a:ext>
                  </a:extLst>
                </a:gridCol>
              </a:tblGrid>
              <a:tr h="3594442">
                <a:tc>
                  <a:txBody>
                    <a:bodyPr/>
                    <a:lstStyle/>
                    <a:p>
                      <a:pPr lvl="0"/>
                      <a:r>
                        <a:rPr lang="fr-FR" sz="1200" b="0" i="0" u="none" strike="noStrike" kern="1200" baseline="0">
                          <a:solidFill>
                            <a:srgbClr val="FFFFFF"/>
                          </a:solidFill>
                          <a:latin typeface="Arial" pitchFamily="34"/>
                          <a:cs typeface="Arial" pitchFamily="34"/>
                        </a:rPr>
                        <a:t>Lire correctement les trajectoires et d’appréhender le mouvement de</a:t>
                      </a:r>
                    </a:p>
                    <a:p>
                      <a:pPr lvl="0"/>
                      <a:r>
                        <a:rPr lang="fr-FR" sz="1200" b="0" i="0" u="none" strike="noStrike" kern="1200" baseline="0">
                          <a:solidFill>
                            <a:srgbClr val="FFFFFF"/>
                          </a:solidFill>
                          <a:latin typeface="Arial" pitchFamily="34"/>
                          <a:cs typeface="Arial" pitchFamily="34"/>
                        </a:rPr>
                        <a:t>son corps dans l’espace.</a:t>
                      </a:r>
                    </a:p>
                    <a:p>
                      <a:pPr lvl="0"/>
                      <a:r>
                        <a:rPr lang="fr-FR" sz="1200" b="1" i="0" u="none" strike="noStrike" kern="1200" baseline="0">
                          <a:solidFill>
                            <a:srgbClr val="FFFFFF"/>
                          </a:solidFill>
                          <a:latin typeface="Arial" pitchFamily="34"/>
                          <a:cs typeface="Arial" pitchFamily="34"/>
                        </a:rPr>
                        <a:t>* Faire l’effort avec les jambes pour aller « chercher une</a:t>
                      </a:r>
                    </a:p>
                    <a:p>
                      <a:pPr lvl="0"/>
                      <a:r>
                        <a:rPr lang="fr-FR" sz="1200" b="1" i="0" u="none" strike="noStrike" kern="1200" baseline="0">
                          <a:solidFill>
                            <a:srgbClr val="FFFFFF"/>
                          </a:solidFill>
                          <a:latin typeface="Arial" pitchFamily="34"/>
                          <a:cs typeface="Arial" pitchFamily="34"/>
                        </a:rPr>
                        <a:t>balle »</a:t>
                      </a:r>
                    </a:p>
                    <a:p>
                      <a:pPr lvl="0"/>
                      <a:r>
                        <a:rPr lang="fr-FR" sz="1200" b="0" i="0" u="none" strike="noStrike" kern="1200" baseline="0">
                          <a:solidFill>
                            <a:srgbClr val="FFFFFF"/>
                          </a:solidFill>
                          <a:latin typeface="Arial" pitchFamily="34"/>
                          <a:cs typeface="Arial" pitchFamily="34"/>
                        </a:rPr>
                        <a:t>* Mobilité permanente : envisageable si et seulement si, les coups</a:t>
                      </a:r>
                    </a:p>
                    <a:p>
                      <a:pPr lvl="0"/>
                      <a:r>
                        <a:rPr lang="fr-FR" sz="1200" b="0" i="0" u="none" strike="noStrike" kern="1200" baseline="0">
                          <a:solidFill>
                            <a:srgbClr val="FFFFFF"/>
                          </a:solidFill>
                          <a:latin typeface="Arial" pitchFamily="34"/>
                          <a:cs typeface="Arial" pitchFamily="34"/>
                        </a:rPr>
                        <a:t>techniques sont réalisés en mouvement = encaissement/restitution.</a:t>
                      </a:r>
                    </a:p>
                    <a:p>
                      <a:pPr lvl="0"/>
                      <a:r>
                        <a:rPr lang="fr-FR" sz="1200" b="0" i="0" u="none" strike="noStrike" kern="1200" baseline="0">
                          <a:solidFill>
                            <a:srgbClr val="FFFFFF"/>
                          </a:solidFill>
                          <a:latin typeface="Arial" pitchFamily="34"/>
                          <a:cs typeface="Arial" pitchFamily="34"/>
                        </a:rPr>
                        <a:t>* S’engager dans la balle, avancer</a:t>
                      </a:r>
                    </a:p>
                    <a:p>
                      <a:pPr lvl="0"/>
                      <a:r>
                        <a:rPr lang="fr-FR" sz="1200" b="1" i="0" u="none" strike="noStrike" kern="1200" baseline="0">
                          <a:solidFill>
                            <a:srgbClr val="FFFFFF"/>
                          </a:solidFill>
                          <a:latin typeface="Arial" pitchFamily="34"/>
                          <a:cs typeface="Arial" pitchFamily="34"/>
                        </a:rPr>
                        <a:t>Approche globale de la technique : association</a:t>
                      </a:r>
                    </a:p>
                    <a:p>
                      <a:pPr lvl="0"/>
                      <a:r>
                        <a:rPr lang="fr-FR" sz="1200" b="1" i="0" u="none" strike="noStrike" kern="1200" baseline="0">
                          <a:solidFill>
                            <a:srgbClr val="FFFFFF"/>
                          </a:solidFill>
                          <a:latin typeface="Arial" pitchFamily="34"/>
                          <a:cs typeface="Arial" pitchFamily="34"/>
                        </a:rPr>
                        <a:t>déplacement / coup technique.</a:t>
                      </a:r>
                    </a:p>
                    <a:p>
                      <a:pPr lvl="0"/>
                      <a:r>
                        <a:rPr lang="fr-FR" sz="1200" b="0" i="0" u="none" strike="noStrike" kern="1200" baseline="0">
                          <a:solidFill>
                            <a:srgbClr val="FFFFFF"/>
                          </a:solidFill>
                          <a:latin typeface="Arial" pitchFamily="34"/>
                          <a:cs typeface="Arial" pitchFamily="34"/>
                        </a:rPr>
                        <a:t>Manière de se déplacer : temps disponible, amplitude du</a:t>
                      </a:r>
                    </a:p>
                    <a:p>
                      <a:pPr lvl="0"/>
                      <a:r>
                        <a:rPr lang="fr-FR" sz="1200" b="0" i="0" u="none" strike="noStrike" kern="1200" baseline="0">
                          <a:solidFill>
                            <a:srgbClr val="FFFFFF"/>
                          </a:solidFill>
                          <a:latin typeface="Arial" pitchFamily="34"/>
                          <a:cs typeface="Arial" pitchFamily="34"/>
                        </a:rPr>
                        <a:t>déplacement, morphologie du joueur, intention de jeu.</a:t>
                      </a:r>
                    </a:p>
                    <a:p>
                      <a:pPr lvl="0"/>
                      <a:r>
                        <a:rPr lang="fr-FR" sz="1200" b="1" i="0" u="none" strike="noStrike" kern="1200" baseline="0">
                          <a:solidFill>
                            <a:srgbClr val="FFFFFF"/>
                          </a:solidFill>
                          <a:latin typeface="Arial" pitchFamily="34"/>
                          <a:cs typeface="Arial" pitchFamily="34"/>
                        </a:rPr>
                        <a:t>* Les appuis :</a:t>
                      </a:r>
                    </a:p>
                    <a:p>
                      <a:pPr lvl="0"/>
                      <a:r>
                        <a:rPr lang="fr-FR" sz="1200" b="0" i="0" u="none" strike="noStrike" kern="1200" baseline="0">
                          <a:solidFill>
                            <a:srgbClr val="FFFFFF"/>
                          </a:solidFill>
                          <a:latin typeface="Arial" pitchFamily="34"/>
                          <a:cs typeface="Arial" pitchFamily="34"/>
                        </a:rPr>
                        <a:t>· être équilibré (rôle du gainage),</a:t>
                      </a:r>
                    </a:p>
                    <a:p>
                      <a:pPr lvl="0"/>
                      <a:r>
                        <a:rPr lang="fr-FR" sz="1200" b="0" i="0" u="none" strike="noStrike" kern="1200" baseline="0">
                          <a:solidFill>
                            <a:srgbClr val="FFFFFF"/>
                          </a:solidFill>
                          <a:latin typeface="Arial" pitchFamily="34"/>
                          <a:cs typeface="Arial" pitchFamily="34"/>
                        </a:rPr>
                        <a:t>· répartition sur les 2 appuis,</a:t>
                      </a:r>
                    </a:p>
                    <a:p>
                      <a:pPr lvl="0"/>
                      <a:r>
                        <a:rPr lang="fr-FR" sz="1200" b="0" i="0" u="none" strike="noStrike" kern="1200" baseline="0">
                          <a:solidFill>
                            <a:srgbClr val="FFFFFF"/>
                          </a:solidFill>
                          <a:latin typeface="Arial" pitchFamily="34"/>
                          <a:cs typeface="Arial" pitchFamily="34"/>
                        </a:rPr>
                        <a:t>· vers l’avant,</a:t>
                      </a:r>
                    </a:p>
                    <a:p>
                      <a:pPr lvl="0"/>
                      <a:r>
                        <a:rPr lang="fr-FR" sz="1200" b="0" i="0" u="none" strike="noStrike" kern="1200" baseline="0">
                          <a:solidFill>
                            <a:srgbClr val="FFFFFF"/>
                          </a:solidFill>
                          <a:latin typeface="Arial" pitchFamily="34"/>
                          <a:cs typeface="Arial" pitchFamily="34"/>
                        </a:rPr>
                        <a:t>· être bas,</a:t>
                      </a:r>
                    </a:p>
                    <a:p>
                      <a:pPr lvl="0"/>
                      <a:r>
                        <a:rPr lang="fr-FR" sz="1200" b="0" i="0" u="none" strike="noStrike" kern="1200" baseline="0">
                          <a:solidFill>
                            <a:srgbClr val="FFFFFF"/>
                          </a:solidFill>
                          <a:latin typeface="Arial" pitchFamily="34"/>
                          <a:cs typeface="Arial" pitchFamily="34"/>
                        </a:rPr>
                        <a:t>· appuis sur l’avant et l’intérieur du pied,</a:t>
                      </a:r>
                    </a:p>
                    <a:p>
                      <a:pPr lvl="0"/>
                      <a:r>
                        <a:rPr lang="fr-FR" sz="1200" b="0" i="0" u="none" strike="noStrike" kern="1200" baseline="0">
                          <a:solidFill>
                            <a:srgbClr val="FFFFFF"/>
                          </a:solidFill>
                          <a:latin typeface="Arial" pitchFamily="34"/>
                          <a:cs typeface="Arial" pitchFamily="34"/>
                        </a:rPr>
                        <a:t>· indissociables de la posture de base</a:t>
                      </a:r>
                    </a:p>
                    <a:p>
                      <a:pPr lvl="0"/>
                      <a:r>
                        <a:rPr lang="fr-FR" sz="1200" b="0" i="0" u="none" strike="noStrike" kern="1200" baseline="0">
                          <a:solidFill>
                            <a:srgbClr val="FFFFFF"/>
                          </a:solidFill>
                          <a:latin typeface="Arial" pitchFamily="34"/>
                          <a:cs typeface="Arial" pitchFamily="34"/>
                        </a:rPr>
                        <a:t>· précision</a:t>
                      </a:r>
                      <a:endParaRPr lang="fr-FR" sz="1200">
                        <a:latin typeface="Arial" pitchFamily="34"/>
                        <a:cs typeface="Arial" pitchFamily="34"/>
                      </a:endParaRPr>
                    </a:p>
                  </a:txBody>
                  <a:tcPr/>
                </a:tc>
                <a:tc>
                  <a:txBody>
                    <a:bodyPr/>
                    <a:lstStyle/>
                    <a:p>
                      <a:pPr lvl="0"/>
                      <a:r>
                        <a:rPr lang="fr-FR" sz="1400" b="1" i="0" u="none" strike="noStrike" kern="1200" baseline="0">
                          <a:solidFill>
                            <a:srgbClr val="FFFF00"/>
                          </a:solidFill>
                          <a:latin typeface="Calibri"/>
                        </a:rPr>
                        <a:t>PRINCIPALES ERREURS</a:t>
                      </a:r>
                    </a:p>
                    <a:p>
                      <a:pPr lvl="0"/>
                      <a:endParaRPr lang="fr-FR" sz="1400" b="0" i="0" u="none" strike="noStrike" kern="1200" baseline="0">
                        <a:solidFill>
                          <a:srgbClr val="FFFFFF"/>
                        </a:solidFill>
                        <a:latin typeface="Calibri"/>
                      </a:endParaRPr>
                    </a:p>
                    <a:p>
                      <a:pPr lvl="0"/>
                      <a:r>
                        <a:rPr lang="fr-FR" sz="1400" b="0" i="0" u="none" strike="noStrike" kern="1200" baseline="0">
                          <a:solidFill>
                            <a:srgbClr val="FFFFFF"/>
                          </a:solidFill>
                          <a:latin typeface="Calibri"/>
                        </a:rPr>
                        <a:t>lors d’un déplacement dans le plein CD,</a:t>
                      </a:r>
                    </a:p>
                    <a:p>
                      <a:pPr lvl="0"/>
                      <a:r>
                        <a:rPr lang="fr-FR" sz="1400" b="0" i="0" u="none" strike="noStrike" kern="1200" baseline="0">
                          <a:solidFill>
                            <a:srgbClr val="FFFFFF"/>
                          </a:solidFill>
                          <a:latin typeface="Calibri"/>
                        </a:rPr>
                        <a:t>s’écraser sur la jambe extérieure, « se laisser</a:t>
                      </a:r>
                    </a:p>
                    <a:p>
                      <a:pPr lvl="0"/>
                      <a:r>
                        <a:rPr lang="fr-FR" sz="1400" b="0" i="0" u="none" strike="noStrike" kern="1200" baseline="0">
                          <a:solidFill>
                            <a:srgbClr val="FFFFFF"/>
                          </a:solidFill>
                          <a:latin typeface="Calibri"/>
                        </a:rPr>
                        <a:t>embarquer »</a:t>
                      </a:r>
                    </a:p>
                    <a:p>
                      <a:pPr lvl="0"/>
                      <a:r>
                        <a:rPr lang="fr-FR" sz="1400" b="0" i="0" u="none" strike="noStrike" kern="1200" baseline="0">
                          <a:solidFill>
                            <a:srgbClr val="FFFFFF"/>
                          </a:solidFill>
                          <a:latin typeface="Calibri"/>
                        </a:rPr>
                        <a:t>- quand une balle arrive dans le coude, se</a:t>
                      </a:r>
                    </a:p>
                    <a:p>
                      <a:pPr lvl="0"/>
                      <a:r>
                        <a:rPr lang="fr-FR" sz="1400" b="0" i="0" u="none" strike="noStrike" kern="1200" baseline="0">
                          <a:solidFill>
                            <a:srgbClr val="FFFFFF"/>
                          </a:solidFill>
                          <a:latin typeface="Calibri"/>
                        </a:rPr>
                        <a:t>décaler plutôt que de tourner autour de la balle</a:t>
                      </a:r>
                    </a:p>
                    <a:p>
                      <a:pPr lvl="0"/>
                      <a:r>
                        <a:rPr lang="fr-FR" sz="1400" b="0" i="0" u="none" strike="noStrike" kern="1200" baseline="0">
                          <a:solidFill>
                            <a:srgbClr val="FFFFFF"/>
                          </a:solidFill>
                          <a:latin typeface="Calibri"/>
                        </a:rPr>
                        <a:t>- une fois installé sur une ligne de sol éloignée</a:t>
                      </a:r>
                    </a:p>
                    <a:p>
                      <a:pPr lvl="0"/>
                      <a:r>
                        <a:rPr lang="fr-FR" sz="1400" b="0" i="0" u="none" strike="noStrike" kern="1200" baseline="0">
                          <a:solidFill>
                            <a:srgbClr val="FFFFFF"/>
                          </a:solidFill>
                          <a:latin typeface="Calibri"/>
                        </a:rPr>
                        <a:t>de la table…y resté</a:t>
                      </a:r>
                    </a:p>
                    <a:p>
                      <a:pPr lvl="0"/>
                      <a:r>
                        <a:rPr lang="fr-FR" sz="1400" b="0" i="0" u="none" strike="noStrike" kern="1200" baseline="0">
                          <a:solidFill>
                            <a:srgbClr val="FFFFFF"/>
                          </a:solidFill>
                          <a:latin typeface="Calibri"/>
                        </a:rPr>
                        <a:t>- ne pas avancer en jouant la balle</a:t>
                      </a:r>
                    </a:p>
                    <a:p>
                      <a:pPr lvl="0"/>
                      <a:r>
                        <a:rPr lang="fr-FR" sz="1400" b="0" i="0" u="none" strike="noStrike" kern="1200" baseline="0">
                          <a:solidFill>
                            <a:srgbClr val="FFFFFF"/>
                          </a:solidFill>
                          <a:latin typeface="Calibri"/>
                        </a:rPr>
                        <a:t>- rester collé à la table</a:t>
                      </a:r>
                      <a:endParaRPr lang="fr-FR" sz="1400"/>
                    </a:p>
                  </a:txBody>
                  <a:tcPr/>
                </a:tc>
                <a:extLst>
                  <a:ext uri="{0D108BD9-81ED-4DB2-BD59-A6C34878D82A}">
                    <a16:rowId xmlns:a16="http://schemas.microsoft.com/office/drawing/2014/main" val="612505203"/>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14">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BFFE3CD-54D2-CA14-2825-15260A06F4EC}"/>
              </a:ext>
            </a:extLst>
          </p:cNvPr>
          <p:cNvSpPr txBox="1">
            <a:spLocks noGrp="1"/>
          </p:cNvSpPr>
          <p:nvPr>
            <p:ph type="title"/>
          </p:nvPr>
        </p:nvSpPr>
        <p:spPr>
          <a:xfrm>
            <a:off x="838203" y="323560"/>
            <a:ext cx="10515600" cy="1325559"/>
          </a:xfrm>
        </p:spPr>
        <p:txBody>
          <a:bodyPr/>
          <a:lstStyle/>
          <a:p>
            <a:pPr lvl="0"/>
            <a:r>
              <a:rPr lang="fr-FR" b="1">
                <a:solidFill>
                  <a:srgbClr val="FF0000"/>
                </a:solidFill>
              </a:rPr>
              <a:t>               TECHNIQUE TENNIS DE TABLE</a:t>
            </a:r>
          </a:p>
        </p:txBody>
      </p:sp>
      <p:sp>
        <p:nvSpPr>
          <p:cNvPr id="3" name="Espace réservé du contenu 2">
            <a:extLst>
              <a:ext uri="{FF2B5EF4-FFF2-40B4-BE49-F238E27FC236}">
                <a16:creationId xmlns:a16="http://schemas.microsoft.com/office/drawing/2014/main" id="{516B37F2-EC41-CAB6-7F3C-D55D622AE448}"/>
              </a:ext>
            </a:extLst>
          </p:cNvPr>
          <p:cNvSpPr txBox="1">
            <a:spLocks noGrp="1"/>
          </p:cNvSpPr>
          <p:nvPr>
            <p:ph idx="1"/>
          </p:nvPr>
        </p:nvSpPr>
        <p:spPr>
          <a:xfrm>
            <a:off x="838193" y="1329180"/>
            <a:ext cx="11338898" cy="5528819"/>
          </a:xfrm>
        </p:spPr>
        <p:txBody>
          <a:bodyPr/>
          <a:lstStyle/>
          <a:p>
            <a:pPr marL="0" lvl="0" indent="0">
              <a:lnSpc>
                <a:spcPct val="90000"/>
              </a:lnSpc>
              <a:buNone/>
            </a:pPr>
            <a:r>
              <a:rPr lang="fr-FR" sz="2400" b="1" u="sng">
                <a:solidFill>
                  <a:srgbClr val="0070C0"/>
                </a:solidFill>
              </a:rPr>
              <a:t>Les différentes prises de raquette</a:t>
            </a:r>
          </a:p>
          <a:p>
            <a:pPr marL="0" lvl="0" indent="0">
              <a:lnSpc>
                <a:spcPct val="90000"/>
              </a:lnSpc>
              <a:buNone/>
            </a:pPr>
            <a:r>
              <a:rPr lang="fr-FR">
                <a:solidFill>
                  <a:srgbClr val="0070C0"/>
                </a:solidFill>
                <a:effectLst>
                  <a:outerShdw dist="38096" dir="2700000">
                    <a:srgbClr val="000000"/>
                  </a:outerShdw>
                </a:effectLst>
              </a:rPr>
              <a:t>			</a:t>
            </a:r>
            <a:r>
              <a:rPr lang="fr-FR" b="1">
                <a:solidFill>
                  <a:srgbClr val="00B050"/>
                </a:solidFill>
                <a:effectLst>
                  <a:outerShdw dist="38096" dir="2700000">
                    <a:srgbClr val="000000"/>
                  </a:outerShdw>
                </a:effectLst>
                <a:latin typeface="Arial" pitchFamily="34"/>
                <a:cs typeface="Arial" pitchFamily="34"/>
              </a:rPr>
              <a:t>Prise porte plume</a:t>
            </a:r>
            <a:r>
              <a:rPr lang="fr-FR"/>
              <a:t>	</a:t>
            </a:r>
          </a:p>
          <a:p>
            <a:pPr marL="0" lvl="0" indent="0">
              <a:lnSpc>
                <a:spcPct val="90000"/>
              </a:lnSpc>
              <a:buNone/>
            </a:pPr>
            <a:endParaRPr lang="fr-FR"/>
          </a:p>
          <a:p>
            <a:pPr marL="0" lvl="0" indent="0">
              <a:lnSpc>
                <a:spcPct val="90000"/>
              </a:lnSpc>
              <a:buNone/>
            </a:pPr>
            <a:endParaRPr lang="fr-FR"/>
          </a:p>
          <a:p>
            <a:pPr marL="0" lvl="0" indent="0">
              <a:lnSpc>
                <a:spcPct val="90000"/>
              </a:lnSpc>
              <a:buNone/>
            </a:pPr>
            <a:r>
              <a:rPr lang="fr-FR"/>
              <a:t>                 </a:t>
            </a:r>
          </a:p>
          <a:p>
            <a:pPr marL="0" lvl="0" indent="0">
              <a:lnSpc>
                <a:spcPct val="90000"/>
              </a:lnSpc>
              <a:buNone/>
            </a:pPr>
            <a:endParaRPr lang="fr-FR"/>
          </a:p>
          <a:p>
            <a:pPr marL="0" lvl="0" indent="0">
              <a:lnSpc>
                <a:spcPct val="90000"/>
              </a:lnSpc>
              <a:buNone/>
            </a:pPr>
            <a:r>
              <a:rPr lang="fr-FR"/>
              <a:t> </a:t>
            </a:r>
          </a:p>
          <a:p>
            <a:pPr marL="0" lvl="0" indent="0" algn="just">
              <a:lnSpc>
                <a:spcPct val="90000"/>
              </a:lnSpc>
              <a:buNone/>
            </a:pPr>
            <a:r>
              <a:rPr lang="fr-FR" b="1"/>
              <a:t>		</a:t>
            </a:r>
          </a:p>
          <a:p>
            <a:pPr marL="0" lvl="0" indent="0" algn="just">
              <a:lnSpc>
                <a:spcPct val="90000"/>
              </a:lnSpc>
              <a:buNone/>
            </a:pPr>
            <a:r>
              <a:rPr lang="fr-FR" b="1"/>
              <a:t>		Avantages</a:t>
            </a:r>
            <a:r>
              <a:rPr lang="fr-FR"/>
              <a:t> : Elle offre une plus grande amplitude au niveau du poignet, permettant aux 			joueurs de 	mettre davantage d'effets dans la balle.</a:t>
            </a:r>
          </a:p>
          <a:p>
            <a:pPr marL="0" lvl="0" indent="0" algn="just">
              <a:lnSpc>
                <a:spcPct val="90000"/>
              </a:lnSpc>
              <a:buNone/>
            </a:pPr>
            <a:r>
              <a:rPr lang="fr-FR"/>
              <a:t>	</a:t>
            </a:r>
          </a:p>
          <a:p>
            <a:pPr marL="0" lvl="0" indent="0" algn="just">
              <a:lnSpc>
                <a:spcPct val="90000"/>
              </a:lnSpc>
              <a:buNone/>
            </a:pPr>
            <a:r>
              <a:rPr lang="fr-FR" b="1"/>
              <a:t>		Inconvénients : </a:t>
            </a:r>
            <a:r>
              <a:rPr lang="fr-FR"/>
              <a:t>vous n'utilisiez que la face coup droit, y compris en revers, où il était difficile 		de donner de l'effet à la balle, par manque d'amplitude.16 août 2022</a:t>
            </a:r>
          </a:p>
        </p:txBody>
      </p:sp>
      <p:pic>
        <p:nvPicPr>
          <p:cNvPr id="4" name="Picture 8" descr="JO de Paris 2024 - Tennis de table : Pourquoi Félix Lebrun joue avec une prise  porte-plume ?">
            <a:extLst>
              <a:ext uri="{FF2B5EF4-FFF2-40B4-BE49-F238E27FC236}">
                <a16:creationId xmlns:a16="http://schemas.microsoft.com/office/drawing/2014/main" id="{0CB20CEB-DD18-96BD-1918-521AAEF25104}"/>
              </a:ext>
            </a:extLst>
          </p:cNvPr>
          <p:cNvPicPr>
            <a:picLocks noChangeAspect="1"/>
          </p:cNvPicPr>
          <p:nvPr/>
        </p:nvPicPr>
        <p:blipFill>
          <a:blip r:embed="rId2"/>
          <a:srcRect/>
          <a:stretch>
            <a:fillRect/>
          </a:stretch>
        </p:blipFill>
        <p:spPr>
          <a:xfrm>
            <a:off x="2835508" y="2175942"/>
            <a:ext cx="2966002" cy="1665835"/>
          </a:xfrm>
          <a:prstGeom prst="rect">
            <a:avLst/>
          </a:prstGeom>
          <a:noFill/>
          <a:ln cap="flat">
            <a:noFill/>
          </a:ln>
        </p:spPr>
      </p:pic>
      <p:pic>
        <p:nvPicPr>
          <p:cNvPr id="5" name="Picture 2" descr="JO de Paris 2024 : la prise porte-plume, l'arme préférée du pongiste Félix  Lebrun – Libération">
            <a:extLst>
              <a:ext uri="{FF2B5EF4-FFF2-40B4-BE49-F238E27FC236}">
                <a16:creationId xmlns:a16="http://schemas.microsoft.com/office/drawing/2014/main" id="{367E06CD-DC24-6958-6993-EAAE37E778FD}"/>
              </a:ext>
            </a:extLst>
          </p:cNvPr>
          <p:cNvPicPr>
            <a:picLocks noChangeAspect="1"/>
          </p:cNvPicPr>
          <p:nvPr/>
        </p:nvPicPr>
        <p:blipFill>
          <a:blip r:embed="rId3"/>
          <a:srcRect/>
          <a:stretch>
            <a:fillRect/>
          </a:stretch>
        </p:blipFill>
        <p:spPr>
          <a:xfrm>
            <a:off x="7113876" y="2127717"/>
            <a:ext cx="2619371" cy="1743075"/>
          </a:xfrm>
          <a:prstGeom prst="rect">
            <a:avLst/>
          </a:prstGeom>
          <a:noFill/>
          <a:ln cap="flat">
            <a:noFill/>
          </a:ln>
        </p:spPr>
      </p:pic>
      <p:pic>
        <p:nvPicPr>
          <p:cNvPr id="6" name="Zoom de diapositive 6">
            <a:extLst>
              <a:ext uri="{FF2B5EF4-FFF2-40B4-BE49-F238E27FC236}">
                <a16:creationId xmlns:a16="http://schemas.microsoft.com/office/drawing/2014/main" id="{59EC3B64-EDA2-5ACF-E187-348E71AA8FBF}"/>
              </a:ext>
            </a:extLst>
          </p:cNvPr>
          <p:cNvPicPr>
            <a:picLocks noChangeAspect="1"/>
          </p:cNvPicPr>
          <p:nvPr/>
        </p:nvPicPr>
        <p:blipFill>
          <a:blip r:embed="rId4"/>
          <a:stretch>
            <a:fillRect/>
          </a:stretch>
        </p:blipFill>
        <p:spPr>
          <a:xfrm>
            <a:off x="-1972781" y="364717"/>
            <a:ext cx="3047996" cy="1714500"/>
          </a:xfrm>
          <a:prstGeom prst="rect">
            <a:avLst/>
          </a:prstGeom>
          <a:noFill/>
          <a:ln cap="flat">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45">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B5CCC1B-2479-CE4B-5ADC-B3DDAFDC17F2}"/>
              </a:ext>
            </a:extLst>
          </p:cNvPr>
          <p:cNvSpPr txBox="1">
            <a:spLocks noGrp="1"/>
          </p:cNvSpPr>
          <p:nvPr>
            <p:ph type="title"/>
          </p:nvPr>
        </p:nvSpPr>
        <p:spPr>
          <a:xfrm>
            <a:off x="2592927" y="624105"/>
            <a:ext cx="8911687" cy="969026"/>
          </a:xfrm>
        </p:spPr>
        <p:txBody>
          <a:bodyPr/>
          <a:lstStyle/>
          <a:p>
            <a:pPr lvl="0"/>
            <a:r>
              <a:rPr lang="fr-FR" sz="3200" b="1">
                <a:solidFill>
                  <a:srgbClr val="FF0000"/>
                </a:solidFill>
              </a:rPr>
              <a:t>CONSTRUIRE UNE SITUATION</a:t>
            </a:r>
            <a:br>
              <a:rPr lang="fr-FR" sz="3200" b="1">
                <a:solidFill>
                  <a:srgbClr val="FF0000"/>
                </a:solidFill>
              </a:rPr>
            </a:br>
            <a:br>
              <a:rPr lang="fr-FR" sz="3200" b="1">
                <a:solidFill>
                  <a:srgbClr val="FF0000"/>
                </a:solidFill>
              </a:rPr>
            </a:br>
            <a:endParaRPr lang="fr-FR" sz="3200" b="1">
              <a:solidFill>
                <a:srgbClr val="FF0000"/>
              </a:solidFill>
            </a:endParaRPr>
          </a:p>
        </p:txBody>
      </p:sp>
      <p:graphicFrame>
        <p:nvGraphicFramePr>
          <p:cNvPr id="3" name="Espace réservé du tableau 2">
            <a:extLst>
              <a:ext uri="{FF2B5EF4-FFF2-40B4-BE49-F238E27FC236}">
                <a16:creationId xmlns:a16="http://schemas.microsoft.com/office/drawing/2014/main" id="{E023096B-1E9B-058A-7A63-58657C767809}"/>
              </a:ext>
            </a:extLst>
          </p:cNvPr>
          <p:cNvGraphicFramePr>
            <a:graphicFrameLocks noGrp="1"/>
          </p:cNvGraphicFramePr>
          <p:nvPr/>
        </p:nvGraphicFramePr>
        <p:xfrm>
          <a:off x="576986" y="1735778"/>
          <a:ext cx="11482203" cy="4727319"/>
        </p:xfrm>
        <a:graphic>
          <a:graphicData uri="http://schemas.openxmlformats.org/drawingml/2006/table">
            <a:tbl>
              <a:tblPr firstRow="1" bandRow="1">
                <a:effectLst/>
              </a:tblPr>
              <a:tblGrid>
                <a:gridCol w="4834999">
                  <a:extLst>
                    <a:ext uri="{9D8B030D-6E8A-4147-A177-3AD203B41FA5}">
                      <a16:colId xmlns:a16="http://schemas.microsoft.com/office/drawing/2014/main" val="1874103518"/>
                    </a:ext>
                  </a:extLst>
                </a:gridCol>
                <a:gridCol w="6647203">
                  <a:extLst>
                    <a:ext uri="{9D8B030D-6E8A-4147-A177-3AD203B41FA5}">
                      <a16:colId xmlns:a16="http://schemas.microsoft.com/office/drawing/2014/main" val="1098127194"/>
                    </a:ext>
                  </a:extLst>
                </a:gridCol>
              </a:tblGrid>
              <a:tr h="425177">
                <a:tc>
                  <a:txBody>
                    <a:bodyPr/>
                    <a:lstStyle/>
                    <a:p>
                      <a:pPr marL="0" marR="0" lvl="0" indent="0" algn="ctr" hangingPunct="0">
                        <a:lnSpc>
                          <a:spcPct val="100000"/>
                        </a:lnSpc>
                        <a:spcBef>
                          <a:spcPts val="0"/>
                        </a:spcBef>
                        <a:spcAft>
                          <a:spcPts val="0"/>
                        </a:spcAft>
                        <a:tabLst/>
                      </a:pPr>
                      <a:r>
                        <a:rPr lang="fr-FR" sz="1800" b="0" i="0" u="sng" strike="noStrike" kern="1200" cap="none">
                          <a:solidFill>
                            <a:srgbClr val="0070C0"/>
                          </a:solidFill>
                          <a:latin typeface="Times New Roman" pitchFamily="18"/>
                          <a:cs typeface="Times New Roman" pitchFamily="18"/>
                        </a:rPr>
                        <a:t>Pour qui ? …………………………</a:t>
                      </a:r>
                      <a:endParaRPr lang="fr-FR" sz="1800" b="0" i="0" u="none" strike="noStrike" kern="1200" cap="none">
                        <a:solidFill>
                          <a:srgbClr val="0070C0"/>
                        </a:solidFill>
                        <a:latin typeface="Times New Roman" pitchFamily="18"/>
                        <a:cs typeface="Times New Roman" pitchFamily="18"/>
                      </a:endParaRPr>
                    </a:p>
                  </a:txBody>
                  <a:tcPr/>
                </a:tc>
                <a:tc>
                  <a:txBody>
                    <a:bodyPr/>
                    <a:lstStyle/>
                    <a:p>
                      <a:pPr marL="0" marR="0" lvl="0" indent="0" algn="ctr" hangingPunct="0">
                        <a:lnSpc>
                          <a:spcPct val="100000"/>
                        </a:lnSpc>
                        <a:spcBef>
                          <a:spcPts val="0"/>
                        </a:spcBef>
                        <a:spcAft>
                          <a:spcPts val="0"/>
                        </a:spcAft>
                        <a:buNone/>
                        <a:tabLst/>
                        <a:defRPr sz="1800"/>
                      </a:pPr>
                      <a:r>
                        <a:rPr lang="fr-FR" sz="1800" b="1" i="0" u="none" strike="noStrike" kern="1200" cap="none">
                          <a:latin typeface="Times New Roman" pitchFamily="18"/>
                          <a:ea typeface="Noto Sans CJK SC Regular" pitchFamily="2"/>
                          <a:cs typeface="Times New Roman" pitchFamily="18"/>
                        </a:rPr>
                        <a:t>NOM DE LA SITUATION</a:t>
                      </a:r>
                    </a:p>
                  </a:txBody>
                  <a:tcPr>
                    <a:solidFill>
                      <a:srgbClr val="F8CBAD"/>
                    </a:solidFill>
                  </a:tcPr>
                </a:tc>
                <a:extLst>
                  <a:ext uri="{0D108BD9-81ED-4DB2-BD59-A6C34878D82A}">
                    <a16:rowId xmlns:a16="http://schemas.microsoft.com/office/drawing/2014/main" val="2452502321"/>
                  </a:ext>
                </a:extLst>
              </a:tr>
              <a:tr h="653110">
                <a:tc>
                  <a:txBody>
                    <a:bodyPr/>
                    <a:lstStyle/>
                    <a:p>
                      <a:pPr marL="0" marR="0" lvl="0" indent="0" algn="ctr" defTabSz="457200" rtl="0" fontAlgn="auto" hangingPunct="0">
                        <a:lnSpc>
                          <a:spcPct val="100000"/>
                        </a:lnSpc>
                        <a:spcBef>
                          <a:spcPts val="0"/>
                        </a:spcBef>
                        <a:spcAft>
                          <a:spcPts val="0"/>
                        </a:spcAft>
                        <a:buNone/>
                        <a:tabLst/>
                        <a:defRPr sz="1800"/>
                      </a:pPr>
                      <a:r>
                        <a:rPr lang="fr-FR" sz="1800" b="1" i="0" u="none" strike="noStrike" kern="1200" cap="none">
                          <a:latin typeface="Times New Roman" pitchFamily="18"/>
                          <a:ea typeface="Noto Sans CJK SC Regular" pitchFamily="2"/>
                          <a:cs typeface="Times New Roman" pitchFamily="18"/>
                        </a:rPr>
                        <a:t>Nature de la situation</a:t>
                      </a:r>
                      <a:endParaRPr lang="fr-FR" sz="1800" b="0" i="0" u="none" strike="noStrike" kern="1200" cap="none">
                        <a:latin typeface="Times New Roman" pitchFamily="18"/>
                        <a:ea typeface="Noto Sans CJK SC Regular" pitchFamily="2"/>
                        <a:cs typeface="Times New Roman" pitchFamily="18"/>
                      </a:endParaRPr>
                    </a:p>
                  </a:txBody>
                  <a:tcPr/>
                </a:tc>
                <a:tc>
                  <a:txBody>
                    <a:bodyPr/>
                    <a:lstStyle/>
                    <a:p>
                      <a:pPr marL="0" marR="0" lvl="0" indent="0" algn="l" defTabSz="914400" rtl="0" fontAlgn="auto" hangingPunct="0">
                        <a:lnSpc>
                          <a:spcPct val="100000"/>
                        </a:lnSpc>
                        <a:spcBef>
                          <a:spcPts val="0"/>
                        </a:spcBef>
                        <a:spcAft>
                          <a:spcPts val="0"/>
                        </a:spcAft>
                        <a:buNone/>
                        <a:tabLst/>
                      </a:pPr>
                      <a:r>
                        <a:rPr lang="fr-FR" sz="1800" b="0" i="0" u="none" strike="noStrike" kern="1200" cap="none">
                          <a:latin typeface="Times New Roman" pitchFamily="18"/>
                          <a:ea typeface="Noto Sans CJK SC Regular" pitchFamily="2"/>
                          <a:cs typeface="Times New Roman" pitchFamily="18"/>
                        </a:rPr>
                        <a:t>                                 échauffement, exercice, jeu ?</a:t>
                      </a:r>
                    </a:p>
                    <a:p>
                      <a:pPr marL="0" marR="0" lvl="0" indent="0" hangingPunct="0">
                        <a:lnSpc>
                          <a:spcPct val="100000"/>
                        </a:lnSpc>
                        <a:spcBef>
                          <a:spcPts val="0"/>
                        </a:spcBef>
                        <a:spcAft>
                          <a:spcPts val="0"/>
                        </a:spcAft>
                        <a:tabLst/>
                      </a:pPr>
                      <a:endParaRPr lang="fr-FR" sz="1800" b="0" i="0" u="none" strike="noStrike" kern="1200" cap="none">
                        <a:latin typeface="Times New Roman" pitchFamily="18"/>
                        <a:cs typeface="Times New Roman" pitchFamily="18"/>
                      </a:endParaRPr>
                    </a:p>
                  </a:txBody>
                  <a:tcPr>
                    <a:solidFill>
                      <a:srgbClr val="F8CBAD"/>
                    </a:solidFill>
                  </a:tcPr>
                </a:tc>
                <a:extLst>
                  <a:ext uri="{0D108BD9-81ED-4DB2-BD59-A6C34878D82A}">
                    <a16:rowId xmlns:a16="http://schemas.microsoft.com/office/drawing/2014/main" val="217735237"/>
                  </a:ext>
                </a:extLst>
              </a:tr>
              <a:tr h="1772728">
                <a:tc>
                  <a:txBody>
                    <a:bodyPr/>
                    <a:lstStyle/>
                    <a:p>
                      <a:pPr marL="0" marR="0" lvl="0" indent="0" algn="ctr" hangingPunct="0">
                        <a:lnSpc>
                          <a:spcPct val="100000"/>
                        </a:lnSpc>
                        <a:spcBef>
                          <a:spcPts val="0"/>
                        </a:spcBef>
                        <a:spcAft>
                          <a:spcPts val="0"/>
                        </a:spcAft>
                        <a:buNone/>
                        <a:tabLst/>
                        <a:defRPr sz="1800"/>
                      </a:pPr>
                      <a:endParaRPr lang="fr-FR" sz="1800" b="0" i="0" u="none" strike="noStrike" kern="1200" cap="none">
                        <a:latin typeface="Times New Roman" pitchFamily="18"/>
                        <a:ea typeface="Noto Sans CJK SC Regular" pitchFamily="2"/>
                        <a:cs typeface="Times New Roman" pitchFamily="18"/>
                      </a:endParaRPr>
                    </a:p>
                    <a:p>
                      <a:pPr marL="0" marR="0" lvl="0" indent="0" algn="ctr" hangingPunct="0">
                        <a:lnSpc>
                          <a:spcPct val="100000"/>
                        </a:lnSpc>
                        <a:spcBef>
                          <a:spcPts val="0"/>
                        </a:spcBef>
                        <a:spcAft>
                          <a:spcPts val="0"/>
                        </a:spcAft>
                        <a:buNone/>
                        <a:tabLst/>
                        <a:defRPr sz="1800"/>
                      </a:pPr>
                      <a:endParaRPr lang="fr-FR" sz="1800" b="1" i="0" u="none" strike="noStrike" kern="1200" cap="none">
                        <a:latin typeface="Times New Roman" pitchFamily="18"/>
                        <a:ea typeface="Noto Sans CJK SC Regular" pitchFamily="2"/>
                        <a:cs typeface="Times New Roman" pitchFamily="18"/>
                      </a:endParaRPr>
                    </a:p>
                    <a:p>
                      <a:pPr marL="0" marR="0" lvl="0" indent="0" algn="ctr" hangingPunct="0">
                        <a:lnSpc>
                          <a:spcPct val="100000"/>
                        </a:lnSpc>
                        <a:spcBef>
                          <a:spcPts val="0"/>
                        </a:spcBef>
                        <a:spcAft>
                          <a:spcPts val="0"/>
                        </a:spcAft>
                        <a:buNone/>
                        <a:tabLst/>
                        <a:defRPr sz="1800"/>
                      </a:pPr>
                      <a:r>
                        <a:rPr lang="fr-FR" sz="1800" b="1" i="0" u="none" strike="noStrike" kern="1200" cap="none">
                          <a:latin typeface="Times New Roman" pitchFamily="18"/>
                          <a:ea typeface="Noto Sans CJK SC Regular" pitchFamily="2"/>
                          <a:cs typeface="Times New Roman" pitchFamily="18"/>
                        </a:rPr>
                        <a:t>SCHEMA (vue d’en haut)</a:t>
                      </a:r>
                    </a:p>
                  </a:txBody>
                  <a:tcPr/>
                </a:tc>
                <a:tc>
                  <a:txBody>
                    <a:bodyPr/>
                    <a:lstStyle/>
                    <a:p>
                      <a:pPr marL="0" marR="0" lvl="0" indent="0" hangingPunct="0">
                        <a:lnSpc>
                          <a:spcPct val="100000"/>
                        </a:lnSpc>
                        <a:spcBef>
                          <a:spcPts val="0"/>
                        </a:spcBef>
                        <a:spcAft>
                          <a:spcPts val="0"/>
                        </a:spcAft>
                        <a:tabLst/>
                      </a:pPr>
                      <a:endParaRPr lang="fr-FR" sz="1800" b="0" i="0" u="none" strike="noStrike" kern="1200" cap="none">
                        <a:latin typeface="Times New Roman" pitchFamily="18"/>
                        <a:cs typeface="Times New Roman" pitchFamily="18"/>
                      </a:endParaRPr>
                    </a:p>
                    <a:p>
                      <a:pPr marL="0" marR="0" lvl="0" indent="0" hangingPunct="0">
                        <a:lnSpc>
                          <a:spcPct val="100000"/>
                        </a:lnSpc>
                        <a:spcBef>
                          <a:spcPts val="0"/>
                        </a:spcBef>
                        <a:spcAft>
                          <a:spcPts val="0"/>
                        </a:spcAft>
                        <a:tabLst/>
                      </a:pPr>
                      <a:endParaRPr lang="fr-FR" sz="1800" b="0" i="0" u="none" strike="noStrike" kern="1200" cap="none">
                        <a:latin typeface="Times New Roman" pitchFamily="18"/>
                        <a:cs typeface="Times New Roman" pitchFamily="18"/>
                      </a:endParaRPr>
                    </a:p>
                    <a:p>
                      <a:pPr marL="0" marR="0" lvl="0" indent="0" hangingPunct="0">
                        <a:lnSpc>
                          <a:spcPct val="100000"/>
                        </a:lnSpc>
                        <a:spcBef>
                          <a:spcPts val="0"/>
                        </a:spcBef>
                        <a:spcAft>
                          <a:spcPts val="0"/>
                        </a:spcAft>
                        <a:tabLst/>
                      </a:pPr>
                      <a:endParaRPr lang="fr-FR" sz="1800" b="0" i="0" u="none" strike="noStrike" kern="1200" cap="none">
                        <a:latin typeface="Times New Roman" pitchFamily="18"/>
                        <a:cs typeface="Times New Roman" pitchFamily="18"/>
                      </a:endParaRPr>
                    </a:p>
                    <a:p>
                      <a:pPr marL="0" marR="0" lvl="0" indent="0" hangingPunct="0">
                        <a:lnSpc>
                          <a:spcPct val="100000"/>
                        </a:lnSpc>
                        <a:spcBef>
                          <a:spcPts val="0"/>
                        </a:spcBef>
                        <a:spcAft>
                          <a:spcPts val="0"/>
                        </a:spcAft>
                        <a:tabLst/>
                      </a:pPr>
                      <a:endParaRPr lang="fr-FR" sz="1800" b="0" i="0" u="none" strike="noStrike" kern="1200" cap="none">
                        <a:latin typeface="Times New Roman" pitchFamily="18"/>
                        <a:cs typeface="Times New Roman" pitchFamily="18"/>
                      </a:endParaRPr>
                    </a:p>
                    <a:p>
                      <a:pPr marL="0" marR="0" lvl="0" indent="0" hangingPunct="0">
                        <a:lnSpc>
                          <a:spcPct val="100000"/>
                        </a:lnSpc>
                        <a:spcBef>
                          <a:spcPts val="0"/>
                        </a:spcBef>
                        <a:spcAft>
                          <a:spcPts val="0"/>
                        </a:spcAft>
                        <a:tabLst/>
                      </a:pPr>
                      <a:endParaRPr lang="fr-FR" sz="1800" b="0" i="0" u="none" strike="noStrike" kern="1200" cap="none">
                        <a:latin typeface="Times New Roman" pitchFamily="18"/>
                        <a:cs typeface="Times New Roman" pitchFamily="18"/>
                      </a:endParaRPr>
                    </a:p>
                    <a:p>
                      <a:pPr marL="0" marR="0" lvl="0" indent="0" hangingPunct="0">
                        <a:lnSpc>
                          <a:spcPct val="100000"/>
                        </a:lnSpc>
                        <a:spcBef>
                          <a:spcPts val="0"/>
                        </a:spcBef>
                        <a:spcAft>
                          <a:spcPts val="0"/>
                        </a:spcAft>
                        <a:tabLst/>
                      </a:pPr>
                      <a:endParaRPr lang="fr-FR" sz="1800" b="0" i="0" u="none" strike="noStrike" kern="1200" cap="none">
                        <a:latin typeface="Times New Roman" pitchFamily="18"/>
                        <a:cs typeface="Times New Roman" pitchFamily="18"/>
                      </a:endParaRPr>
                    </a:p>
                  </a:txBody>
                  <a:tcPr>
                    <a:solidFill>
                      <a:srgbClr val="F8CBAD"/>
                    </a:solidFill>
                  </a:tcPr>
                </a:tc>
                <a:extLst>
                  <a:ext uri="{0D108BD9-81ED-4DB2-BD59-A6C34878D82A}">
                    <a16:rowId xmlns:a16="http://schemas.microsoft.com/office/drawing/2014/main" val="230814494"/>
                  </a:ext>
                </a:extLst>
              </a:tr>
              <a:tr h="653110">
                <a:tc>
                  <a:txBody>
                    <a:bodyPr/>
                    <a:lstStyle/>
                    <a:p>
                      <a:pPr marL="0" marR="0" lvl="0" indent="0" algn="ctr" defTabSz="914400" rtl="0" fontAlgn="auto" hangingPunct="0">
                        <a:lnSpc>
                          <a:spcPct val="100000"/>
                        </a:lnSpc>
                        <a:spcBef>
                          <a:spcPts val="0"/>
                        </a:spcBef>
                        <a:spcAft>
                          <a:spcPts val="0"/>
                        </a:spcAft>
                        <a:buNone/>
                        <a:tabLst/>
                        <a:defRPr sz="1800"/>
                      </a:pPr>
                      <a:r>
                        <a:rPr lang="fr-FR" sz="1800" b="1" i="0" u="none" strike="noStrike" kern="1200" cap="none">
                          <a:latin typeface="Times New Roman" pitchFamily="18"/>
                          <a:ea typeface="Noto Sans CJK SC Regular" pitchFamily="2"/>
                          <a:cs typeface="Times New Roman" pitchFamily="18"/>
                        </a:rPr>
                        <a:t>But de la tâche</a:t>
                      </a:r>
                    </a:p>
                    <a:p>
                      <a:pPr marL="0" marR="0" lvl="0" indent="0" algn="ctr" defTabSz="914400" rtl="0" fontAlgn="auto" hangingPunct="0">
                        <a:lnSpc>
                          <a:spcPct val="100000"/>
                        </a:lnSpc>
                        <a:spcBef>
                          <a:spcPts val="0"/>
                        </a:spcBef>
                        <a:spcAft>
                          <a:spcPts val="0"/>
                        </a:spcAft>
                        <a:buNone/>
                        <a:tabLst/>
                        <a:defRPr sz="1800"/>
                      </a:pPr>
                      <a:r>
                        <a:rPr lang="fr-FR" sz="1800" b="1" i="0" u="none" strike="noStrike" kern="1200" cap="none">
                          <a:latin typeface="Times New Roman" pitchFamily="18"/>
                          <a:ea typeface="Noto Sans CJK SC Regular" pitchFamily="2"/>
                          <a:cs typeface="Times New Roman" pitchFamily="18"/>
                        </a:rPr>
                        <a:t>Critère de réussite</a:t>
                      </a:r>
                    </a:p>
                  </a:txBody>
                  <a:tcPr/>
                </a:tc>
                <a:tc>
                  <a:txBody>
                    <a:bodyPr/>
                    <a:lstStyle/>
                    <a:p>
                      <a:pPr marL="0" marR="0" lvl="0" indent="0" algn="l" defTabSz="914400" rtl="0" fontAlgn="auto" hangingPunct="0">
                        <a:lnSpc>
                          <a:spcPct val="100000"/>
                        </a:lnSpc>
                        <a:spcBef>
                          <a:spcPts val="0"/>
                        </a:spcBef>
                        <a:spcAft>
                          <a:spcPts val="0"/>
                        </a:spcAft>
                        <a:buNone/>
                        <a:tabLst/>
                      </a:pPr>
                      <a:r>
                        <a:rPr lang="fr-FR" sz="1800" b="0" i="0" u="none" strike="noStrike" kern="1200" cap="none">
                          <a:latin typeface="Times New Roman" pitchFamily="18"/>
                          <a:ea typeface="Noto Sans CJK SC Regular" pitchFamily="2"/>
                          <a:cs typeface="Times New Roman" pitchFamily="18"/>
                        </a:rPr>
                        <a:t>ce qu’il doit faire…</a:t>
                      </a:r>
                    </a:p>
                    <a:p>
                      <a:pPr marL="0" marR="0" lvl="0" indent="0" hangingPunct="0">
                        <a:lnSpc>
                          <a:spcPct val="100000"/>
                        </a:lnSpc>
                        <a:spcBef>
                          <a:spcPts val="0"/>
                        </a:spcBef>
                        <a:spcAft>
                          <a:spcPts val="0"/>
                        </a:spcAft>
                        <a:tabLst/>
                      </a:pPr>
                      <a:r>
                        <a:rPr lang="fr-FR" sz="1800" b="0" i="0" u="none" strike="noStrike" kern="1200" cap="none">
                          <a:latin typeface="Times New Roman" pitchFamily="18"/>
                          <a:cs typeface="Times New Roman" pitchFamily="18"/>
                        </a:rPr>
                        <a:t>La tâche est réussie si …</a:t>
                      </a:r>
                    </a:p>
                  </a:txBody>
                  <a:tcPr>
                    <a:solidFill>
                      <a:srgbClr val="F8CBAD"/>
                    </a:solidFill>
                  </a:tcPr>
                </a:tc>
                <a:extLst>
                  <a:ext uri="{0D108BD9-81ED-4DB2-BD59-A6C34878D82A}">
                    <a16:rowId xmlns:a16="http://schemas.microsoft.com/office/drawing/2014/main" val="3125706001"/>
                  </a:ext>
                </a:extLst>
              </a:tr>
              <a:tr h="570082">
                <a:tc>
                  <a:txBody>
                    <a:bodyPr/>
                    <a:lstStyle/>
                    <a:p>
                      <a:pPr marL="0" marR="0" lvl="0" indent="0" algn="ctr" hangingPunct="0">
                        <a:lnSpc>
                          <a:spcPct val="100000"/>
                        </a:lnSpc>
                        <a:spcBef>
                          <a:spcPts val="0"/>
                        </a:spcBef>
                        <a:spcAft>
                          <a:spcPts val="0"/>
                        </a:spcAft>
                        <a:buNone/>
                        <a:tabLst/>
                        <a:defRPr sz="1800"/>
                      </a:pPr>
                      <a:r>
                        <a:rPr lang="fr-FR" sz="1800" b="1" i="0" u="none" strike="noStrike" kern="1200" cap="none">
                          <a:latin typeface="Times New Roman" pitchFamily="18"/>
                          <a:ea typeface="Noto Sans CJK SC Regular" pitchFamily="2"/>
                          <a:cs typeface="Times New Roman" pitchFamily="18"/>
                        </a:rPr>
                        <a:t>Organisation</a:t>
                      </a:r>
                    </a:p>
                  </a:txBody>
                  <a:tcPr/>
                </a:tc>
                <a:tc>
                  <a:txBody>
                    <a:bodyPr/>
                    <a:lstStyle/>
                    <a:p>
                      <a:pPr marL="0" marR="0" lvl="0" indent="0" hangingPunct="0">
                        <a:lnSpc>
                          <a:spcPct val="100000"/>
                        </a:lnSpc>
                        <a:spcBef>
                          <a:spcPts val="0"/>
                        </a:spcBef>
                        <a:spcAft>
                          <a:spcPts val="0"/>
                        </a:spcAft>
                        <a:tabLst/>
                      </a:pPr>
                      <a:r>
                        <a:rPr lang="fr-FR" sz="1800" b="0" i="0" u="none" strike="noStrike" kern="1200" cap="none">
                          <a:latin typeface="Times New Roman" pitchFamily="18"/>
                          <a:cs typeface="Times New Roman" pitchFamily="18"/>
                        </a:rPr>
                        <a:t>Matérielle / spatiale / temporelle / sociale..</a:t>
                      </a:r>
                    </a:p>
                  </a:txBody>
                  <a:tcPr>
                    <a:solidFill>
                      <a:srgbClr val="F8CBAD"/>
                    </a:solidFill>
                  </a:tcPr>
                </a:tc>
                <a:extLst>
                  <a:ext uri="{0D108BD9-81ED-4DB2-BD59-A6C34878D82A}">
                    <a16:rowId xmlns:a16="http://schemas.microsoft.com/office/drawing/2014/main" val="3664751435"/>
                  </a:ext>
                </a:extLst>
              </a:tr>
              <a:tr h="653110">
                <a:tc>
                  <a:txBody>
                    <a:bodyPr/>
                    <a:lstStyle/>
                    <a:p>
                      <a:pPr marL="0" marR="0" lvl="0" indent="0" algn="ctr" hangingPunct="0">
                        <a:lnSpc>
                          <a:spcPct val="100000"/>
                        </a:lnSpc>
                        <a:spcBef>
                          <a:spcPts val="0"/>
                        </a:spcBef>
                        <a:spcAft>
                          <a:spcPts val="0"/>
                        </a:spcAft>
                        <a:buNone/>
                        <a:tabLst/>
                        <a:defRPr sz="1800"/>
                      </a:pPr>
                      <a:r>
                        <a:rPr lang="fr-FR" sz="1800" b="1" i="0" u="none" strike="noStrike" kern="1200" cap="none">
                          <a:latin typeface="Times New Roman" pitchFamily="18"/>
                          <a:ea typeface="Noto Sans CJK SC Regular" pitchFamily="2"/>
                          <a:cs typeface="Times New Roman" pitchFamily="18"/>
                        </a:rPr>
                        <a:t>Consignes</a:t>
                      </a:r>
                    </a:p>
                  </a:txBody>
                  <a:tcPr/>
                </a:tc>
                <a:tc>
                  <a:txBody>
                    <a:bodyPr/>
                    <a:lstStyle/>
                    <a:p>
                      <a:pPr marL="0" marR="0" lvl="0" indent="0" hangingPunct="0">
                        <a:lnSpc>
                          <a:spcPct val="100000"/>
                        </a:lnSpc>
                        <a:spcBef>
                          <a:spcPts val="0"/>
                        </a:spcBef>
                        <a:spcAft>
                          <a:spcPts val="0"/>
                        </a:spcAft>
                        <a:tabLst/>
                      </a:pPr>
                      <a:r>
                        <a:rPr lang="fr-FR" sz="1800" b="0" i="0" u="none" strike="noStrike" kern="1200" cap="none">
                          <a:latin typeface="Times New Roman" pitchFamily="18"/>
                          <a:cs typeface="Times New Roman" pitchFamily="18"/>
                        </a:rPr>
                        <a:t>Préciser les règles (droits et devoirs). Clarifier le déroulement de la situation</a:t>
                      </a:r>
                    </a:p>
                  </a:txBody>
                  <a:tcPr>
                    <a:solidFill>
                      <a:srgbClr val="F8CBAD"/>
                    </a:solidFill>
                  </a:tcPr>
                </a:tc>
                <a:extLst>
                  <a:ext uri="{0D108BD9-81ED-4DB2-BD59-A6C34878D82A}">
                    <a16:rowId xmlns:a16="http://schemas.microsoft.com/office/drawing/2014/main" val="2438628461"/>
                  </a:ext>
                </a:extLst>
              </a:tr>
            </a:tbl>
          </a:graphicData>
        </a:graphic>
      </p:graphicFrame>
      <p:pic>
        <p:nvPicPr>
          <p:cNvPr id="4" name="Image 3">
            <a:extLst>
              <a:ext uri="{FF2B5EF4-FFF2-40B4-BE49-F238E27FC236}">
                <a16:creationId xmlns:a16="http://schemas.microsoft.com/office/drawing/2014/main" id="{3B99745C-B799-BDF7-DA3D-8937402442E8}"/>
              </a:ext>
            </a:extLst>
          </p:cNvPr>
          <p:cNvPicPr>
            <a:picLocks noChangeAspect="1"/>
          </p:cNvPicPr>
          <p:nvPr/>
        </p:nvPicPr>
        <p:blipFill>
          <a:blip r:embed="rId2"/>
          <a:srcRect t="19434" b="20445"/>
          <a:stretch>
            <a:fillRect/>
          </a:stretch>
        </p:blipFill>
        <p:spPr>
          <a:xfrm>
            <a:off x="6873535" y="2970583"/>
            <a:ext cx="3471720" cy="1565407"/>
          </a:xfrm>
          <a:prstGeom prst="rect">
            <a:avLst/>
          </a:prstGeom>
          <a:noFill/>
          <a:ln cap="flat">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31">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D9EC7CB-8554-9032-852D-633F65B58EED}"/>
              </a:ext>
            </a:extLst>
          </p:cNvPr>
          <p:cNvSpPr txBox="1">
            <a:spLocks noGrp="1"/>
          </p:cNvSpPr>
          <p:nvPr>
            <p:ph type="title"/>
          </p:nvPr>
        </p:nvSpPr>
        <p:spPr>
          <a:xfrm>
            <a:off x="1837111" y="624105"/>
            <a:ext cx="9667503" cy="1280891"/>
          </a:xfrm>
        </p:spPr>
        <p:txBody>
          <a:bodyPr/>
          <a:lstStyle/>
          <a:p>
            <a:pPr lvl="0"/>
            <a:r>
              <a:rPr lang="fr-FR" sz="2900" b="1">
                <a:solidFill>
                  <a:srgbClr val="FF0000"/>
                </a:solidFill>
              </a:rPr>
              <a:t>TECHNIQUE TENNIS DE TABLE</a:t>
            </a:r>
            <a:br>
              <a:rPr lang="fr-FR" sz="2900" b="1">
                <a:solidFill>
                  <a:srgbClr val="FF0000"/>
                </a:solidFill>
              </a:rPr>
            </a:br>
            <a:r>
              <a:rPr lang="fr-FR" sz="2900" b="1">
                <a:solidFill>
                  <a:srgbClr val="FF0000"/>
                </a:solidFill>
              </a:rPr>
              <a:t>		</a:t>
            </a:r>
            <a:r>
              <a:rPr lang="fr-FR" sz="2000" b="1">
                <a:solidFill>
                  <a:srgbClr val="00B0F0"/>
                </a:solidFill>
              </a:rPr>
              <a:t>Les actions sur la balle</a:t>
            </a:r>
            <a:br>
              <a:rPr lang="fr-FR" sz="2000" b="1">
                <a:solidFill>
                  <a:srgbClr val="00B0F0"/>
                </a:solidFill>
              </a:rPr>
            </a:br>
            <a:endParaRPr lang="fr-FR" sz="2000" b="1">
              <a:solidFill>
                <a:srgbClr val="00B0F0"/>
              </a:solidFill>
            </a:endParaRPr>
          </a:p>
        </p:txBody>
      </p:sp>
      <p:sp>
        <p:nvSpPr>
          <p:cNvPr id="3" name="Espace réservé du contenu 2">
            <a:extLst>
              <a:ext uri="{FF2B5EF4-FFF2-40B4-BE49-F238E27FC236}">
                <a16:creationId xmlns:a16="http://schemas.microsoft.com/office/drawing/2014/main" id="{C6183E7C-CF7E-2CF0-B750-A1333905E0CC}"/>
              </a:ext>
            </a:extLst>
          </p:cNvPr>
          <p:cNvSpPr txBox="1">
            <a:spLocks noGrp="1"/>
          </p:cNvSpPr>
          <p:nvPr>
            <p:ph idx="1"/>
          </p:nvPr>
        </p:nvSpPr>
        <p:spPr/>
        <p:txBody>
          <a:bodyPr/>
          <a:lstStyle/>
          <a:p>
            <a:pPr marL="0" lvl="0" indent="0">
              <a:buNone/>
            </a:pPr>
            <a:endParaRPr lang="fr-FR"/>
          </a:p>
          <a:p>
            <a:pPr marL="0" lvl="0" indent="0">
              <a:buNone/>
            </a:pPr>
            <a:r>
              <a:rPr lang="fr-FR"/>
              <a:t> </a:t>
            </a:r>
          </a:p>
        </p:txBody>
      </p:sp>
      <p:graphicFrame>
        <p:nvGraphicFramePr>
          <p:cNvPr id="4" name="Tableau 3">
            <a:extLst>
              <a:ext uri="{FF2B5EF4-FFF2-40B4-BE49-F238E27FC236}">
                <a16:creationId xmlns:a16="http://schemas.microsoft.com/office/drawing/2014/main" id="{D78C41A7-B83A-4F54-F697-11F3BEB24754}"/>
              </a:ext>
            </a:extLst>
          </p:cNvPr>
          <p:cNvGraphicFramePr>
            <a:graphicFrameLocks noGrp="1"/>
          </p:cNvGraphicFramePr>
          <p:nvPr/>
        </p:nvGraphicFramePr>
        <p:xfrm>
          <a:off x="598520" y="1770607"/>
          <a:ext cx="11064240" cy="4765797"/>
        </p:xfrm>
        <a:graphic>
          <a:graphicData uri="http://schemas.openxmlformats.org/drawingml/2006/table">
            <a:tbl>
              <a:tblPr>
                <a:effectLst/>
              </a:tblPr>
              <a:tblGrid>
                <a:gridCol w="2766060">
                  <a:extLst>
                    <a:ext uri="{9D8B030D-6E8A-4147-A177-3AD203B41FA5}">
                      <a16:colId xmlns:a16="http://schemas.microsoft.com/office/drawing/2014/main" val="1707109528"/>
                    </a:ext>
                  </a:extLst>
                </a:gridCol>
                <a:gridCol w="2766060">
                  <a:extLst>
                    <a:ext uri="{9D8B030D-6E8A-4147-A177-3AD203B41FA5}">
                      <a16:colId xmlns:a16="http://schemas.microsoft.com/office/drawing/2014/main" val="340626844"/>
                    </a:ext>
                  </a:extLst>
                </a:gridCol>
                <a:gridCol w="2766060">
                  <a:extLst>
                    <a:ext uri="{9D8B030D-6E8A-4147-A177-3AD203B41FA5}">
                      <a16:colId xmlns:a16="http://schemas.microsoft.com/office/drawing/2014/main" val="2609695519"/>
                    </a:ext>
                  </a:extLst>
                </a:gridCol>
                <a:gridCol w="2766060">
                  <a:extLst>
                    <a:ext uri="{9D8B030D-6E8A-4147-A177-3AD203B41FA5}">
                      <a16:colId xmlns:a16="http://schemas.microsoft.com/office/drawing/2014/main" val="469034791"/>
                    </a:ext>
                  </a:extLst>
                </a:gridCol>
              </a:tblGrid>
              <a:tr h="381899">
                <a:tc>
                  <a:txBody>
                    <a:bodyPr/>
                    <a:lstStyle/>
                    <a:p>
                      <a:pPr lvl="0" algn="ctr">
                        <a:buNone/>
                      </a:pPr>
                      <a:r>
                        <a:rPr lang="fr-FR" sz="1200" b="1">
                          <a:solidFill>
                            <a:srgbClr val="000000"/>
                          </a:solidFill>
                        </a:rPr>
                        <a:t>    ACTION SUR LA BALLE</a:t>
                      </a:r>
                      <a:endParaRPr lang="fr-FR" sz="1200">
                        <a:solidFill>
                          <a:srgbClr val="000000"/>
                        </a:solidFill>
                      </a:endParaRPr>
                    </a:p>
                  </a:txBody>
                  <a:tcPr marL="12070" marR="12070" marT="12070" marB="12070">
                    <a:lnL w="7616" cap="flat" cmpd="sng" algn="ctr">
                      <a:solidFill>
                        <a:srgbClr val="000000"/>
                      </a:solidFill>
                      <a:prstDash val="solid"/>
                      <a:round/>
                      <a:headEnd type="none" w="med" len="med"/>
                      <a:tailEnd type="none" w="med" len="med"/>
                    </a:lnL>
                    <a:lnR w="7616" cap="flat" cmpd="sng" algn="ctr">
                      <a:solidFill>
                        <a:srgbClr val="000000"/>
                      </a:solidFill>
                      <a:prstDash val="solid"/>
                      <a:round/>
                      <a:headEnd type="none" w="med" len="med"/>
                      <a:tailEnd type="none" w="med" len="med"/>
                    </a:lnR>
                    <a:lnT w="7616" cap="flat" cmpd="sng" algn="ctr">
                      <a:solidFill>
                        <a:srgbClr val="000000"/>
                      </a:solidFill>
                      <a:prstDash val="solid"/>
                      <a:round/>
                      <a:headEnd type="none" w="med" len="med"/>
                      <a:tailEnd type="none" w="med" len="med"/>
                    </a:lnT>
                    <a:lnB w="7616" cap="flat" cmpd="sng" algn="ctr">
                      <a:solidFill>
                        <a:srgbClr val="000000"/>
                      </a:solidFill>
                      <a:prstDash val="solid"/>
                      <a:round/>
                      <a:headEnd type="none" w="med" len="med"/>
                      <a:tailEnd type="none" w="med" len="med"/>
                    </a:lnB>
                    <a:solidFill>
                      <a:srgbClr val="FFFF00"/>
                    </a:solidFill>
                  </a:tcPr>
                </a:tc>
                <a:tc>
                  <a:txBody>
                    <a:bodyPr/>
                    <a:lstStyle/>
                    <a:p>
                      <a:pPr lvl="0" algn="ctr">
                        <a:buNone/>
                      </a:pPr>
                      <a:r>
                        <a:rPr lang="fr-FR" sz="1200" b="1">
                          <a:solidFill>
                            <a:srgbClr val="000000"/>
                          </a:solidFill>
                        </a:rPr>
                        <a:t>LES ELEMENTS PERTINENTS</a:t>
                      </a:r>
                      <a:endParaRPr lang="fr-FR" sz="1200">
                        <a:solidFill>
                          <a:srgbClr val="000000"/>
                        </a:solidFill>
                      </a:endParaRPr>
                    </a:p>
                  </a:txBody>
                  <a:tcPr marL="12070" marR="12070" marT="12070" marB="12070">
                    <a:lnL w="7616" cap="flat" cmpd="sng" algn="ctr">
                      <a:solidFill>
                        <a:srgbClr val="000000"/>
                      </a:solidFill>
                      <a:prstDash val="solid"/>
                      <a:round/>
                      <a:headEnd type="none" w="med" len="med"/>
                      <a:tailEnd type="none" w="med" len="med"/>
                    </a:lnL>
                    <a:lnR w="7616" cap="flat" cmpd="sng" algn="ctr">
                      <a:solidFill>
                        <a:srgbClr val="000000"/>
                      </a:solidFill>
                      <a:prstDash val="solid"/>
                      <a:round/>
                      <a:headEnd type="none" w="med" len="med"/>
                      <a:tailEnd type="none" w="med" len="med"/>
                    </a:lnR>
                    <a:lnT w="7616" cap="flat" cmpd="sng" algn="ctr">
                      <a:solidFill>
                        <a:srgbClr val="000000"/>
                      </a:solidFill>
                      <a:prstDash val="solid"/>
                      <a:round/>
                      <a:headEnd type="none" w="med" len="med"/>
                      <a:tailEnd type="none" w="med" len="med"/>
                    </a:lnT>
                    <a:lnB w="7616" cap="flat" cmpd="sng" algn="ctr">
                      <a:solidFill>
                        <a:srgbClr val="000000"/>
                      </a:solidFill>
                      <a:prstDash val="solid"/>
                      <a:round/>
                      <a:headEnd type="none" w="med" len="med"/>
                      <a:tailEnd type="none" w="med" len="med"/>
                    </a:lnB>
                    <a:solidFill>
                      <a:srgbClr val="FFFF00"/>
                    </a:solidFill>
                  </a:tcPr>
                </a:tc>
                <a:tc>
                  <a:txBody>
                    <a:bodyPr/>
                    <a:lstStyle/>
                    <a:p>
                      <a:pPr lvl="0" algn="ctr">
                        <a:buNone/>
                      </a:pPr>
                      <a:r>
                        <a:rPr lang="fr-FR" sz="1200" b="1">
                          <a:solidFill>
                            <a:srgbClr val="000000"/>
                          </a:solidFill>
                        </a:rPr>
                        <a:t>COUPS TECHNIQUES</a:t>
                      </a:r>
                      <a:endParaRPr lang="fr-FR" sz="1200">
                        <a:solidFill>
                          <a:srgbClr val="000000"/>
                        </a:solidFill>
                      </a:endParaRPr>
                    </a:p>
                  </a:txBody>
                  <a:tcPr marL="12070" marR="12070" marT="12070" marB="12070">
                    <a:lnL w="7616" cap="flat" cmpd="sng" algn="ctr">
                      <a:solidFill>
                        <a:srgbClr val="000000"/>
                      </a:solidFill>
                      <a:prstDash val="solid"/>
                      <a:round/>
                      <a:headEnd type="none" w="med" len="med"/>
                      <a:tailEnd type="none" w="med" len="med"/>
                    </a:lnL>
                    <a:lnR w="7616" cap="flat" cmpd="sng" algn="ctr">
                      <a:solidFill>
                        <a:srgbClr val="000000"/>
                      </a:solidFill>
                      <a:prstDash val="solid"/>
                      <a:round/>
                      <a:headEnd type="none" w="med" len="med"/>
                      <a:tailEnd type="none" w="med" len="med"/>
                    </a:lnR>
                    <a:lnT w="7616" cap="flat" cmpd="sng" algn="ctr">
                      <a:solidFill>
                        <a:srgbClr val="000000"/>
                      </a:solidFill>
                      <a:prstDash val="solid"/>
                      <a:round/>
                      <a:headEnd type="none" w="med" len="med"/>
                      <a:tailEnd type="none" w="med" len="med"/>
                    </a:lnT>
                    <a:lnB w="7616" cap="flat" cmpd="sng" algn="ctr">
                      <a:solidFill>
                        <a:srgbClr val="000000"/>
                      </a:solidFill>
                      <a:prstDash val="solid"/>
                      <a:round/>
                      <a:headEnd type="none" w="med" len="med"/>
                      <a:tailEnd type="none" w="med" len="med"/>
                    </a:lnB>
                    <a:solidFill>
                      <a:srgbClr val="FFFF00"/>
                    </a:solidFill>
                  </a:tcPr>
                </a:tc>
                <a:tc>
                  <a:txBody>
                    <a:bodyPr/>
                    <a:lstStyle/>
                    <a:p>
                      <a:pPr lvl="0" algn="ctr">
                        <a:buNone/>
                      </a:pPr>
                      <a:r>
                        <a:rPr lang="fr-FR" sz="1200" b="1">
                          <a:solidFill>
                            <a:srgbClr val="000000"/>
                          </a:solidFill>
                        </a:rPr>
                        <a:t>REMARQUE</a:t>
                      </a:r>
                      <a:endParaRPr lang="fr-FR" sz="1200">
                        <a:solidFill>
                          <a:srgbClr val="000000"/>
                        </a:solidFill>
                      </a:endParaRPr>
                    </a:p>
                  </a:txBody>
                  <a:tcPr marL="12070" marR="12070" marT="12070" marB="12070">
                    <a:lnL w="7616" cap="flat" cmpd="sng" algn="ctr">
                      <a:solidFill>
                        <a:srgbClr val="000000"/>
                      </a:solidFill>
                      <a:prstDash val="solid"/>
                      <a:round/>
                      <a:headEnd type="none" w="med" len="med"/>
                      <a:tailEnd type="none" w="med" len="med"/>
                    </a:lnL>
                    <a:lnR w="7616" cap="flat" cmpd="sng" algn="ctr">
                      <a:solidFill>
                        <a:srgbClr val="000000"/>
                      </a:solidFill>
                      <a:prstDash val="solid"/>
                      <a:round/>
                      <a:headEnd type="none" w="med" len="med"/>
                      <a:tailEnd type="none" w="med" len="med"/>
                    </a:lnR>
                    <a:lnT w="7616" cap="flat" cmpd="sng" algn="ctr">
                      <a:solidFill>
                        <a:srgbClr val="000000"/>
                      </a:solidFill>
                      <a:prstDash val="solid"/>
                      <a:round/>
                      <a:headEnd type="none" w="med" len="med"/>
                      <a:tailEnd type="none" w="med" len="med"/>
                    </a:lnT>
                    <a:lnB w="7616"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3782885745"/>
                  </a:ext>
                </a:extLst>
              </a:tr>
              <a:tr h="1264020">
                <a:tc>
                  <a:txBody>
                    <a:bodyPr/>
                    <a:lstStyle/>
                    <a:p>
                      <a:pPr lvl="0" algn="ctr">
                        <a:buNone/>
                      </a:pPr>
                      <a:r>
                        <a:rPr lang="fr-FR" sz="1200" b="1"/>
                        <a:t>  </a:t>
                      </a:r>
                      <a:r>
                        <a:rPr lang="fr-FR" sz="1600" b="1">
                          <a:solidFill>
                            <a:srgbClr val="FF0000"/>
                          </a:solidFill>
                        </a:rPr>
                        <a:t>POUSSER LA BALLE</a:t>
                      </a:r>
                      <a:endParaRPr lang="fr-FR" sz="1600">
                        <a:solidFill>
                          <a:srgbClr val="FF0000"/>
                        </a:solidFill>
                      </a:endParaRPr>
                    </a:p>
                    <a:p>
                      <a:pPr lvl="0" algn="ctr">
                        <a:buNone/>
                      </a:pPr>
                      <a:r>
                        <a:rPr lang="fr-FR" sz="1200"/>
                        <a:t>   image de l’action :</a:t>
                      </a:r>
                    </a:p>
                    <a:p>
                      <a:pPr lvl="0" algn="ctr">
                        <a:buNone/>
                      </a:pPr>
                      <a:r>
                        <a:rPr lang="fr-FR" sz="1200"/>
                        <a:t>   Claquer une porte</a:t>
                      </a:r>
                    </a:p>
                  </a:txBody>
                  <a:tcPr marL="12070" marR="12070" marT="12070" marB="12070">
                    <a:lnL w="7616" cap="flat" cmpd="sng" algn="ctr">
                      <a:solidFill>
                        <a:srgbClr val="000000"/>
                      </a:solidFill>
                      <a:prstDash val="solid"/>
                      <a:round/>
                      <a:headEnd type="none" w="med" len="med"/>
                      <a:tailEnd type="none" w="med" len="med"/>
                    </a:lnL>
                    <a:lnR w="7616" cap="flat" cmpd="sng" algn="ctr">
                      <a:solidFill>
                        <a:srgbClr val="000000"/>
                      </a:solidFill>
                      <a:prstDash val="solid"/>
                      <a:round/>
                      <a:headEnd type="none" w="med" len="med"/>
                      <a:tailEnd type="none" w="med" len="med"/>
                    </a:lnR>
                    <a:lnT w="7616" cap="flat" cmpd="sng" algn="ctr">
                      <a:solidFill>
                        <a:srgbClr val="000000"/>
                      </a:solidFill>
                      <a:prstDash val="solid"/>
                      <a:round/>
                      <a:headEnd type="none" w="med" len="med"/>
                      <a:tailEnd type="none" w="med" len="med"/>
                    </a:lnT>
                    <a:lnB w="7616" cap="flat" cmpd="sng" algn="ctr">
                      <a:solidFill>
                        <a:srgbClr val="000000"/>
                      </a:solidFill>
                      <a:prstDash val="solid"/>
                      <a:round/>
                      <a:headEnd type="none" w="med" len="med"/>
                      <a:tailEnd type="none" w="med" len="med"/>
                    </a:lnB>
                    <a:solidFill>
                      <a:srgbClr val="FFFFFF"/>
                    </a:solidFill>
                  </a:tcPr>
                </a:tc>
                <a:tc>
                  <a:txBody>
                    <a:bodyPr/>
                    <a:lstStyle/>
                    <a:p>
                      <a:pPr lvl="0">
                        <a:buSzPct val="100000"/>
                        <a:buFont typeface="Arial" pitchFamily="34"/>
                        <a:buChar char="•"/>
                      </a:pPr>
                      <a:r>
                        <a:rPr lang="fr-FR" sz="1200"/>
                        <a:t>« coller » la raquette à la balle et l'accompagner vers l'avant.</a:t>
                      </a:r>
                    </a:p>
                    <a:p>
                      <a:pPr lvl="0">
                        <a:buSzPct val="100000"/>
                        <a:buFont typeface="Arial" pitchFamily="34"/>
                        <a:buChar char="•"/>
                      </a:pPr>
                      <a:r>
                        <a:rPr lang="fr-FR" sz="1200"/>
                        <a:t>accélérer + ou – , au moment de l'impact</a:t>
                      </a:r>
                    </a:p>
                    <a:p>
                      <a:pPr lvl="0">
                        <a:buSzPct val="100000"/>
                        <a:buFont typeface="Arial" pitchFamily="34"/>
                        <a:buChar char="•"/>
                      </a:pPr>
                      <a:r>
                        <a:rPr lang="fr-FR" sz="1200"/>
                        <a:t>possibilité de toucher la balle derrière, dessus, dessous.</a:t>
                      </a:r>
                    </a:p>
                  </a:txBody>
                  <a:tcPr marL="12070" marR="12070" marT="12070" marB="12070">
                    <a:lnL w="7616" cap="flat" cmpd="sng" algn="ctr">
                      <a:solidFill>
                        <a:srgbClr val="000000"/>
                      </a:solidFill>
                      <a:prstDash val="solid"/>
                      <a:round/>
                      <a:headEnd type="none" w="med" len="med"/>
                      <a:tailEnd type="none" w="med" len="med"/>
                    </a:lnL>
                    <a:lnR w="7616" cap="flat" cmpd="sng" algn="ctr">
                      <a:solidFill>
                        <a:srgbClr val="000000"/>
                      </a:solidFill>
                      <a:prstDash val="solid"/>
                      <a:round/>
                      <a:headEnd type="none" w="med" len="med"/>
                      <a:tailEnd type="none" w="med" len="med"/>
                    </a:lnR>
                    <a:lnT w="7616" cap="flat" cmpd="sng" algn="ctr">
                      <a:solidFill>
                        <a:srgbClr val="000000"/>
                      </a:solidFill>
                      <a:prstDash val="solid"/>
                      <a:round/>
                      <a:headEnd type="none" w="med" len="med"/>
                      <a:tailEnd type="none" w="med" len="med"/>
                    </a:lnT>
                    <a:lnB w="7616" cap="flat" cmpd="sng" algn="ctr">
                      <a:solidFill>
                        <a:srgbClr val="000000"/>
                      </a:solidFill>
                      <a:prstDash val="solid"/>
                      <a:round/>
                      <a:headEnd type="none" w="med" len="med"/>
                      <a:tailEnd type="none" w="med" len="med"/>
                    </a:lnB>
                    <a:solidFill>
                      <a:srgbClr val="FFFFFF"/>
                    </a:solidFill>
                  </a:tcPr>
                </a:tc>
                <a:tc>
                  <a:txBody>
                    <a:bodyPr/>
                    <a:lstStyle/>
                    <a:p>
                      <a:pPr lvl="0">
                        <a:buSzPct val="100000"/>
                        <a:buFont typeface="Arial" pitchFamily="34"/>
                        <a:buChar char="•"/>
                      </a:pPr>
                      <a:r>
                        <a:rPr lang="fr-FR" sz="1200"/>
                        <a:t>flip</a:t>
                      </a:r>
                    </a:p>
                    <a:p>
                      <a:pPr lvl="0">
                        <a:buSzPct val="100000"/>
                        <a:buFont typeface="Arial" pitchFamily="34"/>
                        <a:buChar char="•"/>
                      </a:pPr>
                      <a:r>
                        <a:rPr lang="fr-FR" sz="1200"/>
                        <a:t>poussette molle</a:t>
                      </a:r>
                    </a:p>
                    <a:p>
                      <a:pPr lvl="0">
                        <a:buSzPct val="100000"/>
                        <a:buFont typeface="Arial" pitchFamily="34"/>
                        <a:buChar char="•"/>
                      </a:pPr>
                      <a:r>
                        <a:rPr lang="fr-FR" sz="1200"/>
                        <a:t>bloc contrôle</a:t>
                      </a:r>
                    </a:p>
                    <a:p>
                      <a:pPr lvl="0">
                        <a:buSzPct val="100000"/>
                        <a:buFont typeface="Arial" pitchFamily="34"/>
                        <a:buChar char="•"/>
                      </a:pPr>
                      <a:r>
                        <a:rPr lang="fr-FR" sz="1200"/>
                        <a:t>faux top spin</a:t>
                      </a:r>
                    </a:p>
                    <a:p>
                      <a:pPr lvl="0">
                        <a:buSzPct val="100000"/>
                        <a:buFont typeface="Arial" pitchFamily="34"/>
                        <a:buChar char="•"/>
                      </a:pPr>
                      <a:r>
                        <a:rPr lang="fr-FR" sz="1200"/>
                        <a:t>défense molle</a:t>
                      </a:r>
                    </a:p>
                  </a:txBody>
                  <a:tcPr marL="12070" marR="12070" marT="12070" marB="12070">
                    <a:lnL w="7616" cap="flat" cmpd="sng" algn="ctr">
                      <a:solidFill>
                        <a:srgbClr val="000000"/>
                      </a:solidFill>
                      <a:prstDash val="solid"/>
                      <a:round/>
                      <a:headEnd type="none" w="med" len="med"/>
                      <a:tailEnd type="none" w="med" len="med"/>
                    </a:lnL>
                    <a:lnR w="7616" cap="flat" cmpd="sng" algn="ctr">
                      <a:solidFill>
                        <a:srgbClr val="000000"/>
                      </a:solidFill>
                      <a:prstDash val="solid"/>
                      <a:round/>
                      <a:headEnd type="none" w="med" len="med"/>
                      <a:tailEnd type="none" w="med" len="med"/>
                    </a:lnR>
                    <a:lnT w="7616" cap="flat" cmpd="sng" algn="ctr">
                      <a:solidFill>
                        <a:srgbClr val="000000"/>
                      </a:solidFill>
                      <a:prstDash val="solid"/>
                      <a:round/>
                      <a:headEnd type="none" w="med" len="med"/>
                      <a:tailEnd type="none" w="med" len="med"/>
                    </a:lnT>
                    <a:lnB w="7616" cap="flat" cmpd="sng" algn="ctr">
                      <a:solidFill>
                        <a:srgbClr val="000000"/>
                      </a:solidFill>
                      <a:prstDash val="solid"/>
                      <a:round/>
                      <a:headEnd type="none" w="med" len="med"/>
                      <a:tailEnd type="none" w="med" len="med"/>
                    </a:lnB>
                    <a:solidFill>
                      <a:srgbClr val="FFFFFF"/>
                    </a:solidFill>
                  </a:tcPr>
                </a:tc>
                <a:tc>
                  <a:txBody>
                    <a:bodyPr/>
                    <a:lstStyle/>
                    <a:p>
                      <a:pPr lvl="0">
                        <a:buNone/>
                      </a:pPr>
                      <a:r>
                        <a:rPr lang="fr-FR" sz="1000"/>
                        <a:t>Importance du rôle de la main dans le jeu court</a:t>
                      </a:r>
                    </a:p>
                  </a:txBody>
                  <a:tcPr marL="12070" marR="12070" marT="12070" marB="12070">
                    <a:lnL w="7616" cap="flat" cmpd="sng" algn="ctr">
                      <a:solidFill>
                        <a:srgbClr val="000000"/>
                      </a:solidFill>
                      <a:prstDash val="solid"/>
                      <a:round/>
                      <a:headEnd type="none" w="med" len="med"/>
                      <a:tailEnd type="none" w="med" len="med"/>
                    </a:lnL>
                    <a:lnR w="7616" cap="flat" cmpd="sng" algn="ctr">
                      <a:solidFill>
                        <a:srgbClr val="000000"/>
                      </a:solidFill>
                      <a:prstDash val="solid"/>
                      <a:round/>
                      <a:headEnd type="none" w="med" len="med"/>
                      <a:tailEnd type="none" w="med" len="med"/>
                    </a:lnR>
                    <a:lnT w="7616" cap="flat" cmpd="sng" algn="ctr">
                      <a:solidFill>
                        <a:srgbClr val="000000"/>
                      </a:solidFill>
                      <a:prstDash val="solid"/>
                      <a:round/>
                      <a:headEnd type="none" w="med" len="med"/>
                      <a:tailEnd type="none" w="med" len="med"/>
                    </a:lnT>
                    <a:lnB w="7616"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74799775"/>
                  </a:ext>
                </a:extLst>
              </a:tr>
              <a:tr h="1121228">
                <a:tc>
                  <a:txBody>
                    <a:bodyPr/>
                    <a:lstStyle/>
                    <a:p>
                      <a:pPr lvl="0">
                        <a:buNone/>
                      </a:pPr>
                      <a:r>
                        <a:rPr lang="fr-FR" sz="1200" b="1"/>
                        <a:t>  </a:t>
                      </a:r>
                      <a:r>
                        <a:rPr lang="fr-FR" sz="1600" b="1">
                          <a:solidFill>
                            <a:srgbClr val="FF0000"/>
                          </a:solidFill>
                        </a:rPr>
                        <a:t>TAPER LA BALLE</a:t>
                      </a:r>
                      <a:endParaRPr lang="fr-FR" sz="1600">
                        <a:solidFill>
                          <a:srgbClr val="FF0000"/>
                        </a:solidFill>
                      </a:endParaRPr>
                    </a:p>
                    <a:p>
                      <a:pPr lvl="0" algn="ctr">
                        <a:buNone/>
                      </a:pPr>
                      <a:r>
                        <a:rPr lang="fr-FR" sz="1200"/>
                        <a:t>   image de l'action : enfoncer un clou en u en une fois</a:t>
                      </a:r>
                    </a:p>
                  </a:txBody>
                  <a:tcPr marL="12070" marR="12070" marT="12070" marB="12070">
                    <a:lnL w="7616" cap="flat" cmpd="sng" algn="ctr">
                      <a:solidFill>
                        <a:srgbClr val="000000"/>
                      </a:solidFill>
                      <a:prstDash val="solid"/>
                      <a:round/>
                      <a:headEnd type="none" w="med" len="med"/>
                      <a:tailEnd type="none" w="med" len="med"/>
                    </a:lnL>
                    <a:lnR w="7616" cap="flat" cmpd="sng" algn="ctr">
                      <a:solidFill>
                        <a:srgbClr val="000000"/>
                      </a:solidFill>
                      <a:prstDash val="solid"/>
                      <a:round/>
                      <a:headEnd type="none" w="med" len="med"/>
                      <a:tailEnd type="none" w="med" len="med"/>
                    </a:lnR>
                    <a:lnT w="7616" cap="flat" cmpd="sng" algn="ctr">
                      <a:solidFill>
                        <a:srgbClr val="000000"/>
                      </a:solidFill>
                      <a:prstDash val="solid"/>
                      <a:round/>
                      <a:headEnd type="none" w="med" len="med"/>
                      <a:tailEnd type="none" w="med" len="med"/>
                    </a:lnT>
                    <a:lnB w="7616" cap="flat" cmpd="sng" algn="ctr">
                      <a:solidFill>
                        <a:srgbClr val="000000"/>
                      </a:solidFill>
                      <a:prstDash val="solid"/>
                      <a:round/>
                      <a:headEnd type="none" w="med" len="med"/>
                      <a:tailEnd type="none" w="med" len="med"/>
                    </a:lnB>
                    <a:solidFill>
                      <a:srgbClr val="FFFFFF"/>
                    </a:solidFill>
                  </a:tcPr>
                </a:tc>
                <a:tc>
                  <a:txBody>
                    <a:bodyPr/>
                    <a:lstStyle/>
                    <a:p>
                      <a:pPr lvl="0">
                        <a:buSzPct val="100000"/>
                        <a:buFont typeface="Arial" pitchFamily="34"/>
                        <a:buChar char="•"/>
                      </a:pPr>
                      <a:r>
                        <a:rPr lang="fr-FR" sz="1200"/>
                        <a:t>Impact franc</a:t>
                      </a:r>
                    </a:p>
                    <a:p>
                      <a:pPr lvl="0">
                        <a:buSzPct val="100000"/>
                        <a:buFont typeface="Arial" pitchFamily="34"/>
                        <a:buChar char="•"/>
                      </a:pPr>
                      <a:r>
                        <a:rPr lang="fr-FR" sz="1200"/>
                        <a:t>accélération avant l'impact et vitesse maximale à l'impact</a:t>
                      </a:r>
                    </a:p>
                    <a:p>
                      <a:pPr lvl="0">
                        <a:buSzPct val="100000"/>
                        <a:buFont typeface="Arial" pitchFamily="34"/>
                        <a:buChar char="•"/>
                      </a:pPr>
                      <a:r>
                        <a:rPr lang="fr-FR" sz="1200"/>
                        <a:t>serrer la raquette pour durcir l'impact</a:t>
                      </a:r>
                    </a:p>
                  </a:txBody>
                  <a:tcPr marL="12070" marR="12070" marT="12070" marB="12070">
                    <a:lnL w="7616" cap="flat" cmpd="sng" algn="ctr">
                      <a:solidFill>
                        <a:srgbClr val="000000"/>
                      </a:solidFill>
                      <a:prstDash val="solid"/>
                      <a:round/>
                      <a:headEnd type="none" w="med" len="med"/>
                      <a:tailEnd type="none" w="med" len="med"/>
                    </a:lnL>
                    <a:lnR w="7616" cap="flat" cmpd="sng" algn="ctr">
                      <a:solidFill>
                        <a:srgbClr val="000000"/>
                      </a:solidFill>
                      <a:prstDash val="solid"/>
                      <a:round/>
                      <a:headEnd type="none" w="med" len="med"/>
                      <a:tailEnd type="none" w="med" len="med"/>
                    </a:lnR>
                    <a:lnT w="7616" cap="flat" cmpd="sng" algn="ctr">
                      <a:solidFill>
                        <a:srgbClr val="000000"/>
                      </a:solidFill>
                      <a:prstDash val="solid"/>
                      <a:round/>
                      <a:headEnd type="none" w="med" len="med"/>
                      <a:tailEnd type="none" w="med" len="med"/>
                    </a:lnT>
                    <a:lnB w="7616" cap="flat" cmpd="sng" algn="ctr">
                      <a:solidFill>
                        <a:srgbClr val="000000"/>
                      </a:solidFill>
                      <a:prstDash val="solid"/>
                      <a:round/>
                      <a:headEnd type="none" w="med" len="med"/>
                      <a:tailEnd type="none" w="med" len="med"/>
                    </a:lnB>
                    <a:solidFill>
                      <a:srgbClr val="FFFFFF"/>
                    </a:solidFill>
                  </a:tcPr>
                </a:tc>
                <a:tc>
                  <a:txBody>
                    <a:bodyPr/>
                    <a:lstStyle/>
                    <a:p>
                      <a:pPr lvl="0">
                        <a:buSzPct val="100000"/>
                        <a:buFont typeface="Arial" pitchFamily="34"/>
                        <a:buChar char="•"/>
                      </a:pPr>
                      <a:r>
                        <a:rPr lang="fr-FR" sz="1200"/>
                        <a:t>attaque CD et RV</a:t>
                      </a:r>
                    </a:p>
                    <a:p>
                      <a:pPr lvl="0">
                        <a:buSzPct val="100000"/>
                        <a:buFont typeface="Arial" pitchFamily="34"/>
                        <a:buChar char="•"/>
                      </a:pPr>
                      <a:r>
                        <a:rPr lang="fr-FR" sz="1200"/>
                        <a:t>flip agressif</a:t>
                      </a:r>
                    </a:p>
                    <a:p>
                      <a:pPr lvl="0">
                        <a:buSzPct val="100000"/>
                        <a:buFont typeface="Arial" pitchFamily="34"/>
                        <a:buChar char="•"/>
                      </a:pPr>
                      <a:r>
                        <a:rPr lang="fr-FR" sz="1200"/>
                        <a:t>service « bombe »</a:t>
                      </a:r>
                    </a:p>
                    <a:p>
                      <a:pPr lvl="0">
                        <a:buSzPct val="100000"/>
                        <a:buFont typeface="Arial" pitchFamily="34"/>
                        <a:buChar char="•"/>
                      </a:pPr>
                      <a:r>
                        <a:rPr lang="fr-FR" sz="1200"/>
                        <a:t>bloc actif</a:t>
                      </a:r>
                    </a:p>
                  </a:txBody>
                  <a:tcPr marL="12070" marR="12070" marT="12070" marB="12070">
                    <a:lnL w="7616" cap="flat" cmpd="sng" algn="ctr">
                      <a:solidFill>
                        <a:srgbClr val="000000"/>
                      </a:solidFill>
                      <a:prstDash val="solid"/>
                      <a:round/>
                      <a:headEnd type="none" w="med" len="med"/>
                      <a:tailEnd type="none" w="med" len="med"/>
                    </a:lnL>
                    <a:lnR w="7616" cap="flat" cmpd="sng" algn="ctr">
                      <a:solidFill>
                        <a:srgbClr val="000000"/>
                      </a:solidFill>
                      <a:prstDash val="solid"/>
                      <a:round/>
                      <a:headEnd type="none" w="med" len="med"/>
                      <a:tailEnd type="none" w="med" len="med"/>
                    </a:lnR>
                    <a:lnT w="7616" cap="flat" cmpd="sng" algn="ctr">
                      <a:solidFill>
                        <a:srgbClr val="000000"/>
                      </a:solidFill>
                      <a:prstDash val="solid"/>
                      <a:round/>
                      <a:headEnd type="none" w="med" len="med"/>
                      <a:tailEnd type="none" w="med" len="med"/>
                    </a:lnT>
                    <a:lnB w="7616" cap="flat" cmpd="sng" algn="ctr">
                      <a:solidFill>
                        <a:srgbClr val="000000"/>
                      </a:solidFill>
                      <a:prstDash val="solid"/>
                      <a:round/>
                      <a:headEnd type="none" w="med" len="med"/>
                      <a:tailEnd type="none" w="med" len="med"/>
                    </a:lnB>
                    <a:solidFill>
                      <a:srgbClr val="FFFFFF"/>
                    </a:solidFill>
                  </a:tcPr>
                </a:tc>
                <a:tc>
                  <a:txBody>
                    <a:bodyPr/>
                    <a:lstStyle/>
                    <a:p>
                      <a:pPr lvl="0">
                        <a:buNone/>
                      </a:pPr>
                      <a:r>
                        <a:rPr lang="fr-FR" sz="1000"/>
                        <a:t>Amplitude du geste courte (vitesse et précision)</a:t>
                      </a:r>
                    </a:p>
                  </a:txBody>
                  <a:tcPr marL="12070" marR="12070" marT="12070" marB="12070">
                    <a:lnL w="7616" cap="flat" cmpd="sng" algn="ctr">
                      <a:solidFill>
                        <a:srgbClr val="000000"/>
                      </a:solidFill>
                      <a:prstDash val="solid"/>
                      <a:round/>
                      <a:headEnd type="none" w="med" len="med"/>
                      <a:tailEnd type="none" w="med" len="med"/>
                    </a:lnL>
                    <a:lnR w="7616" cap="flat" cmpd="sng" algn="ctr">
                      <a:solidFill>
                        <a:srgbClr val="000000"/>
                      </a:solidFill>
                      <a:prstDash val="solid"/>
                      <a:round/>
                      <a:headEnd type="none" w="med" len="med"/>
                      <a:tailEnd type="none" w="med" len="med"/>
                    </a:lnR>
                    <a:lnT w="7616" cap="flat" cmpd="sng" algn="ctr">
                      <a:solidFill>
                        <a:srgbClr val="000000"/>
                      </a:solidFill>
                      <a:prstDash val="solid"/>
                      <a:round/>
                      <a:headEnd type="none" w="med" len="med"/>
                      <a:tailEnd type="none" w="med" len="med"/>
                    </a:lnT>
                    <a:lnB w="7616"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80876615"/>
                  </a:ext>
                </a:extLst>
              </a:tr>
              <a:tr h="973579">
                <a:tc>
                  <a:txBody>
                    <a:bodyPr/>
                    <a:lstStyle/>
                    <a:p>
                      <a:pPr lvl="0" algn="ctr">
                        <a:buNone/>
                      </a:pPr>
                      <a:r>
                        <a:rPr lang="fr-FR" sz="1200" b="1"/>
                        <a:t>   </a:t>
                      </a:r>
                      <a:r>
                        <a:rPr lang="fr-FR" sz="1400" b="1">
                          <a:solidFill>
                            <a:srgbClr val="FF0000"/>
                          </a:solidFill>
                        </a:rPr>
                        <a:t>FROTTER LA BALLE VERS L’AVANT</a:t>
                      </a:r>
                    </a:p>
                    <a:p>
                      <a:pPr lvl="0" algn="r">
                        <a:buNone/>
                      </a:pPr>
                      <a:endParaRPr lang="fr-FR" sz="1400"/>
                    </a:p>
                    <a:p>
                      <a:pPr lvl="0" algn="l">
                        <a:buNone/>
                      </a:pPr>
                      <a:r>
                        <a:rPr lang="fr-FR" sz="1200"/>
                        <a:t>  Image de l'action :</a:t>
                      </a:r>
                    </a:p>
                    <a:p>
                      <a:pPr lvl="0" algn="l">
                        <a:buNone/>
                      </a:pPr>
                      <a:r>
                        <a:rPr lang="fr-FR" sz="1200"/>
                        <a:t>  roue de voiture patinant au démarrage</a:t>
                      </a:r>
                    </a:p>
                  </a:txBody>
                  <a:tcPr marL="12070" marR="12070" marT="12070" marB="12070">
                    <a:lnL w="7616" cap="flat" cmpd="sng" algn="ctr">
                      <a:solidFill>
                        <a:srgbClr val="000000"/>
                      </a:solidFill>
                      <a:prstDash val="solid"/>
                      <a:round/>
                      <a:headEnd type="none" w="med" len="med"/>
                      <a:tailEnd type="none" w="med" len="med"/>
                    </a:lnL>
                    <a:lnR w="7616" cap="flat" cmpd="sng" algn="ctr">
                      <a:solidFill>
                        <a:srgbClr val="000000"/>
                      </a:solidFill>
                      <a:prstDash val="solid"/>
                      <a:round/>
                      <a:headEnd type="none" w="med" len="med"/>
                      <a:tailEnd type="none" w="med" len="med"/>
                    </a:lnR>
                    <a:lnT w="7616" cap="flat" cmpd="sng" algn="ctr">
                      <a:solidFill>
                        <a:srgbClr val="000000"/>
                      </a:solidFill>
                      <a:prstDash val="solid"/>
                      <a:round/>
                      <a:headEnd type="none" w="med" len="med"/>
                      <a:tailEnd type="none" w="med" len="med"/>
                    </a:lnT>
                    <a:lnB w="7616" cap="flat" cmpd="sng" algn="ctr">
                      <a:solidFill>
                        <a:srgbClr val="000000"/>
                      </a:solidFill>
                      <a:prstDash val="solid"/>
                      <a:round/>
                      <a:headEnd type="none" w="med" len="med"/>
                      <a:tailEnd type="none" w="med" len="med"/>
                    </a:lnB>
                    <a:solidFill>
                      <a:srgbClr val="FFFFFF"/>
                    </a:solidFill>
                  </a:tcPr>
                </a:tc>
                <a:tc>
                  <a:txBody>
                    <a:bodyPr/>
                    <a:lstStyle/>
                    <a:p>
                      <a:pPr lvl="0">
                        <a:buSzPct val="100000"/>
                        <a:buFont typeface="Arial" pitchFamily="34"/>
                        <a:buChar char="•"/>
                      </a:pPr>
                      <a:r>
                        <a:rPr lang="fr-FR" sz="1200"/>
                        <a:t>utiliser la raquette comme une gomme</a:t>
                      </a:r>
                    </a:p>
                    <a:p>
                      <a:pPr lvl="0">
                        <a:buSzPct val="100000"/>
                        <a:buFont typeface="Arial" pitchFamily="34"/>
                        <a:buChar char="•"/>
                      </a:pPr>
                      <a:r>
                        <a:rPr lang="fr-FR" sz="1200"/>
                        <a:t>accélération avant l'impact et vitesse maximale à l'impact</a:t>
                      </a:r>
                    </a:p>
                  </a:txBody>
                  <a:tcPr marL="12070" marR="12070" marT="12070" marB="12070">
                    <a:lnL w="7616" cap="flat" cmpd="sng" algn="ctr">
                      <a:solidFill>
                        <a:srgbClr val="000000"/>
                      </a:solidFill>
                      <a:prstDash val="solid"/>
                      <a:round/>
                      <a:headEnd type="none" w="med" len="med"/>
                      <a:tailEnd type="none" w="med" len="med"/>
                    </a:lnL>
                    <a:lnR w="7616" cap="flat" cmpd="sng" algn="ctr">
                      <a:solidFill>
                        <a:srgbClr val="000000"/>
                      </a:solidFill>
                      <a:prstDash val="solid"/>
                      <a:round/>
                      <a:headEnd type="none" w="med" len="med"/>
                      <a:tailEnd type="none" w="med" len="med"/>
                    </a:lnR>
                    <a:lnT w="7616" cap="flat" cmpd="sng" algn="ctr">
                      <a:solidFill>
                        <a:srgbClr val="000000"/>
                      </a:solidFill>
                      <a:prstDash val="solid"/>
                      <a:round/>
                      <a:headEnd type="none" w="med" len="med"/>
                      <a:tailEnd type="none" w="med" len="med"/>
                    </a:lnT>
                    <a:lnB w="7616" cap="flat" cmpd="sng" algn="ctr">
                      <a:solidFill>
                        <a:srgbClr val="000000"/>
                      </a:solidFill>
                      <a:prstDash val="solid"/>
                      <a:round/>
                      <a:headEnd type="none" w="med" len="med"/>
                      <a:tailEnd type="none" w="med" len="med"/>
                    </a:lnB>
                    <a:solidFill>
                      <a:srgbClr val="FFFFFF"/>
                    </a:solidFill>
                  </a:tcPr>
                </a:tc>
                <a:tc>
                  <a:txBody>
                    <a:bodyPr/>
                    <a:lstStyle/>
                    <a:p>
                      <a:pPr lvl="0">
                        <a:buSzPct val="100000"/>
                        <a:buFont typeface="Arial" pitchFamily="34"/>
                        <a:buChar char="•"/>
                      </a:pPr>
                      <a:r>
                        <a:rPr lang="fr-FR" sz="1200"/>
                        <a:t>top spin à rotation</a:t>
                      </a:r>
                    </a:p>
                    <a:p>
                      <a:pPr lvl="0">
                        <a:buSzPct val="100000"/>
                        <a:buFont typeface="Arial" pitchFamily="34"/>
                        <a:buChar char="•"/>
                      </a:pPr>
                      <a:r>
                        <a:rPr lang="fr-FR" sz="1200"/>
                        <a:t>services liftés</a:t>
                      </a:r>
                    </a:p>
                    <a:p>
                      <a:pPr lvl="0">
                        <a:buSzPct val="100000"/>
                        <a:buFont typeface="Arial" pitchFamily="34"/>
                        <a:buChar char="•"/>
                      </a:pPr>
                      <a:r>
                        <a:rPr lang="fr-FR" sz="1200"/>
                        <a:t>défense haute liftée</a:t>
                      </a:r>
                    </a:p>
                  </a:txBody>
                  <a:tcPr marL="12070" marR="12070" marT="12070" marB="12070">
                    <a:lnL w="7616" cap="flat" cmpd="sng" algn="ctr">
                      <a:solidFill>
                        <a:srgbClr val="000000"/>
                      </a:solidFill>
                      <a:prstDash val="solid"/>
                      <a:round/>
                      <a:headEnd type="none" w="med" len="med"/>
                      <a:tailEnd type="none" w="med" len="med"/>
                    </a:lnL>
                    <a:lnR w="7616" cap="flat" cmpd="sng" algn="ctr">
                      <a:solidFill>
                        <a:srgbClr val="000000"/>
                      </a:solidFill>
                      <a:prstDash val="solid"/>
                      <a:round/>
                      <a:headEnd type="none" w="med" len="med"/>
                      <a:tailEnd type="none" w="med" len="med"/>
                    </a:lnR>
                    <a:lnT w="7616" cap="flat" cmpd="sng" algn="ctr">
                      <a:solidFill>
                        <a:srgbClr val="000000"/>
                      </a:solidFill>
                      <a:prstDash val="solid"/>
                      <a:round/>
                      <a:headEnd type="none" w="med" len="med"/>
                      <a:tailEnd type="none" w="med" len="med"/>
                    </a:lnT>
                    <a:lnB w="7616" cap="flat" cmpd="sng" algn="ctr">
                      <a:solidFill>
                        <a:srgbClr val="000000"/>
                      </a:solidFill>
                      <a:prstDash val="solid"/>
                      <a:round/>
                      <a:headEnd type="none" w="med" len="med"/>
                      <a:tailEnd type="none" w="med" len="med"/>
                    </a:lnB>
                    <a:solidFill>
                      <a:srgbClr val="FFFFFF"/>
                    </a:solidFill>
                  </a:tcPr>
                </a:tc>
                <a:tc>
                  <a:txBody>
                    <a:bodyPr/>
                    <a:lstStyle/>
                    <a:p>
                      <a:pPr lvl="0">
                        <a:buNone/>
                      </a:pPr>
                      <a:r>
                        <a:rPr lang="fr-FR" sz="1000"/>
                        <a:t>Amplitude du geste courte (vitesse et précision)</a:t>
                      </a:r>
                    </a:p>
                  </a:txBody>
                  <a:tcPr marL="12070" marR="12070" marT="12070" marB="12070">
                    <a:lnL w="7616" cap="flat" cmpd="sng" algn="ctr">
                      <a:solidFill>
                        <a:srgbClr val="000000"/>
                      </a:solidFill>
                      <a:prstDash val="solid"/>
                      <a:round/>
                      <a:headEnd type="none" w="med" len="med"/>
                      <a:tailEnd type="none" w="med" len="med"/>
                    </a:lnL>
                    <a:lnR w="7616" cap="flat" cmpd="sng" algn="ctr">
                      <a:solidFill>
                        <a:srgbClr val="000000"/>
                      </a:solidFill>
                      <a:prstDash val="solid"/>
                      <a:round/>
                      <a:headEnd type="none" w="med" len="med"/>
                      <a:tailEnd type="none" w="med" len="med"/>
                    </a:lnR>
                    <a:lnT w="7616" cap="flat" cmpd="sng" algn="ctr">
                      <a:solidFill>
                        <a:srgbClr val="000000"/>
                      </a:solidFill>
                      <a:prstDash val="solid"/>
                      <a:round/>
                      <a:headEnd type="none" w="med" len="med"/>
                      <a:tailEnd type="none" w="med" len="med"/>
                    </a:lnT>
                    <a:lnB w="7616"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287936467"/>
                  </a:ext>
                </a:extLst>
              </a:tr>
              <a:tr h="1025069">
                <a:tc>
                  <a:txBody>
                    <a:bodyPr/>
                    <a:lstStyle/>
                    <a:p>
                      <a:pPr lvl="0" algn="ctr">
                        <a:buNone/>
                      </a:pPr>
                      <a:r>
                        <a:rPr lang="fr-FR" sz="1200" b="1"/>
                        <a:t>  </a:t>
                      </a:r>
                      <a:r>
                        <a:rPr lang="fr-FR" sz="1400" b="1">
                          <a:solidFill>
                            <a:srgbClr val="FF0000"/>
                          </a:solidFill>
                        </a:rPr>
                        <a:t>FROTTER LA BALLE VERS L’ARRIERE</a:t>
                      </a:r>
                      <a:endParaRPr lang="fr-FR" sz="1400">
                        <a:solidFill>
                          <a:srgbClr val="FF0000"/>
                        </a:solidFill>
                      </a:endParaRPr>
                    </a:p>
                    <a:p>
                      <a:pPr lvl="0">
                        <a:buNone/>
                      </a:pPr>
                      <a:r>
                        <a:rPr lang="fr-FR" sz="1200" b="1"/>
                        <a:t>   </a:t>
                      </a:r>
                      <a:endParaRPr lang="fr-FR" sz="1200"/>
                    </a:p>
                    <a:p>
                      <a:pPr lvl="0">
                        <a:buNone/>
                      </a:pPr>
                      <a:r>
                        <a:rPr lang="fr-FR" sz="1200"/>
                        <a:t>   Image de l'action : frotter vers l'arrière</a:t>
                      </a:r>
                    </a:p>
                  </a:txBody>
                  <a:tcPr marL="12070" marR="12070" marT="12070" marB="12070">
                    <a:lnL w="7616" cap="flat" cmpd="sng" algn="ctr">
                      <a:solidFill>
                        <a:srgbClr val="000000"/>
                      </a:solidFill>
                      <a:prstDash val="solid"/>
                      <a:round/>
                      <a:headEnd type="none" w="med" len="med"/>
                      <a:tailEnd type="none" w="med" len="med"/>
                    </a:lnL>
                    <a:lnR w="7616" cap="flat" cmpd="sng" algn="ctr">
                      <a:solidFill>
                        <a:srgbClr val="000000"/>
                      </a:solidFill>
                      <a:prstDash val="solid"/>
                      <a:round/>
                      <a:headEnd type="none" w="med" len="med"/>
                      <a:tailEnd type="none" w="med" len="med"/>
                    </a:lnR>
                    <a:lnT w="7616" cap="flat" cmpd="sng" algn="ctr">
                      <a:solidFill>
                        <a:srgbClr val="000000"/>
                      </a:solidFill>
                      <a:prstDash val="solid"/>
                      <a:round/>
                      <a:headEnd type="none" w="med" len="med"/>
                      <a:tailEnd type="none" w="med" len="med"/>
                    </a:lnT>
                    <a:lnB w="7616" cap="flat" cmpd="sng" algn="ctr">
                      <a:solidFill>
                        <a:srgbClr val="000000"/>
                      </a:solidFill>
                      <a:prstDash val="solid"/>
                      <a:round/>
                      <a:headEnd type="none" w="med" len="med"/>
                      <a:tailEnd type="none" w="med" len="med"/>
                    </a:lnB>
                    <a:solidFill>
                      <a:srgbClr val="FFFFFF"/>
                    </a:solidFill>
                  </a:tcPr>
                </a:tc>
                <a:tc>
                  <a:txBody>
                    <a:bodyPr/>
                    <a:lstStyle/>
                    <a:p>
                      <a:pPr lvl="0">
                        <a:buNone/>
                      </a:pPr>
                      <a:r>
                        <a:rPr lang="fr-FR" sz="1200"/>
                        <a:t>IDEM</a:t>
                      </a:r>
                    </a:p>
                  </a:txBody>
                  <a:tcPr marL="12070" marR="12070" marT="12070" marB="12070">
                    <a:lnL w="7616" cap="flat" cmpd="sng" algn="ctr">
                      <a:solidFill>
                        <a:srgbClr val="000000"/>
                      </a:solidFill>
                      <a:prstDash val="solid"/>
                      <a:round/>
                      <a:headEnd type="none" w="med" len="med"/>
                      <a:tailEnd type="none" w="med" len="med"/>
                    </a:lnL>
                    <a:lnR w="7616" cap="flat" cmpd="sng" algn="ctr">
                      <a:solidFill>
                        <a:srgbClr val="000000"/>
                      </a:solidFill>
                      <a:prstDash val="solid"/>
                      <a:round/>
                      <a:headEnd type="none" w="med" len="med"/>
                      <a:tailEnd type="none" w="med" len="med"/>
                    </a:lnR>
                    <a:lnT w="7616" cap="flat" cmpd="sng" algn="ctr">
                      <a:solidFill>
                        <a:srgbClr val="000000"/>
                      </a:solidFill>
                      <a:prstDash val="solid"/>
                      <a:round/>
                      <a:headEnd type="none" w="med" len="med"/>
                      <a:tailEnd type="none" w="med" len="med"/>
                    </a:lnT>
                    <a:lnB w="7616" cap="flat" cmpd="sng" algn="ctr">
                      <a:solidFill>
                        <a:srgbClr val="000000"/>
                      </a:solidFill>
                      <a:prstDash val="solid"/>
                      <a:round/>
                      <a:headEnd type="none" w="med" len="med"/>
                      <a:tailEnd type="none" w="med" len="med"/>
                    </a:lnB>
                    <a:solidFill>
                      <a:srgbClr val="FFFFFF"/>
                    </a:solidFill>
                  </a:tcPr>
                </a:tc>
                <a:tc>
                  <a:txBody>
                    <a:bodyPr/>
                    <a:lstStyle/>
                    <a:p>
                      <a:pPr lvl="0">
                        <a:buSzPct val="100000"/>
                        <a:buFont typeface="Arial" pitchFamily="34"/>
                        <a:buChar char="•"/>
                      </a:pPr>
                      <a:r>
                        <a:rPr lang="fr-FR" sz="1200"/>
                        <a:t>poussette coupée</a:t>
                      </a:r>
                    </a:p>
                    <a:p>
                      <a:pPr lvl="0">
                        <a:buSzPct val="100000"/>
                        <a:buFont typeface="Arial" pitchFamily="34"/>
                        <a:buChar char="•"/>
                      </a:pPr>
                      <a:r>
                        <a:rPr lang="fr-FR" sz="1200"/>
                        <a:t>défense coupée</a:t>
                      </a:r>
                    </a:p>
                    <a:p>
                      <a:pPr lvl="0">
                        <a:buSzPct val="100000"/>
                        <a:buFont typeface="Arial" pitchFamily="34"/>
                        <a:buChar char="•"/>
                      </a:pPr>
                      <a:r>
                        <a:rPr lang="fr-FR" sz="1200"/>
                        <a:t>services coupés</a:t>
                      </a:r>
                    </a:p>
                  </a:txBody>
                  <a:tcPr marL="12070" marR="12070" marT="12070" marB="12070">
                    <a:lnL w="7616" cap="flat" cmpd="sng" algn="ctr">
                      <a:solidFill>
                        <a:srgbClr val="000000"/>
                      </a:solidFill>
                      <a:prstDash val="solid"/>
                      <a:round/>
                      <a:headEnd type="none" w="med" len="med"/>
                      <a:tailEnd type="none" w="med" len="med"/>
                    </a:lnL>
                    <a:lnR w="7616" cap="flat" cmpd="sng" algn="ctr">
                      <a:solidFill>
                        <a:srgbClr val="000000"/>
                      </a:solidFill>
                      <a:prstDash val="solid"/>
                      <a:round/>
                      <a:headEnd type="none" w="med" len="med"/>
                      <a:tailEnd type="none" w="med" len="med"/>
                    </a:lnR>
                    <a:lnT w="7616" cap="flat" cmpd="sng" algn="ctr">
                      <a:solidFill>
                        <a:srgbClr val="000000"/>
                      </a:solidFill>
                      <a:prstDash val="solid"/>
                      <a:round/>
                      <a:headEnd type="none" w="med" len="med"/>
                      <a:tailEnd type="none" w="med" len="med"/>
                    </a:lnT>
                    <a:lnB w="7616" cap="flat" cmpd="sng" algn="ctr">
                      <a:solidFill>
                        <a:srgbClr val="000000"/>
                      </a:solidFill>
                      <a:prstDash val="solid"/>
                      <a:round/>
                      <a:headEnd type="none" w="med" len="med"/>
                      <a:tailEnd type="none" w="med" len="med"/>
                    </a:lnB>
                    <a:solidFill>
                      <a:srgbClr val="FFFFFF"/>
                    </a:solidFill>
                  </a:tcPr>
                </a:tc>
                <a:tc>
                  <a:txBody>
                    <a:bodyPr/>
                    <a:lstStyle/>
                    <a:p>
                      <a:pPr lvl="0">
                        <a:buNone/>
                      </a:pPr>
                      <a:r>
                        <a:rPr lang="fr-FR" sz="1000"/>
                        <a:t>Utilisation du poignet très importante</a:t>
                      </a:r>
                    </a:p>
                  </a:txBody>
                  <a:tcPr marL="12070" marR="12070" marT="12070" marB="12070">
                    <a:lnL w="7616" cap="flat" cmpd="sng" algn="ctr">
                      <a:solidFill>
                        <a:srgbClr val="000000"/>
                      </a:solidFill>
                      <a:prstDash val="solid"/>
                      <a:round/>
                      <a:headEnd type="none" w="med" len="med"/>
                      <a:tailEnd type="none" w="med" len="med"/>
                    </a:lnL>
                    <a:lnR w="7616" cap="flat" cmpd="sng" algn="ctr">
                      <a:solidFill>
                        <a:srgbClr val="000000"/>
                      </a:solidFill>
                      <a:prstDash val="solid"/>
                      <a:round/>
                      <a:headEnd type="none" w="med" len="med"/>
                      <a:tailEnd type="none" w="med" len="med"/>
                    </a:lnR>
                    <a:lnT w="7616" cap="flat" cmpd="sng" algn="ctr">
                      <a:solidFill>
                        <a:srgbClr val="000000"/>
                      </a:solidFill>
                      <a:prstDash val="solid"/>
                      <a:round/>
                      <a:headEnd type="none" w="med" len="med"/>
                      <a:tailEnd type="none" w="med" len="med"/>
                    </a:lnT>
                    <a:lnB w="7616"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86626328"/>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34">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DC44BDA-D0AE-B579-133C-BC117FC00313}"/>
              </a:ext>
            </a:extLst>
          </p:cNvPr>
          <p:cNvSpPr txBox="1">
            <a:spLocks noGrp="1"/>
          </p:cNvSpPr>
          <p:nvPr>
            <p:ph type="title"/>
          </p:nvPr>
        </p:nvSpPr>
        <p:spPr/>
        <p:txBody>
          <a:bodyPr/>
          <a:lstStyle/>
          <a:p>
            <a:pPr lvl="0"/>
            <a:r>
              <a:rPr lang="fr-FR" b="1">
                <a:solidFill>
                  <a:srgbClr val="FF0000"/>
                </a:solidFill>
              </a:rPr>
              <a:t>TECHNIQUE TENNIS DE TABLE</a:t>
            </a:r>
            <a:br>
              <a:rPr lang="fr-FR" b="1">
                <a:solidFill>
                  <a:srgbClr val="FF0000"/>
                </a:solidFill>
              </a:rPr>
            </a:br>
            <a:r>
              <a:rPr lang="fr-FR" b="1">
                <a:solidFill>
                  <a:srgbClr val="FF0000"/>
                </a:solidFill>
              </a:rPr>
              <a:t>		</a:t>
            </a:r>
            <a:r>
              <a:rPr lang="fr-FR" sz="2400" b="1">
                <a:solidFill>
                  <a:srgbClr val="00B0F0"/>
                </a:solidFill>
              </a:rPr>
              <a:t>Les différents effets</a:t>
            </a:r>
            <a:endParaRPr lang="fr-FR"/>
          </a:p>
        </p:txBody>
      </p:sp>
      <p:sp>
        <p:nvSpPr>
          <p:cNvPr id="3" name="Espace réservé du contenu 2">
            <a:extLst>
              <a:ext uri="{FF2B5EF4-FFF2-40B4-BE49-F238E27FC236}">
                <a16:creationId xmlns:a16="http://schemas.microsoft.com/office/drawing/2014/main" id="{B9F7A685-CB97-CEDA-14B2-D2896A54CE97}"/>
              </a:ext>
            </a:extLst>
          </p:cNvPr>
          <p:cNvSpPr txBox="1">
            <a:spLocks noGrp="1"/>
          </p:cNvSpPr>
          <p:nvPr>
            <p:ph idx="1"/>
          </p:nvPr>
        </p:nvSpPr>
        <p:spPr>
          <a:xfrm>
            <a:off x="670556" y="2133596"/>
            <a:ext cx="10834058" cy="4434840"/>
          </a:xfrm>
        </p:spPr>
        <p:txBody>
          <a:bodyPr/>
          <a:lstStyle/>
          <a:p>
            <a:pPr lvl="0">
              <a:lnSpc>
                <a:spcPct val="80000"/>
              </a:lnSpc>
            </a:pPr>
            <a:r>
              <a:rPr lang="fr-FR" sz="1400" b="1"/>
              <a:t>L’effet est utilisé lors du service et durant les échanges, pour contrôler la balle ou provoquer faute chez l’adversaire.</a:t>
            </a:r>
            <a:endParaRPr lang="fr-FR" sz="1400"/>
          </a:p>
          <a:p>
            <a:pPr lvl="0">
              <a:lnSpc>
                <a:spcPct val="80000"/>
              </a:lnSpc>
            </a:pPr>
            <a:r>
              <a:rPr lang="fr-FR" sz="1400" b="1"/>
              <a:t>1.  L’effet lifté = axe de rotation « roue de vélo » :</a:t>
            </a:r>
            <a:r>
              <a:rPr lang="fr-FR" sz="1400"/>
              <a:t> La balle part de la raquette </a:t>
            </a:r>
            <a:r>
              <a:rPr lang="fr-FR" sz="1400" b="1"/>
              <a:t>en tournant vers l’avant</a:t>
            </a:r>
            <a:r>
              <a:rPr lang="fr-FR" sz="1400"/>
              <a:t>, avec une trajectoire courbe. Son « effet avant » lui fait « mordre » la table (comme une roue de voiture qui patine). </a:t>
            </a:r>
            <a:r>
              <a:rPr lang="fr-FR" sz="1400" b="1"/>
              <a:t>La balle accélère, monte après le rebond, puis redescend, </a:t>
            </a:r>
            <a:r>
              <a:rPr lang="fr-FR" sz="1400"/>
              <a:t>avec une trajectoire courbe. Lors du contact avec la raquette de l’adversaire, la réaction de la balle est montante. Coups correspondants : </a:t>
            </a:r>
            <a:r>
              <a:rPr lang="fr-FR" sz="1400" b="1"/>
              <a:t>top spin, service lifté</a:t>
            </a:r>
            <a:r>
              <a:rPr lang="fr-FR" sz="1400"/>
              <a:t>. Pour </a:t>
            </a:r>
            <a:r>
              <a:rPr lang="fr-FR" sz="1400" b="1"/>
              <a:t>retourner une balle liftée</a:t>
            </a:r>
            <a:r>
              <a:rPr lang="fr-FR" sz="1400"/>
              <a:t> : </a:t>
            </a:r>
            <a:r>
              <a:rPr lang="fr-FR" sz="1400" b="1"/>
              <a:t>bloquer </a:t>
            </a:r>
            <a:r>
              <a:rPr lang="fr-FR" sz="1400"/>
              <a:t>au rebond (raquette fermée) ou </a:t>
            </a:r>
            <a:r>
              <a:rPr lang="fr-FR" sz="1400" b="1"/>
              <a:t>défendre</a:t>
            </a:r>
            <a:r>
              <a:rPr lang="fr-FR" sz="1400"/>
              <a:t>.</a:t>
            </a:r>
          </a:p>
          <a:p>
            <a:pPr lvl="0">
              <a:lnSpc>
                <a:spcPct val="80000"/>
              </a:lnSpc>
            </a:pPr>
            <a:r>
              <a:rPr lang="fr-FR" sz="1400" b="1"/>
              <a:t>2.  L’effet coupé = axe de rotation « roue de vélo » :</a:t>
            </a:r>
            <a:r>
              <a:rPr lang="fr-FR" sz="1400"/>
              <a:t> La balle part de la raquette en </a:t>
            </a:r>
            <a:r>
              <a:rPr lang="fr-FR" sz="1400" b="1"/>
              <a:t>tournant vers l’arrière et freine un peu avant le rebond</a:t>
            </a:r>
            <a:r>
              <a:rPr lang="fr-FR" sz="1400"/>
              <a:t>. Son « effet lui fait mordre » la table et elle continue à freiner après le rebond sur la table. </a:t>
            </a:r>
            <a:r>
              <a:rPr lang="fr-FR" sz="1400" b="1"/>
              <a:t>La balle peut même</a:t>
            </a:r>
            <a:r>
              <a:rPr lang="fr-FR" sz="1400"/>
              <a:t>, avec l’effet et peu de vitesse (service court) </a:t>
            </a:r>
            <a:r>
              <a:rPr lang="fr-FR" sz="1400" b="1"/>
              <a:t>revenir en arrière.</a:t>
            </a:r>
            <a:r>
              <a:rPr lang="fr-FR" sz="1400"/>
              <a:t> Lors du contact avec la raquette adverse, la réaction de balle est descendante. Coups : </a:t>
            </a:r>
            <a:r>
              <a:rPr lang="fr-FR" sz="1400" b="1"/>
              <a:t>poussette, défense coupée, service coupé</a:t>
            </a:r>
            <a:r>
              <a:rPr lang="fr-FR" sz="1400"/>
              <a:t>. Pour </a:t>
            </a:r>
            <a:r>
              <a:rPr lang="fr-FR" sz="1400" b="1"/>
              <a:t>retourner une balle coupée</a:t>
            </a:r>
            <a:r>
              <a:rPr lang="fr-FR" sz="1400"/>
              <a:t> : </a:t>
            </a:r>
            <a:r>
              <a:rPr lang="fr-FR" sz="1400" b="1"/>
              <a:t>ouvrir la raquette</a:t>
            </a:r>
            <a:r>
              <a:rPr lang="fr-FR" sz="1400"/>
              <a:t> pour éviter que la balle descende.</a:t>
            </a:r>
          </a:p>
          <a:p>
            <a:pPr lvl="0">
              <a:lnSpc>
                <a:spcPct val="80000"/>
              </a:lnSpc>
            </a:pPr>
            <a:r>
              <a:rPr lang="fr-FR" sz="1400" b="1"/>
              <a:t>3. </a:t>
            </a:r>
            <a:r>
              <a:rPr lang="fr-FR" sz="1400"/>
              <a:t> </a:t>
            </a:r>
            <a:r>
              <a:rPr lang="fr-FR" sz="1400" b="1"/>
              <a:t>L’effet latéral = axe de rotation «toupie» : La balle part de la raquette avec une trajectoire courbe sur le côté</a:t>
            </a:r>
            <a:r>
              <a:rPr lang="fr-FR" sz="1400"/>
              <a:t>, de droite à gauche ou de gauche à droite. Attention ! Cet effet est souvent combiné avec un effet lifté ou coupé. C’est donc l’effet combiné qui engendre la réaction de la balle au rebond et non l’effet latéral seul. Lors du contact avec la raquette adverse, la balle part sur le côté. </a:t>
            </a:r>
            <a:r>
              <a:rPr lang="fr-FR" sz="1400" b="1"/>
              <a:t>Coups </a:t>
            </a:r>
            <a:r>
              <a:rPr lang="fr-FR" sz="1400"/>
              <a:t> : </a:t>
            </a:r>
            <a:r>
              <a:rPr lang="fr-FR" sz="1400" b="1"/>
              <a:t>side-spin, services à effet latéra</a:t>
            </a:r>
            <a:r>
              <a:rPr lang="fr-FR" sz="1400"/>
              <a:t>l. Pour </a:t>
            </a:r>
            <a:r>
              <a:rPr lang="fr-FR" sz="1400" b="1"/>
              <a:t>retourner une balle à effet latéral : viser le coté de départ du service adverse</a:t>
            </a:r>
            <a:r>
              <a:rPr lang="fr-FR" sz="1400"/>
              <a:t>.</a:t>
            </a:r>
          </a:p>
          <a:p>
            <a:pPr lvl="0">
              <a:lnSpc>
                <a:spcPct val="80000"/>
              </a:lnSpc>
            </a:pPr>
            <a:r>
              <a:rPr lang="fr-FR" sz="1400" b="1"/>
              <a:t>4.</a:t>
            </a:r>
            <a:r>
              <a:rPr lang="fr-FR" sz="1400"/>
              <a:t>  </a:t>
            </a:r>
            <a:r>
              <a:rPr lang="fr-FR" sz="1400" b="1"/>
              <a:t>L’effet dévié = axe de rotation «hélice d’avion»:</a:t>
            </a:r>
            <a:r>
              <a:rPr lang="fr-FR" sz="1400"/>
              <a:t> La balle part de la raquette avec une trajectoire courbe sur le côté (droit ou gauche). Et, lors du rebond sur la table, elle dévie sur le côté. Coup correspondant : </a:t>
            </a:r>
            <a:r>
              <a:rPr lang="fr-FR" sz="1400" b="1"/>
              <a:t>service à déviation</a:t>
            </a:r>
            <a:r>
              <a:rPr lang="fr-FR" sz="1400"/>
              <a:t>. Pour </a:t>
            </a:r>
            <a:r>
              <a:rPr lang="fr-FR" sz="1400" b="1"/>
              <a:t>retourner une balle à effet dévié : anticiper le coté du rebond </a:t>
            </a:r>
            <a:r>
              <a:rPr lang="fr-FR" sz="1400"/>
              <a:t>et se positionner.</a:t>
            </a:r>
          </a:p>
          <a:p>
            <a:pPr lvl="0">
              <a:lnSpc>
                <a:spcPct val="80000"/>
              </a:lnSpc>
            </a:pPr>
            <a:r>
              <a:rPr lang="fr-FR" sz="1400" b="1"/>
              <a:t>5. </a:t>
            </a:r>
            <a:r>
              <a:rPr lang="fr-FR" sz="1400"/>
              <a:t> </a:t>
            </a:r>
            <a:r>
              <a:rPr lang="fr-FR" sz="1400" b="1"/>
              <a:t>Le sans effet = « balle morte »:</a:t>
            </a:r>
            <a:r>
              <a:rPr lang="fr-FR" sz="1400"/>
              <a:t> Le sans effet est considéré comme une forme d’effet. </a:t>
            </a:r>
            <a:r>
              <a:rPr lang="fr-FR" sz="1400" b="1"/>
              <a:t>La « balle morte » est utilisée</a:t>
            </a:r>
            <a:r>
              <a:rPr lang="fr-FR" sz="1400"/>
              <a:t> au service ou dans l’échange </a:t>
            </a:r>
            <a:r>
              <a:rPr lang="fr-FR" sz="1400" b="1"/>
              <a:t>pour tromper un adversaire persuadé qu’il y a un effet</a:t>
            </a:r>
            <a:r>
              <a:rPr lang="fr-FR" sz="1400"/>
              <a:t>.</a:t>
            </a:r>
          </a:p>
          <a:p>
            <a:pPr lvl="0">
              <a:lnSpc>
                <a:spcPct val="80000"/>
              </a:lnSpc>
            </a:pPr>
            <a:endParaRPr lang="fr-FR" sz="14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35">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6C9D7E2-1A15-18E0-4A28-76135AB2AD84}"/>
              </a:ext>
            </a:extLst>
          </p:cNvPr>
          <p:cNvSpPr txBox="1">
            <a:spLocks noGrp="1"/>
          </p:cNvSpPr>
          <p:nvPr>
            <p:ph type="title"/>
          </p:nvPr>
        </p:nvSpPr>
        <p:spPr/>
        <p:txBody>
          <a:bodyPr/>
          <a:lstStyle/>
          <a:p>
            <a:pPr lvl="0"/>
            <a:r>
              <a:rPr lang="fr-FR" b="1">
                <a:solidFill>
                  <a:srgbClr val="FF0000"/>
                </a:solidFill>
              </a:rPr>
              <a:t>TECHNIQUE TENNIS DE TABLE</a:t>
            </a:r>
            <a:br>
              <a:rPr lang="fr-FR" b="1">
                <a:solidFill>
                  <a:srgbClr val="FF0000"/>
                </a:solidFill>
              </a:rPr>
            </a:br>
            <a:r>
              <a:rPr lang="fr-FR" b="1">
                <a:solidFill>
                  <a:srgbClr val="FF0000"/>
                </a:solidFill>
              </a:rPr>
              <a:t>			</a:t>
            </a:r>
            <a:r>
              <a:rPr lang="fr-FR" sz="2400" b="1">
                <a:solidFill>
                  <a:srgbClr val="00B0F0"/>
                </a:solidFill>
              </a:rPr>
              <a:t>Les paramètres de jeu</a:t>
            </a:r>
          </a:p>
        </p:txBody>
      </p:sp>
      <p:sp>
        <p:nvSpPr>
          <p:cNvPr id="3" name="Espace réservé du contenu 2">
            <a:extLst>
              <a:ext uri="{FF2B5EF4-FFF2-40B4-BE49-F238E27FC236}">
                <a16:creationId xmlns:a16="http://schemas.microsoft.com/office/drawing/2014/main" id="{5B757146-B0F7-91DC-CD38-6AEEC57FC441}"/>
              </a:ext>
            </a:extLst>
          </p:cNvPr>
          <p:cNvSpPr txBox="1">
            <a:spLocks noGrp="1"/>
          </p:cNvSpPr>
          <p:nvPr>
            <p:ph idx="1"/>
          </p:nvPr>
        </p:nvSpPr>
        <p:spPr>
          <a:xfrm>
            <a:off x="2589215" y="2133596"/>
            <a:ext cx="8915400" cy="4608027"/>
          </a:xfrm>
        </p:spPr>
        <p:txBody>
          <a:bodyPr/>
          <a:lstStyle/>
          <a:p>
            <a:pPr lvl="0">
              <a:lnSpc>
                <a:spcPct val="80000"/>
              </a:lnSpc>
            </a:pPr>
            <a:r>
              <a:rPr lang="fr-FR" sz="1500" b="1"/>
              <a:t>LA DIRECTION </a:t>
            </a:r>
            <a:r>
              <a:rPr lang="fr-FR" sz="1500"/>
              <a:t>: </a:t>
            </a:r>
            <a:r>
              <a:rPr lang="fr-FR" sz="1500">
                <a:latin typeface="Calibri" pitchFamily="34"/>
                <a:ea typeface="Calibri" pitchFamily="34"/>
                <a:cs typeface="Calibri" pitchFamily="34"/>
              </a:rPr>
              <a:t>correspond à la ligne que suit la balle, on peut la matérialiser par une flèche (petit diagonale, la grande diagonale, le ventre pongiste ou la latérale sont des directions.</a:t>
            </a:r>
          </a:p>
          <a:p>
            <a:pPr lvl="0">
              <a:lnSpc>
                <a:spcPct val="80000"/>
              </a:lnSpc>
            </a:pPr>
            <a:endParaRPr lang="fr-FR" sz="1500">
              <a:latin typeface="Calibri" pitchFamily="34"/>
              <a:ea typeface="Calibri" pitchFamily="34"/>
              <a:cs typeface="Calibri" pitchFamily="34"/>
            </a:endParaRPr>
          </a:p>
          <a:p>
            <a:pPr lvl="0">
              <a:lnSpc>
                <a:spcPct val="80000"/>
              </a:lnSpc>
            </a:pPr>
            <a:r>
              <a:rPr lang="fr-FR" sz="1500" b="1"/>
              <a:t>LA VITESSE </a:t>
            </a:r>
            <a:r>
              <a:rPr lang="fr-FR" sz="1500"/>
              <a:t>: </a:t>
            </a:r>
            <a:r>
              <a:rPr lang="fr-FR" sz="1500">
                <a:latin typeface="Calibri" pitchFamily="34"/>
                <a:ea typeface="Calibri" pitchFamily="34"/>
                <a:cs typeface="Calibri" pitchFamily="34"/>
              </a:rPr>
              <a:t>correspond à la fréquence de jeu ou rythme. En tennis de table, il s’agit aussi de la capacité d’enchaîner des coups dans un laps de temps réduit.</a:t>
            </a:r>
            <a:endParaRPr lang="fr-FR" sz="1500">
              <a:latin typeface="Calibri" pitchFamily="34"/>
              <a:ea typeface="Calibri" pitchFamily="34"/>
              <a:cs typeface="Times New Roman" pitchFamily="18"/>
            </a:endParaRPr>
          </a:p>
          <a:p>
            <a:pPr lvl="0">
              <a:lnSpc>
                <a:spcPct val="80000"/>
              </a:lnSpc>
            </a:pPr>
            <a:endParaRPr lang="fr-FR" sz="1500"/>
          </a:p>
          <a:p>
            <a:pPr lvl="0">
              <a:lnSpc>
                <a:spcPct val="80000"/>
              </a:lnSpc>
            </a:pPr>
            <a:r>
              <a:rPr lang="fr-FR" sz="1500" b="1"/>
              <a:t>LA ROTATION </a:t>
            </a:r>
            <a:r>
              <a:rPr lang="fr-FR" sz="1500"/>
              <a:t>: </a:t>
            </a:r>
            <a:r>
              <a:rPr lang="fr-FR" sz="1500">
                <a:latin typeface="Calibri" pitchFamily="34"/>
                <a:ea typeface="Calibri" pitchFamily="34"/>
                <a:cs typeface="Calibri" pitchFamily="34"/>
              </a:rPr>
              <a:t>se quantifie en nombre de rotations par minute. On emploie le terme effet. La capacité de donner beaucoup de rotation à une balle dépend du rythme d’exécution du coup (l’accélération) et du matériel utilisé. Exemples : rotation avant, arrière, rotations latérales, déviées, combinés.</a:t>
            </a:r>
            <a:endParaRPr lang="fr-FR" sz="1500">
              <a:latin typeface="Calibri" pitchFamily="34"/>
              <a:ea typeface="Calibri" pitchFamily="34"/>
              <a:cs typeface="Times New Roman" pitchFamily="18"/>
            </a:endParaRPr>
          </a:p>
          <a:p>
            <a:pPr lvl="0">
              <a:lnSpc>
                <a:spcPct val="80000"/>
              </a:lnSpc>
            </a:pPr>
            <a:endParaRPr lang="fr-FR" sz="1500"/>
          </a:p>
          <a:p>
            <a:pPr lvl="0">
              <a:lnSpc>
                <a:spcPct val="80000"/>
              </a:lnSpc>
            </a:pPr>
            <a:r>
              <a:rPr lang="fr-FR" sz="1500" b="1"/>
              <a:t>LA TRAJECTOIRE </a:t>
            </a:r>
            <a:r>
              <a:rPr lang="fr-FR" sz="1500"/>
              <a:t>: </a:t>
            </a:r>
            <a:r>
              <a:rPr lang="fr-FR" sz="1500">
                <a:latin typeface="Calibri" pitchFamily="34"/>
                <a:ea typeface="Calibri" pitchFamily="34"/>
                <a:cs typeface="Calibri" pitchFamily="34"/>
              </a:rPr>
              <a:t>forme de trajet qu’effectue la balle quand elle se déplace dans l’espace (3 dimensions). Celle-ci dépend du type d’effet de la balle, de sa vitesse, de sa direction, de la position du joueur lorsqu’il frappe la balle, du type de matériel utilisé (bakside, soft, picot long… ). C’est le chemin parcouru par la balle dans l’échange du tennis de table (trajectoire courbe, trajectoire tendue, trajectoire avec un effet latérale).</a:t>
            </a:r>
            <a:endParaRPr lang="fr-FR" sz="1500">
              <a:latin typeface="Calibri" pitchFamily="34"/>
              <a:ea typeface="Calibri" pitchFamily="34"/>
              <a:cs typeface="Times New Roman" pitchFamily="18"/>
            </a:endParaRPr>
          </a:p>
          <a:p>
            <a:pPr lvl="0">
              <a:lnSpc>
                <a:spcPct val="80000"/>
              </a:lnSpc>
            </a:pPr>
            <a:endParaRPr lang="fr-FR" sz="1500"/>
          </a:p>
          <a:p>
            <a:pPr lvl="0">
              <a:lnSpc>
                <a:spcPct val="80000"/>
              </a:lnSpc>
            </a:pPr>
            <a:r>
              <a:rPr lang="fr-FR" sz="1500" b="1"/>
              <a:t>LE PLACEMENT DE LA BALLE  </a:t>
            </a:r>
            <a:r>
              <a:rPr lang="fr-FR" sz="1500"/>
              <a:t>: </a:t>
            </a:r>
            <a:r>
              <a:rPr lang="fr-FR" sz="1500">
                <a:latin typeface="Calibri" pitchFamily="34"/>
                <a:ea typeface="Calibri" pitchFamily="34"/>
                <a:cs typeface="Calibri" pitchFamily="34"/>
              </a:rPr>
              <a:t>est le point où rebondit la balle sur la table ou une zone par rapport à l’adversaire. Il dépend de la longueur de la trajectoire de balle. On peut jouer dans la latérale mais avoir une balle courte, deux rebonds ou longue.</a:t>
            </a:r>
            <a:endParaRPr lang="fr-FR" sz="1500">
              <a:latin typeface="Calibri" pitchFamily="34"/>
              <a:ea typeface="Calibri" pitchFamily="34"/>
              <a:cs typeface="Times New Roman" pitchFamily="18"/>
            </a:endParaRPr>
          </a:p>
          <a:p>
            <a:pPr lvl="0">
              <a:lnSpc>
                <a:spcPct val="80000"/>
              </a:lnSpc>
            </a:pPr>
            <a:endParaRPr lang="fr-FR" sz="1500"/>
          </a:p>
          <a:p>
            <a:pPr lvl="0">
              <a:lnSpc>
                <a:spcPct val="80000"/>
              </a:lnSpc>
            </a:pPr>
            <a:endParaRPr lang="fr-FR" sz="15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16">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C0FE19-EA7C-4EC3-5030-71A72F7212A4}"/>
              </a:ext>
            </a:extLst>
          </p:cNvPr>
          <p:cNvSpPr txBox="1">
            <a:spLocks noGrp="1"/>
          </p:cNvSpPr>
          <p:nvPr>
            <p:ph type="title"/>
          </p:nvPr>
        </p:nvSpPr>
        <p:spPr>
          <a:xfrm>
            <a:off x="1737360" y="624105"/>
            <a:ext cx="9767255" cy="1280891"/>
          </a:xfrm>
        </p:spPr>
        <p:txBody>
          <a:bodyPr/>
          <a:lstStyle/>
          <a:p>
            <a:pPr lvl="0"/>
            <a:r>
              <a:rPr lang="fr-FR" sz="2900" b="1">
                <a:solidFill>
                  <a:srgbClr val="ED7D31"/>
                </a:solidFill>
              </a:rPr>
              <a:t>TECHNIQUE TENNIS DE TABLE</a:t>
            </a:r>
            <a:br>
              <a:rPr lang="fr-FR" sz="2900" b="1">
                <a:solidFill>
                  <a:srgbClr val="ED7D31"/>
                </a:solidFill>
              </a:rPr>
            </a:br>
            <a:r>
              <a:rPr lang="fr-FR" sz="2900" b="1">
                <a:solidFill>
                  <a:srgbClr val="ED7D31"/>
                </a:solidFill>
              </a:rPr>
              <a:t>		</a:t>
            </a:r>
            <a:r>
              <a:rPr lang="fr-FR" sz="2200" b="1">
                <a:solidFill>
                  <a:srgbClr val="00B0F0"/>
                </a:solidFill>
              </a:rPr>
              <a:t>Les coups techniques</a:t>
            </a:r>
            <a:r>
              <a:rPr lang="fr-FR" sz="2900"/>
              <a:t>	</a:t>
            </a:r>
            <a:br>
              <a:rPr lang="fr-FR" sz="2900"/>
            </a:br>
            <a:r>
              <a:rPr lang="fr-FR" sz="2000" b="1">
                <a:solidFill>
                  <a:srgbClr val="00B050"/>
                </a:solidFill>
              </a:rPr>
              <a:t>Le coup droit</a:t>
            </a:r>
          </a:p>
        </p:txBody>
      </p:sp>
      <p:graphicFrame>
        <p:nvGraphicFramePr>
          <p:cNvPr id="3" name="Espace réservé du contenu 3">
            <a:extLst>
              <a:ext uri="{FF2B5EF4-FFF2-40B4-BE49-F238E27FC236}">
                <a16:creationId xmlns:a16="http://schemas.microsoft.com/office/drawing/2014/main" id="{49FCBF5C-A6C7-12E6-76A5-878FE223ADAF}"/>
              </a:ext>
            </a:extLst>
          </p:cNvPr>
          <p:cNvGraphicFramePr>
            <a:graphicFrameLocks noGrp="1"/>
          </p:cNvGraphicFramePr>
          <p:nvPr>
            <p:ph idx="1"/>
          </p:nvPr>
        </p:nvGraphicFramePr>
        <p:xfrm>
          <a:off x="41559" y="2133596"/>
          <a:ext cx="11790218" cy="4724403"/>
        </p:xfrm>
        <a:graphic>
          <a:graphicData uri="http://schemas.openxmlformats.org/drawingml/2006/table">
            <a:tbl>
              <a:tblPr firstRow="1" bandRow="1">
                <a:effectLst/>
                <a:tableStyleId>{5C22544A-7EE6-4342-B048-85BDC9FD1C3A}</a:tableStyleId>
              </a:tblPr>
              <a:tblGrid>
                <a:gridCol w="6101544">
                  <a:extLst>
                    <a:ext uri="{9D8B030D-6E8A-4147-A177-3AD203B41FA5}">
                      <a16:colId xmlns:a16="http://schemas.microsoft.com/office/drawing/2014/main" val="1903844177"/>
                    </a:ext>
                  </a:extLst>
                </a:gridCol>
                <a:gridCol w="5688674">
                  <a:extLst>
                    <a:ext uri="{9D8B030D-6E8A-4147-A177-3AD203B41FA5}">
                      <a16:colId xmlns:a16="http://schemas.microsoft.com/office/drawing/2014/main" val="485141053"/>
                    </a:ext>
                  </a:extLst>
                </a:gridCol>
              </a:tblGrid>
              <a:tr h="4089864">
                <a:tc>
                  <a:txBody>
                    <a:bodyPr/>
                    <a:lstStyle/>
                    <a:p>
                      <a:pPr lvl="0" algn="l"/>
                      <a:r>
                        <a:rPr lang="fr-FR" sz="1600" b="1" i="0" u="none" strike="noStrike" baseline="0">
                          <a:solidFill>
                            <a:srgbClr val="000000"/>
                          </a:solidFill>
                          <a:latin typeface="Georgia" pitchFamily="18"/>
                        </a:rPr>
                        <a:t>ELEMENTS IMPORTANTS</a:t>
                      </a:r>
                    </a:p>
                    <a:p>
                      <a:pPr lvl="0"/>
                      <a:r>
                        <a:rPr lang="fr-FR" sz="1600" b="0" i="0" u="none" strike="noStrike" baseline="0">
                          <a:solidFill>
                            <a:srgbClr val="000000"/>
                          </a:solidFill>
                          <a:latin typeface="Georgia" pitchFamily="18"/>
                        </a:rPr>
                        <a:t>*</a:t>
                      </a:r>
                      <a:r>
                        <a:rPr lang="fr-FR" sz="1600" b="0" i="0" u="none" strike="noStrike" kern="1200" baseline="0">
                          <a:solidFill>
                            <a:srgbClr val="000000"/>
                          </a:solidFill>
                          <a:latin typeface="Calibri"/>
                        </a:rPr>
                        <a:t>* Mouvement de grande amplitude =précision</a:t>
                      </a:r>
                    </a:p>
                    <a:p>
                      <a:pPr lvl="0"/>
                      <a:r>
                        <a:rPr lang="fr-FR" sz="1600" b="0" i="0" u="none" strike="noStrike" kern="1200" baseline="0">
                          <a:solidFill>
                            <a:srgbClr val="000000"/>
                          </a:solidFill>
                          <a:latin typeface="Calibri"/>
                        </a:rPr>
                        <a:t>dans le calibrage + approche par rapport à la</a:t>
                      </a:r>
                    </a:p>
                    <a:p>
                      <a:pPr lvl="0"/>
                      <a:r>
                        <a:rPr lang="fr-FR" sz="1600" b="0" i="0" u="none" strike="noStrike" kern="1200" baseline="0">
                          <a:solidFill>
                            <a:srgbClr val="000000"/>
                          </a:solidFill>
                          <a:latin typeface="Calibri"/>
                        </a:rPr>
                        <a:t>balle.</a:t>
                      </a:r>
                    </a:p>
                    <a:p>
                      <a:pPr lvl="0"/>
                      <a:r>
                        <a:rPr lang="fr-FR" sz="1600" b="0" i="0" u="none" strike="noStrike" kern="1200" baseline="0">
                          <a:solidFill>
                            <a:srgbClr val="000000"/>
                          </a:solidFill>
                          <a:latin typeface="Calibri"/>
                        </a:rPr>
                        <a:t>* La puissance : </a:t>
                      </a:r>
                      <a:r>
                        <a:rPr lang="fr-FR" sz="1600" b="1" i="0" u="none" strike="noStrike" kern="1200" baseline="0">
                          <a:solidFill>
                            <a:srgbClr val="000000"/>
                          </a:solidFill>
                          <a:latin typeface="Calibri"/>
                        </a:rPr>
                        <a:t>rotation et avancée du</a:t>
                      </a:r>
                    </a:p>
                    <a:p>
                      <a:pPr lvl="0"/>
                      <a:r>
                        <a:rPr lang="fr-FR" sz="1600" b="1" i="0" u="none" strike="noStrike" kern="1200" baseline="0">
                          <a:solidFill>
                            <a:srgbClr val="000000"/>
                          </a:solidFill>
                          <a:latin typeface="Calibri"/>
                        </a:rPr>
                        <a:t>bassin </a:t>
                      </a:r>
                      <a:r>
                        <a:rPr lang="fr-FR" sz="1600" b="0" i="0" u="none" strike="noStrike" kern="1200" baseline="0">
                          <a:solidFill>
                            <a:srgbClr val="000000"/>
                          </a:solidFill>
                          <a:latin typeface="Calibri"/>
                        </a:rPr>
                        <a:t>!</a:t>
                      </a:r>
                    </a:p>
                    <a:p>
                      <a:pPr lvl="0"/>
                      <a:r>
                        <a:rPr lang="fr-FR" sz="1600" b="0" i="0" u="none" strike="noStrike" kern="1200" baseline="0">
                          <a:solidFill>
                            <a:srgbClr val="000000"/>
                          </a:solidFill>
                          <a:latin typeface="Calibri"/>
                        </a:rPr>
                        <a:t>* Rotation du bassin vers l’extérieur</a:t>
                      </a:r>
                    </a:p>
                    <a:p>
                      <a:pPr lvl="0"/>
                      <a:r>
                        <a:rPr lang="fr-FR" sz="1600" b="0" i="0" u="none" strike="noStrike" kern="1200" baseline="0">
                          <a:solidFill>
                            <a:srgbClr val="000000"/>
                          </a:solidFill>
                          <a:latin typeface="Calibri"/>
                        </a:rPr>
                        <a:t>(« ouverture ») : ouverture du genou vers</a:t>
                      </a:r>
                    </a:p>
                    <a:p>
                      <a:pPr lvl="0"/>
                      <a:r>
                        <a:rPr lang="fr-FR" sz="1600" b="0" i="0" u="none" strike="noStrike" kern="1200" baseline="0">
                          <a:solidFill>
                            <a:srgbClr val="000000"/>
                          </a:solidFill>
                          <a:latin typeface="Calibri"/>
                        </a:rPr>
                        <a:t>l’extérieur</a:t>
                      </a:r>
                    </a:p>
                    <a:p>
                      <a:pPr lvl="0"/>
                      <a:r>
                        <a:rPr lang="fr-FR" sz="1600" b="0" i="0" u="none" strike="noStrike" kern="1200" baseline="0">
                          <a:solidFill>
                            <a:srgbClr val="000000"/>
                          </a:solidFill>
                          <a:latin typeface="Calibri"/>
                        </a:rPr>
                        <a:t>* « traverser » la balle.</a:t>
                      </a:r>
                    </a:p>
                    <a:p>
                      <a:pPr lvl="0"/>
                      <a:r>
                        <a:rPr lang="fr-FR" sz="1600" b="0" i="0" u="none" strike="noStrike" kern="1200" baseline="0">
                          <a:solidFill>
                            <a:srgbClr val="000000"/>
                          </a:solidFill>
                          <a:latin typeface="Calibri"/>
                        </a:rPr>
                        <a:t>*accélération du bras + la main.</a:t>
                      </a:r>
                    </a:p>
                    <a:p>
                      <a:pPr lvl="0"/>
                      <a:r>
                        <a:rPr lang="fr-FR" sz="1600" b="0" i="0" u="none" strike="noStrike" kern="1200" baseline="0">
                          <a:solidFill>
                            <a:srgbClr val="000000"/>
                          </a:solidFill>
                          <a:latin typeface="Calibri"/>
                        </a:rPr>
                        <a:t>* Prise d’élan un peu réduite en pivot.</a:t>
                      </a:r>
                    </a:p>
                    <a:p>
                      <a:pPr lvl="0"/>
                      <a:r>
                        <a:rPr lang="fr-FR" sz="1600" b="0" i="0" u="none" strike="noStrike" kern="1200" baseline="0">
                          <a:solidFill>
                            <a:srgbClr val="000000"/>
                          </a:solidFill>
                          <a:latin typeface="Calibri"/>
                        </a:rPr>
                        <a:t>* Engagement physique dans le jeu = bénéfice</a:t>
                      </a:r>
                    </a:p>
                    <a:p>
                      <a:pPr lvl="0"/>
                      <a:r>
                        <a:rPr lang="fr-FR" sz="1600" b="0" i="0" u="none" strike="noStrike" kern="1200" baseline="0">
                          <a:solidFill>
                            <a:srgbClr val="000000"/>
                          </a:solidFill>
                          <a:latin typeface="Calibri"/>
                        </a:rPr>
                        <a:t>du pivot</a:t>
                      </a:r>
                      <a:endParaRPr lang="fr-FR" sz="1600">
                        <a:solidFill>
                          <a:srgbClr val="000000"/>
                        </a:solidFill>
                      </a:endParaRPr>
                    </a:p>
                  </a:txBody>
                  <a:tcPr>
                    <a:solidFill>
                      <a:srgbClr val="DEEBF7"/>
                    </a:solidFill>
                  </a:tcPr>
                </a:tc>
                <a:tc>
                  <a:txBody>
                    <a:bodyPr/>
                    <a:lstStyle/>
                    <a:p>
                      <a:pPr lvl="0" algn="l"/>
                      <a:r>
                        <a:rPr lang="fr-FR" sz="1600" b="1" i="0" u="none" strike="noStrike" baseline="0">
                          <a:solidFill>
                            <a:srgbClr val="000000"/>
                          </a:solidFill>
                          <a:latin typeface="Georgia" pitchFamily="18"/>
                        </a:rPr>
                        <a:t>PRINCIPALES ERREURS</a:t>
                      </a:r>
                    </a:p>
                    <a:p>
                      <a:pPr lvl="0"/>
                      <a:r>
                        <a:rPr lang="fr-FR" sz="1600" b="0" i="0" u="none" strike="noStrike" kern="1200" baseline="0">
                          <a:solidFill>
                            <a:srgbClr val="000000"/>
                          </a:solidFill>
                          <a:latin typeface="Calibri"/>
                        </a:rPr>
                        <a:t>- une balle touchée trop près du corps…</a:t>
                      </a:r>
                    </a:p>
                    <a:p>
                      <a:pPr lvl="0"/>
                      <a:r>
                        <a:rPr lang="fr-FR" sz="1600" b="0" i="0" u="none" strike="noStrike" kern="1200" baseline="0">
                          <a:solidFill>
                            <a:srgbClr val="000000"/>
                          </a:solidFill>
                          <a:latin typeface="Calibri"/>
                        </a:rPr>
                        <a:t>- et donc un coude collé à la hanche…</a:t>
                      </a:r>
                    </a:p>
                    <a:p>
                      <a:pPr lvl="0"/>
                      <a:r>
                        <a:rPr lang="fr-FR" sz="1600" b="0" i="0" u="none" strike="noStrike" kern="1200" baseline="0">
                          <a:solidFill>
                            <a:srgbClr val="000000"/>
                          </a:solidFill>
                          <a:latin typeface="Calibri"/>
                        </a:rPr>
                        <a:t>- avec, souvent, une raquette derrière les fesses → discobole</a:t>
                      </a:r>
                    </a:p>
                    <a:p>
                      <a:pPr lvl="0"/>
                      <a:r>
                        <a:rPr lang="fr-FR" sz="1600" b="0" i="0" u="none" strike="noStrike" kern="1200" baseline="0">
                          <a:solidFill>
                            <a:srgbClr val="000000"/>
                          </a:solidFill>
                          <a:latin typeface="Calibri"/>
                        </a:rPr>
                        <a:t>- le bras et l’épaule avancent…mais </a:t>
                      </a:r>
                      <a:r>
                        <a:rPr lang="fr-FR" sz="1600" b="1" i="0" u="none" strike="noStrike" kern="1200" baseline="0">
                          <a:solidFill>
                            <a:srgbClr val="000000"/>
                          </a:solidFill>
                          <a:latin typeface="Calibri"/>
                        </a:rPr>
                        <a:t>sans aucun mouvement des</a:t>
                      </a:r>
                    </a:p>
                    <a:p>
                      <a:pPr lvl="0"/>
                      <a:r>
                        <a:rPr lang="fr-FR" sz="1600" b="1" i="0" u="none" strike="noStrike" kern="1200" baseline="0">
                          <a:solidFill>
                            <a:srgbClr val="000000"/>
                          </a:solidFill>
                          <a:latin typeface="Calibri"/>
                        </a:rPr>
                        <a:t>jambes et du bassin</a:t>
                      </a:r>
                    </a:p>
                    <a:p>
                      <a:pPr lvl="0"/>
                      <a:r>
                        <a:rPr lang="fr-FR" sz="1600" b="0" i="0" u="none" strike="noStrike" kern="1200" baseline="0">
                          <a:solidFill>
                            <a:srgbClr val="000000"/>
                          </a:solidFill>
                          <a:latin typeface="Calibri"/>
                        </a:rPr>
                        <a:t>- </a:t>
                      </a:r>
                      <a:r>
                        <a:rPr lang="fr-FR" sz="1600" b="1" i="0" u="none" strike="noStrike" kern="1200" baseline="0">
                          <a:solidFill>
                            <a:srgbClr val="000000"/>
                          </a:solidFill>
                          <a:latin typeface="Calibri"/>
                        </a:rPr>
                        <a:t>manque d’engagement physique</a:t>
                      </a:r>
                      <a:r>
                        <a:rPr lang="fr-FR" sz="1600" b="0" i="0" u="none" strike="noStrike" kern="1200" baseline="0">
                          <a:solidFill>
                            <a:srgbClr val="000000"/>
                          </a:solidFill>
                          <a:latin typeface="Calibri"/>
                        </a:rPr>
                        <a:t>…le manque d’ouverture du</a:t>
                      </a:r>
                    </a:p>
                    <a:p>
                      <a:pPr lvl="0"/>
                      <a:r>
                        <a:rPr lang="fr-FR" sz="1600" b="0" i="0" u="none" strike="noStrike" kern="1200" baseline="0">
                          <a:solidFill>
                            <a:srgbClr val="000000"/>
                          </a:solidFill>
                          <a:latin typeface="Calibri"/>
                        </a:rPr>
                        <a:t>bassin et de prise d’élan = le joueur « colle » la balle, il ne peut donner</a:t>
                      </a:r>
                    </a:p>
                    <a:p>
                      <a:pPr lvl="0"/>
                      <a:r>
                        <a:rPr lang="fr-FR" sz="1600" b="0" i="0" u="none" strike="noStrike" kern="1200" baseline="0">
                          <a:solidFill>
                            <a:srgbClr val="000000"/>
                          </a:solidFill>
                          <a:latin typeface="Calibri"/>
                        </a:rPr>
                        <a:t>de balles dures.</a:t>
                      </a:r>
                    </a:p>
                    <a:p>
                      <a:pPr lvl="0"/>
                      <a:r>
                        <a:rPr lang="fr-FR" sz="1600" b="0" i="0" u="none" strike="noStrike" kern="1200" baseline="0">
                          <a:solidFill>
                            <a:srgbClr val="000000"/>
                          </a:solidFill>
                          <a:latin typeface="Calibri"/>
                        </a:rPr>
                        <a:t>- la </a:t>
                      </a:r>
                      <a:r>
                        <a:rPr lang="fr-FR" sz="1600" b="1" i="0" u="none" strike="noStrike" kern="1200" baseline="0">
                          <a:solidFill>
                            <a:srgbClr val="000000"/>
                          </a:solidFill>
                          <a:latin typeface="Calibri"/>
                        </a:rPr>
                        <a:t>tête de raquette termine trop vers le haut </a:t>
                      </a:r>
                      <a:r>
                        <a:rPr lang="fr-FR" sz="1600" b="0" i="0" u="none" strike="noStrike" kern="1200" baseline="0">
                          <a:solidFill>
                            <a:srgbClr val="000000"/>
                          </a:solidFill>
                          <a:latin typeface="Calibri"/>
                        </a:rPr>
                        <a:t>(ouverture du</a:t>
                      </a:r>
                    </a:p>
                    <a:p>
                      <a:pPr lvl="0"/>
                      <a:r>
                        <a:rPr lang="fr-FR" sz="1600" b="0" i="0" u="none" strike="noStrike" kern="1200" baseline="0">
                          <a:solidFill>
                            <a:srgbClr val="000000"/>
                          </a:solidFill>
                          <a:latin typeface="Calibri"/>
                        </a:rPr>
                        <a:t>coude)</a:t>
                      </a:r>
                    </a:p>
                    <a:p>
                      <a:pPr lvl="0"/>
                      <a:r>
                        <a:rPr lang="fr-FR" sz="1600" b="0" i="0" u="none" strike="noStrike" kern="1200" baseline="0">
                          <a:solidFill>
                            <a:srgbClr val="000000"/>
                          </a:solidFill>
                          <a:latin typeface="Calibri"/>
                        </a:rPr>
                        <a:t>- balle touchée </a:t>
                      </a:r>
                      <a:r>
                        <a:rPr lang="fr-FR" sz="1600" b="1" i="0" u="none" strike="noStrike" kern="1200" baseline="0">
                          <a:solidFill>
                            <a:srgbClr val="000000"/>
                          </a:solidFill>
                          <a:latin typeface="Calibri"/>
                        </a:rPr>
                        <a:t>trop en arrière du corps</a:t>
                      </a:r>
                      <a:r>
                        <a:rPr lang="fr-FR" sz="1600" b="0" i="0" u="none" strike="noStrike" kern="1200" baseline="0">
                          <a:solidFill>
                            <a:srgbClr val="000000"/>
                          </a:solidFill>
                          <a:latin typeface="Calibri"/>
                        </a:rPr>
                        <a:t>, au niveau des hanches</a:t>
                      </a:r>
                    </a:p>
                    <a:p>
                      <a:pPr lvl="0"/>
                      <a:r>
                        <a:rPr lang="fr-FR" sz="1600" b="0" i="0" u="none" strike="noStrike" kern="1200" baseline="0">
                          <a:solidFill>
                            <a:srgbClr val="000000"/>
                          </a:solidFill>
                          <a:latin typeface="Calibri"/>
                        </a:rPr>
                        <a:t>(en début de mouvement)</a:t>
                      </a:r>
                    </a:p>
                    <a:p>
                      <a:pPr lvl="0"/>
                      <a:r>
                        <a:rPr lang="fr-FR" sz="1600" b="0" i="0" u="none" strike="noStrike" kern="1200" baseline="0">
                          <a:solidFill>
                            <a:srgbClr val="000000"/>
                          </a:solidFill>
                          <a:latin typeface="Calibri"/>
                        </a:rPr>
                        <a:t>- commencer l’accélération </a:t>
                      </a:r>
                      <a:r>
                        <a:rPr lang="fr-FR" sz="1600" b="1" i="0" u="none" strike="noStrike" kern="1200" baseline="0">
                          <a:solidFill>
                            <a:srgbClr val="000000"/>
                          </a:solidFill>
                          <a:latin typeface="Calibri"/>
                        </a:rPr>
                        <a:t>trop tôt dans le mouvement</a:t>
                      </a:r>
                    </a:p>
                    <a:p>
                      <a:pPr lvl="0"/>
                      <a:r>
                        <a:rPr lang="fr-FR" sz="1600" b="0" i="0" u="none" strike="noStrike" kern="1200" baseline="0">
                          <a:solidFill>
                            <a:srgbClr val="000000"/>
                          </a:solidFill>
                          <a:latin typeface="Calibri"/>
                        </a:rPr>
                        <a:t>- toucher la balle </a:t>
                      </a:r>
                      <a:r>
                        <a:rPr lang="fr-FR" sz="1600" b="1" i="0" u="none" strike="noStrike" kern="1200" baseline="0">
                          <a:solidFill>
                            <a:srgbClr val="000000"/>
                          </a:solidFill>
                          <a:latin typeface="Calibri"/>
                        </a:rPr>
                        <a:t>trop loin devant soi</a:t>
                      </a:r>
                      <a:r>
                        <a:rPr lang="fr-FR" sz="1600" b="0" i="0" u="none" strike="noStrike" kern="1200" baseline="0">
                          <a:solidFill>
                            <a:srgbClr val="000000"/>
                          </a:solidFill>
                          <a:latin typeface="Calibri"/>
                        </a:rPr>
                        <a:t>, « être en dehors du cercle »</a:t>
                      </a:r>
                    </a:p>
                    <a:p>
                      <a:pPr lvl="0"/>
                      <a:r>
                        <a:rPr lang="fr-FR" sz="1600" b="0" i="0" u="none" strike="noStrike" kern="1200" baseline="0">
                          <a:solidFill>
                            <a:srgbClr val="000000"/>
                          </a:solidFill>
                          <a:latin typeface="Calibri"/>
                        </a:rPr>
                        <a:t>- main </a:t>
                      </a:r>
                      <a:r>
                        <a:rPr lang="fr-FR" sz="1600" b="1" i="0" u="none" strike="noStrike" kern="1200" baseline="0">
                          <a:solidFill>
                            <a:srgbClr val="000000"/>
                          </a:solidFill>
                          <a:latin typeface="Calibri"/>
                        </a:rPr>
                        <a:t>bloquée</a:t>
                      </a:r>
                    </a:p>
                    <a:p>
                      <a:pPr lvl="0"/>
                      <a:r>
                        <a:rPr lang="fr-FR" sz="1600" b="0" i="0" u="none" strike="noStrike" kern="1200" baseline="0">
                          <a:solidFill>
                            <a:srgbClr val="000000"/>
                          </a:solidFill>
                          <a:latin typeface="Calibri"/>
                        </a:rPr>
                        <a:t>- épaule </a:t>
                      </a:r>
                      <a:r>
                        <a:rPr lang="fr-FR" sz="1600" b="1" i="0" u="none" strike="noStrike" kern="1200" baseline="0">
                          <a:solidFill>
                            <a:srgbClr val="000000"/>
                          </a:solidFill>
                          <a:latin typeface="Calibri"/>
                        </a:rPr>
                        <a:t>haute</a:t>
                      </a:r>
                      <a:r>
                        <a:rPr lang="fr-FR" sz="1600" b="0" i="0" u="none" strike="noStrike" kern="1200" baseline="0">
                          <a:solidFill>
                            <a:srgbClr val="000000"/>
                          </a:solidFill>
                          <a:latin typeface="Calibri"/>
                        </a:rPr>
                        <a:t>…</a:t>
                      </a:r>
                    </a:p>
                    <a:p>
                      <a:pPr lvl="0"/>
                      <a:r>
                        <a:rPr lang="fr-FR" sz="1600" b="0" i="0" u="none" strike="noStrike" kern="1200" baseline="0">
                          <a:solidFill>
                            <a:srgbClr val="000000"/>
                          </a:solidFill>
                          <a:latin typeface="Calibri"/>
                        </a:rPr>
                        <a:t>- </a:t>
                      </a:r>
                      <a:r>
                        <a:rPr lang="fr-FR" sz="1600" b="1" i="0" u="none" strike="noStrike" kern="1200" baseline="0">
                          <a:solidFill>
                            <a:srgbClr val="000000"/>
                          </a:solidFill>
                          <a:latin typeface="Calibri"/>
                        </a:rPr>
                        <a:t>pas d’accélération</a:t>
                      </a:r>
                      <a:endParaRPr lang="fr-FR" sz="1600">
                        <a:solidFill>
                          <a:srgbClr val="000000"/>
                        </a:solidFill>
                      </a:endParaRPr>
                    </a:p>
                  </a:txBody>
                  <a:tcPr>
                    <a:solidFill>
                      <a:srgbClr val="DEEBF7"/>
                    </a:solidFill>
                  </a:tcPr>
                </a:tc>
                <a:extLst>
                  <a:ext uri="{0D108BD9-81ED-4DB2-BD59-A6C34878D82A}">
                    <a16:rowId xmlns:a16="http://schemas.microsoft.com/office/drawing/2014/main" val="680389564"/>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20">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3CE018-21DF-E4DB-0B16-5E26225A9001}"/>
              </a:ext>
            </a:extLst>
          </p:cNvPr>
          <p:cNvSpPr txBox="1">
            <a:spLocks noGrp="1"/>
          </p:cNvSpPr>
          <p:nvPr>
            <p:ph type="title"/>
          </p:nvPr>
        </p:nvSpPr>
        <p:spPr>
          <a:xfrm>
            <a:off x="1737360" y="624105"/>
            <a:ext cx="9767255" cy="1280891"/>
          </a:xfrm>
        </p:spPr>
        <p:txBody>
          <a:bodyPr/>
          <a:lstStyle/>
          <a:p>
            <a:pPr lvl="0"/>
            <a:r>
              <a:rPr lang="fr-FR" sz="2900" b="1">
                <a:solidFill>
                  <a:srgbClr val="ED7D31"/>
                </a:solidFill>
              </a:rPr>
              <a:t>TECHNIQUE TENNIS DE TABLE</a:t>
            </a:r>
            <a:br>
              <a:rPr lang="fr-FR" sz="2900" b="1">
                <a:solidFill>
                  <a:srgbClr val="ED7D31"/>
                </a:solidFill>
              </a:rPr>
            </a:br>
            <a:r>
              <a:rPr lang="fr-FR" sz="2900" b="1">
                <a:solidFill>
                  <a:srgbClr val="ED7D31"/>
                </a:solidFill>
              </a:rPr>
              <a:t>		</a:t>
            </a:r>
            <a:r>
              <a:rPr lang="fr-FR" sz="2200" b="1">
                <a:solidFill>
                  <a:srgbClr val="00B0F0"/>
                </a:solidFill>
              </a:rPr>
              <a:t>Les coups techniques</a:t>
            </a:r>
            <a:r>
              <a:rPr lang="fr-FR" sz="2900"/>
              <a:t>	</a:t>
            </a:r>
            <a:br>
              <a:rPr lang="fr-FR" sz="2900"/>
            </a:br>
            <a:r>
              <a:rPr lang="fr-FR" sz="2000" b="1">
                <a:solidFill>
                  <a:srgbClr val="00B050"/>
                </a:solidFill>
              </a:rPr>
              <a:t>Le revers</a:t>
            </a:r>
          </a:p>
        </p:txBody>
      </p:sp>
      <p:graphicFrame>
        <p:nvGraphicFramePr>
          <p:cNvPr id="3" name="Espace réservé du contenu 3">
            <a:extLst>
              <a:ext uri="{FF2B5EF4-FFF2-40B4-BE49-F238E27FC236}">
                <a16:creationId xmlns:a16="http://schemas.microsoft.com/office/drawing/2014/main" id="{FC1569FE-CAC5-0532-0778-AB60537ED85E}"/>
              </a:ext>
            </a:extLst>
          </p:cNvPr>
          <p:cNvGraphicFramePr>
            <a:graphicFrameLocks noGrp="1"/>
          </p:cNvGraphicFramePr>
          <p:nvPr>
            <p:ph idx="1"/>
          </p:nvPr>
        </p:nvGraphicFramePr>
        <p:xfrm>
          <a:off x="149632" y="2133596"/>
          <a:ext cx="11682154" cy="4366954"/>
        </p:xfrm>
        <a:graphic>
          <a:graphicData uri="http://schemas.openxmlformats.org/drawingml/2006/table">
            <a:tbl>
              <a:tblPr firstRow="1" bandRow="1">
                <a:effectLst/>
                <a:tableStyleId>{5C22544A-7EE6-4342-B048-85BDC9FD1C3A}</a:tableStyleId>
              </a:tblPr>
              <a:tblGrid>
                <a:gridCol w="5993480">
                  <a:extLst>
                    <a:ext uri="{9D8B030D-6E8A-4147-A177-3AD203B41FA5}">
                      <a16:colId xmlns:a16="http://schemas.microsoft.com/office/drawing/2014/main" val="2114003157"/>
                    </a:ext>
                  </a:extLst>
                </a:gridCol>
                <a:gridCol w="5688674">
                  <a:extLst>
                    <a:ext uri="{9D8B030D-6E8A-4147-A177-3AD203B41FA5}">
                      <a16:colId xmlns:a16="http://schemas.microsoft.com/office/drawing/2014/main" val="3314656367"/>
                    </a:ext>
                  </a:extLst>
                </a:gridCol>
              </a:tblGrid>
              <a:tr h="4366954">
                <a:tc>
                  <a:txBody>
                    <a:bodyPr/>
                    <a:lstStyle/>
                    <a:p>
                      <a:pPr lvl="0" algn="l"/>
                      <a:r>
                        <a:rPr lang="fr-FR" sz="1600" b="1" i="0" u="none" strike="noStrike" baseline="0">
                          <a:solidFill>
                            <a:srgbClr val="000000"/>
                          </a:solidFill>
                          <a:latin typeface="Georgia" pitchFamily="18"/>
                        </a:rPr>
                        <a:t>ELEMENTS IMPORTANTS</a:t>
                      </a:r>
                    </a:p>
                    <a:p>
                      <a:pPr lvl="0"/>
                      <a:endParaRPr lang="fr-FR" sz="1600">
                        <a:solidFill>
                          <a:srgbClr val="000000"/>
                        </a:solidFill>
                      </a:endParaRPr>
                    </a:p>
                    <a:p>
                      <a:pPr lvl="0"/>
                      <a:r>
                        <a:rPr lang="fr-FR" sz="1600" b="0" i="0" u="none" strike="noStrike" kern="1200" baseline="0">
                          <a:solidFill>
                            <a:srgbClr val="000000"/>
                          </a:solidFill>
                          <a:latin typeface="Calibri"/>
                        </a:rPr>
                        <a:t>coude décollé du corps…</a:t>
                      </a:r>
                    </a:p>
                    <a:p>
                      <a:pPr lvl="0"/>
                      <a:r>
                        <a:rPr lang="fr-FR" sz="1600" b="0" i="0" u="none" strike="noStrike" kern="1200" baseline="0">
                          <a:solidFill>
                            <a:srgbClr val="000000"/>
                          </a:solidFill>
                          <a:latin typeface="Calibri"/>
                        </a:rPr>
                        <a:t>* en avant du ventre</a:t>
                      </a:r>
                    </a:p>
                    <a:p>
                      <a:pPr lvl="0"/>
                      <a:r>
                        <a:rPr lang="fr-FR" sz="1600" b="0" i="0" u="none" strike="noStrike" kern="1200" baseline="0">
                          <a:solidFill>
                            <a:srgbClr val="000000"/>
                          </a:solidFill>
                          <a:latin typeface="Calibri"/>
                        </a:rPr>
                        <a:t>* main légèrement en arrière du coude et de l’avant bras.</a:t>
                      </a:r>
                    </a:p>
                    <a:p>
                      <a:pPr lvl="0"/>
                      <a:r>
                        <a:rPr lang="fr-FR" sz="1600" b="0" i="0" u="none" strike="noStrike" kern="1200" baseline="0">
                          <a:solidFill>
                            <a:srgbClr val="000000"/>
                          </a:solidFill>
                          <a:latin typeface="Calibri"/>
                        </a:rPr>
                        <a:t>* Rotation du bassin et poussée des jambes</a:t>
                      </a:r>
                    </a:p>
                    <a:p>
                      <a:pPr lvl="0"/>
                      <a:r>
                        <a:rPr lang="fr-FR" sz="1600" b="1" i="0" u="none" strike="noStrike" kern="1200" baseline="0">
                          <a:solidFill>
                            <a:srgbClr val="000000"/>
                          </a:solidFill>
                          <a:latin typeface="Calibri"/>
                        </a:rPr>
                        <a:t>* Pointe de raquette orientée vers le côté</a:t>
                      </a:r>
                      <a:r>
                        <a:rPr lang="fr-FR" sz="1600" b="0" i="0" u="none" strike="noStrike" kern="1200" baseline="0">
                          <a:solidFill>
                            <a:srgbClr val="000000"/>
                          </a:solidFill>
                          <a:latin typeface="Calibri"/>
                        </a:rPr>
                        <a:t>.</a:t>
                      </a:r>
                    </a:p>
                    <a:p>
                      <a:pPr lvl="0"/>
                      <a:r>
                        <a:rPr lang="fr-FR" sz="1600" b="1" i="0" u="none" strike="noStrike" kern="1200" baseline="0">
                          <a:solidFill>
                            <a:srgbClr val="000000"/>
                          </a:solidFill>
                          <a:latin typeface="Calibri"/>
                        </a:rPr>
                        <a:t>* </a:t>
                      </a:r>
                      <a:r>
                        <a:rPr lang="fr-FR" sz="1600" b="0" i="0" u="none" strike="noStrike" kern="1200" baseline="0">
                          <a:solidFill>
                            <a:srgbClr val="000000"/>
                          </a:solidFill>
                          <a:latin typeface="Calibri"/>
                        </a:rPr>
                        <a:t>La raquette garde une même </a:t>
                      </a:r>
                      <a:r>
                        <a:rPr lang="fr-FR" sz="1600" b="1" i="0" u="none" strike="noStrike" kern="1200" baseline="0">
                          <a:solidFill>
                            <a:srgbClr val="000000"/>
                          </a:solidFill>
                          <a:latin typeface="Calibri"/>
                        </a:rPr>
                        <a:t>ligne virtuelle</a:t>
                      </a:r>
                      <a:r>
                        <a:rPr lang="fr-FR" sz="1600" b="0" i="0" u="none" strike="noStrike" kern="1200" baseline="0">
                          <a:solidFill>
                            <a:srgbClr val="000000"/>
                          </a:solidFill>
                          <a:latin typeface="Calibri"/>
                        </a:rPr>
                        <a:t>.</a:t>
                      </a:r>
                    </a:p>
                    <a:p>
                      <a:pPr lvl="0"/>
                      <a:r>
                        <a:rPr lang="fr-FR" sz="1600" b="0" i="0" u="none" strike="noStrike" kern="1200" baseline="0">
                          <a:solidFill>
                            <a:srgbClr val="000000"/>
                          </a:solidFill>
                          <a:latin typeface="Calibri"/>
                        </a:rPr>
                        <a:t>aucune modification de l’ouverture de la raquette</a:t>
                      </a:r>
                    </a:p>
                    <a:p>
                      <a:pPr lvl="0"/>
                      <a:r>
                        <a:rPr lang="fr-FR" sz="1600" b="0" i="0" u="none" strike="noStrike" kern="1200" baseline="0">
                          <a:solidFill>
                            <a:srgbClr val="000000"/>
                          </a:solidFill>
                          <a:latin typeface="Calibri"/>
                        </a:rPr>
                        <a:t>n’intervienne juste avant et pendant le contact</a:t>
                      </a:r>
                      <a:endParaRPr lang="fr-FR" sz="1100">
                        <a:solidFill>
                          <a:srgbClr val="000000"/>
                        </a:solidFill>
                      </a:endParaRPr>
                    </a:p>
                    <a:p>
                      <a:pPr lvl="0" algn="l"/>
                      <a:endParaRPr lang="fr-FR" sz="1600" b="1" i="0" u="none" strike="noStrike" baseline="0">
                        <a:solidFill>
                          <a:srgbClr val="000000"/>
                        </a:solidFill>
                        <a:latin typeface="Georgia" pitchFamily="18"/>
                      </a:endParaRPr>
                    </a:p>
                  </a:txBody>
                  <a:tcPr>
                    <a:solidFill>
                      <a:srgbClr val="DEEBF7"/>
                    </a:solidFill>
                  </a:tcPr>
                </a:tc>
                <a:tc>
                  <a:txBody>
                    <a:bodyPr/>
                    <a:lstStyle/>
                    <a:p>
                      <a:pPr lvl="0" algn="l"/>
                      <a:r>
                        <a:rPr lang="fr-FR" sz="1600" b="1" i="0" u="none" strike="noStrike" baseline="0">
                          <a:solidFill>
                            <a:srgbClr val="000000"/>
                          </a:solidFill>
                          <a:latin typeface="Georgia" pitchFamily="18"/>
                        </a:rPr>
                        <a:t>PRINCIPALES ERREURS</a:t>
                      </a:r>
                    </a:p>
                    <a:p>
                      <a:pPr lvl="0" algn="l"/>
                      <a:endParaRPr lang="fr-FR" sz="1600" b="1" i="0" u="none" strike="noStrike" baseline="0">
                        <a:solidFill>
                          <a:srgbClr val="000000"/>
                        </a:solidFill>
                        <a:latin typeface="Georgia" pitchFamily="18"/>
                      </a:endParaRPr>
                    </a:p>
                    <a:p>
                      <a:pPr lvl="0"/>
                      <a:r>
                        <a:rPr lang="fr-FR" sz="1600" b="0" i="0" u="none" strike="noStrike" kern="1200" baseline="0">
                          <a:solidFill>
                            <a:srgbClr val="000000"/>
                          </a:solidFill>
                          <a:latin typeface="Calibri"/>
                        </a:rPr>
                        <a:t>Pour un droitier, la jambe gauche exagérément</a:t>
                      </a:r>
                    </a:p>
                    <a:p>
                      <a:pPr lvl="0"/>
                      <a:r>
                        <a:rPr lang="fr-FR" sz="1600" b="0" i="0" u="none" strike="noStrike" kern="1200" baseline="0">
                          <a:solidFill>
                            <a:srgbClr val="000000"/>
                          </a:solidFill>
                          <a:latin typeface="Calibri"/>
                        </a:rPr>
                        <a:t>positionnée en avant de la jambe droite</a:t>
                      </a:r>
                    </a:p>
                    <a:p>
                      <a:pPr lvl="0"/>
                      <a:r>
                        <a:rPr lang="fr-FR" sz="1600" b="0" i="0" u="none" strike="noStrike" kern="1200" baseline="0">
                          <a:solidFill>
                            <a:srgbClr val="000000"/>
                          </a:solidFill>
                          <a:latin typeface="Calibri"/>
                        </a:rPr>
                        <a:t>- Pour un droitier, la jambe droite exagérément</a:t>
                      </a:r>
                    </a:p>
                    <a:p>
                      <a:pPr lvl="0"/>
                      <a:r>
                        <a:rPr lang="fr-FR" sz="1600" b="0" i="0" u="none" strike="noStrike" kern="1200" baseline="0">
                          <a:solidFill>
                            <a:srgbClr val="000000"/>
                          </a:solidFill>
                          <a:latin typeface="Calibri"/>
                        </a:rPr>
                        <a:t>positionnée en avant de la jambe gauche</a:t>
                      </a:r>
                    </a:p>
                    <a:p>
                      <a:pPr lvl="0"/>
                      <a:r>
                        <a:rPr lang="fr-FR" sz="1600" b="0" i="0" u="none" strike="noStrike" kern="1200" baseline="0">
                          <a:solidFill>
                            <a:srgbClr val="000000"/>
                          </a:solidFill>
                          <a:latin typeface="Calibri"/>
                        </a:rPr>
                        <a:t>- toucher la balle à coté de la hanche (en début de geste)</a:t>
                      </a:r>
                    </a:p>
                    <a:p>
                      <a:pPr lvl="0"/>
                      <a:r>
                        <a:rPr lang="fr-FR" sz="1600" b="0" i="0" u="none" strike="noStrike" kern="1200" baseline="0">
                          <a:solidFill>
                            <a:srgbClr val="000000"/>
                          </a:solidFill>
                          <a:latin typeface="Calibri"/>
                        </a:rPr>
                        <a:t>- toucher la balle trop devant soi, bras tendu</a:t>
                      </a:r>
                    </a:p>
                    <a:p>
                      <a:pPr lvl="0"/>
                      <a:r>
                        <a:rPr lang="fr-FR" sz="1600" b="0" i="0" u="none" strike="noStrike" kern="1200" baseline="0">
                          <a:solidFill>
                            <a:srgbClr val="000000"/>
                          </a:solidFill>
                          <a:latin typeface="Calibri"/>
                        </a:rPr>
                        <a:t>- revers « essuie-glace »</a:t>
                      </a:r>
                    </a:p>
                    <a:p>
                      <a:pPr lvl="0"/>
                      <a:r>
                        <a:rPr lang="fr-FR" sz="1600" b="0" i="0" u="none" strike="noStrike" kern="1200" baseline="0">
                          <a:solidFill>
                            <a:srgbClr val="000000"/>
                          </a:solidFill>
                          <a:latin typeface="Calibri"/>
                        </a:rPr>
                        <a:t>- le joueur n’accélère pas</a:t>
                      </a:r>
                    </a:p>
                    <a:p>
                      <a:pPr lvl="0"/>
                      <a:r>
                        <a:rPr lang="fr-FR" sz="1600" b="0" i="0" u="none" strike="noStrike" kern="1200" baseline="0">
                          <a:solidFill>
                            <a:srgbClr val="000000"/>
                          </a:solidFill>
                          <a:latin typeface="Calibri"/>
                        </a:rPr>
                        <a:t>- Revers type «fente d’escrime »</a:t>
                      </a:r>
                    </a:p>
                    <a:p>
                      <a:pPr lvl="0"/>
                      <a:r>
                        <a:rPr lang="fr-FR" sz="1600" b="0" i="0" u="none" strike="noStrike" kern="1200" baseline="0">
                          <a:solidFill>
                            <a:srgbClr val="000000"/>
                          </a:solidFill>
                          <a:latin typeface="Calibri"/>
                        </a:rPr>
                        <a:t>- La main en « tire-bouchon »</a:t>
                      </a:r>
                      <a:endParaRPr lang="fr-FR" sz="1100" b="0">
                        <a:solidFill>
                          <a:srgbClr val="000000"/>
                        </a:solidFill>
                      </a:endParaRPr>
                    </a:p>
                    <a:p>
                      <a:pPr lvl="0" algn="l"/>
                      <a:endParaRPr lang="fr-FR" sz="1600" b="1" i="0" u="none" strike="noStrike" baseline="0">
                        <a:solidFill>
                          <a:srgbClr val="000000"/>
                        </a:solidFill>
                        <a:latin typeface="Georgia" pitchFamily="18"/>
                      </a:endParaRPr>
                    </a:p>
                  </a:txBody>
                  <a:tcPr>
                    <a:solidFill>
                      <a:srgbClr val="DEEBF7"/>
                    </a:solidFill>
                  </a:tcPr>
                </a:tc>
                <a:extLst>
                  <a:ext uri="{0D108BD9-81ED-4DB2-BD59-A6C34878D82A}">
                    <a16:rowId xmlns:a16="http://schemas.microsoft.com/office/drawing/2014/main" val="929244334"/>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22">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D531C0F-4ADE-301E-49F9-AD49C227B149}"/>
              </a:ext>
            </a:extLst>
          </p:cNvPr>
          <p:cNvSpPr txBox="1">
            <a:spLocks noGrp="1"/>
          </p:cNvSpPr>
          <p:nvPr>
            <p:ph type="title"/>
          </p:nvPr>
        </p:nvSpPr>
        <p:spPr>
          <a:xfrm>
            <a:off x="1737360" y="624105"/>
            <a:ext cx="9767255" cy="1280891"/>
          </a:xfrm>
        </p:spPr>
        <p:txBody>
          <a:bodyPr/>
          <a:lstStyle/>
          <a:p>
            <a:pPr lvl="0"/>
            <a:r>
              <a:rPr lang="fr-FR" sz="2300" b="1">
                <a:solidFill>
                  <a:srgbClr val="ED7D31"/>
                </a:solidFill>
              </a:rPr>
              <a:t>TECHNIQUE TENNIS DE TABLE</a:t>
            </a:r>
            <a:br>
              <a:rPr lang="fr-FR" sz="2300" b="1">
                <a:solidFill>
                  <a:srgbClr val="ED7D31"/>
                </a:solidFill>
              </a:rPr>
            </a:br>
            <a:r>
              <a:rPr lang="fr-FR" sz="2300" b="1">
                <a:solidFill>
                  <a:srgbClr val="ED7D31"/>
                </a:solidFill>
              </a:rPr>
              <a:t>		</a:t>
            </a:r>
            <a:r>
              <a:rPr lang="fr-FR" sz="1800" b="1">
                <a:solidFill>
                  <a:srgbClr val="00B0F0"/>
                </a:solidFill>
              </a:rPr>
              <a:t>Les coups techniques</a:t>
            </a:r>
            <a:r>
              <a:rPr lang="fr-FR" sz="2300"/>
              <a:t>	</a:t>
            </a:r>
            <a:br>
              <a:rPr lang="fr-FR" sz="2300"/>
            </a:br>
            <a:r>
              <a:rPr lang="fr-FR" sz="1600" b="1">
                <a:solidFill>
                  <a:srgbClr val="00B050"/>
                </a:solidFill>
              </a:rPr>
              <a:t>Le top spin</a:t>
            </a:r>
            <a:br>
              <a:rPr lang="fr-FR" sz="1600" b="1">
                <a:solidFill>
                  <a:srgbClr val="00B050"/>
                </a:solidFill>
              </a:rPr>
            </a:br>
            <a:endParaRPr lang="fr-FR" sz="1600" b="1">
              <a:solidFill>
                <a:srgbClr val="00B050"/>
              </a:solidFill>
            </a:endParaRPr>
          </a:p>
        </p:txBody>
      </p:sp>
      <p:sp>
        <p:nvSpPr>
          <p:cNvPr id="3" name="Espace réservé du contenu 4">
            <a:extLst>
              <a:ext uri="{FF2B5EF4-FFF2-40B4-BE49-F238E27FC236}">
                <a16:creationId xmlns:a16="http://schemas.microsoft.com/office/drawing/2014/main" id="{8111107E-FADF-68B5-50F1-3818BDF37684}"/>
              </a:ext>
            </a:extLst>
          </p:cNvPr>
          <p:cNvSpPr txBox="1">
            <a:spLocks noGrp="1"/>
          </p:cNvSpPr>
          <p:nvPr>
            <p:ph idx="1"/>
          </p:nvPr>
        </p:nvSpPr>
        <p:spPr>
          <a:xfrm>
            <a:off x="191191" y="1767836"/>
            <a:ext cx="10507086" cy="3777624"/>
          </a:xfrm>
        </p:spPr>
        <p:txBody>
          <a:bodyPr/>
          <a:lstStyle/>
          <a:p>
            <a:pPr lvl="0"/>
            <a:endParaRPr lang="fr-FR"/>
          </a:p>
          <a:p>
            <a:pPr lvl="0"/>
            <a:r>
              <a:rPr lang="fr-FR"/>
              <a:t>Il consiste à exécuter un coup droit ou un revers en frottant la balle avec une face de la raquette dans un mouvement du bras, avant-bras et poignet de bas en haut.</a:t>
            </a:r>
          </a:p>
          <a:p>
            <a:pPr lvl="0"/>
            <a:endParaRPr lang="fr-FR"/>
          </a:p>
          <a:p>
            <a:pPr lvl="0"/>
            <a:endParaRPr lang="fr-FR"/>
          </a:p>
          <a:p>
            <a:pPr lvl="0"/>
            <a:endParaRPr lang="fr-FR"/>
          </a:p>
        </p:txBody>
      </p:sp>
      <p:pic>
        <p:nvPicPr>
          <p:cNvPr id="4" name="Picture 6" descr="How to Hit a Backhand Top Hit, with Andréa Landrieu | Table Tennis - YouTube">
            <a:extLst>
              <a:ext uri="{FF2B5EF4-FFF2-40B4-BE49-F238E27FC236}">
                <a16:creationId xmlns:a16="http://schemas.microsoft.com/office/drawing/2014/main" id="{561B9AED-8CD3-0F65-047F-4D94460169AF}"/>
              </a:ext>
            </a:extLst>
          </p:cNvPr>
          <p:cNvPicPr>
            <a:picLocks noChangeAspect="1"/>
          </p:cNvPicPr>
          <p:nvPr/>
        </p:nvPicPr>
        <p:blipFill>
          <a:blip r:embed="rId3"/>
          <a:srcRect/>
          <a:stretch>
            <a:fillRect/>
          </a:stretch>
        </p:blipFill>
        <p:spPr>
          <a:xfrm>
            <a:off x="6529300" y="3150876"/>
            <a:ext cx="2857500" cy="1600200"/>
          </a:xfrm>
          <a:prstGeom prst="rect">
            <a:avLst/>
          </a:prstGeom>
          <a:noFill/>
          <a:ln cap="flat">
            <a:noFill/>
          </a:ln>
        </p:spPr>
      </p:pic>
      <p:pic>
        <p:nvPicPr>
          <p:cNvPr id="5" name="Picture 8" descr="Comment faire un top coup droit, avec Joé Seyfried | Tennis de Table -  YouTube">
            <a:extLst>
              <a:ext uri="{FF2B5EF4-FFF2-40B4-BE49-F238E27FC236}">
                <a16:creationId xmlns:a16="http://schemas.microsoft.com/office/drawing/2014/main" id="{300F681B-52FA-4ACB-4161-60BB504AD323}"/>
              </a:ext>
            </a:extLst>
          </p:cNvPr>
          <p:cNvPicPr>
            <a:picLocks noChangeAspect="1"/>
          </p:cNvPicPr>
          <p:nvPr/>
        </p:nvPicPr>
        <p:blipFill>
          <a:blip r:embed="rId4"/>
          <a:srcRect/>
          <a:stretch>
            <a:fillRect/>
          </a:stretch>
        </p:blipFill>
        <p:spPr>
          <a:xfrm>
            <a:off x="2002938" y="3150876"/>
            <a:ext cx="2466978" cy="1847846"/>
          </a:xfrm>
          <a:prstGeom prst="rect">
            <a:avLst/>
          </a:prstGeom>
          <a:noFill/>
          <a:ln cap="flat">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24">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C59435-C970-CDB8-3CCD-FC5257DCF448}"/>
              </a:ext>
            </a:extLst>
          </p:cNvPr>
          <p:cNvSpPr txBox="1">
            <a:spLocks noGrp="1"/>
          </p:cNvSpPr>
          <p:nvPr>
            <p:ph type="title"/>
          </p:nvPr>
        </p:nvSpPr>
        <p:spPr>
          <a:xfrm>
            <a:off x="1737360" y="624105"/>
            <a:ext cx="9767255" cy="1280891"/>
          </a:xfrm>
        </p:spPr>
        <p:txBody>
          <a:bodyPr/>
          <a:lstStyle/>
          <a:p>
            <a:pPr lvl="0"/>
            <a:r>
              <a:rPr lang="fr-FR" sz="2300" b="1">
                <a:solidFill>
                  <a:srgbClr val="ED7D31"/>
                </a:solidFill>
              </a:rPr>
              <a:t>TECHNIQUE TENNIS DE TABLE</a:t>
            </a:r>
            <a:br>
              <a:rPr lang="fr-FR" sz="2300" b="1">
                <a:solidFill>
                  <a:srgbClr val="ED7D31"/>
                </a:solidFill>
              </a:rPr>
            </a:br>
            <a:r>
              <a:rPr lang="fr-FR" sz="2300" b="1">
                <a:solidFill>
                  <a:srgbClr val="ED7D31"/>
                </a:solidFill>
              </a:rPr>
              <a:t>		</a:t>
            </a:r>
            <a:r>
              <a:rPr lang="fr-FR" sz="1800" b="1">
                <a:solidFill>
                  <a:srgbClr val="00B0F0"/>
                </a:solidFill>
              </a:rPr>
              <a:t>Les coups techniques</a:t>
            </a:r>
            <a:r>
              <a:rPr lang="fr-FR" sz="2300"/>
              <a:t>	</a:t>
            </a:r>
            <a:br>
              <a:rPr lang="fr-FR" sz="2300"/>
            </a:br>
            <a:br>
              <a:rPr lang="fr-FR" sz="2300"/>
            </a:br>
            <a:r>
              <a:rPr lang="fr-FR" sz="1600" b="1">
                <a:solidFill>
                  <a:srgbClr val="00B050"/>
                </a:solidFill>
              </a:rPr>
              <a:t>La poussette</a:t>
            </a:r>
          </a:p>
        </p:txBody>
      </p:sp>
      <p:sp>
        <p:nvSpPr>
          <p:cNvPr id="3" name="Espace réservé du contenu 4">
            <a:extLst>
              <a:ext uri="{FF2B5EF4-FFF2-40B4-BE49-F238E27FC236}">
                <a16:creationId xmlns:a16="http://schemas.microsoft.com/office/drawing/2014/main" id="{E2E1E915-825F-B4A5-81DC-2E0CFC3C336F}"/>
              </a:ext>
            </a:extLst>
          </p:cNvPr>
          <p:cNvSpPr txBox="1">
            <a:spLocks noGrp="1"/>
          </p:cNvSpPr>
          <p:nvPr>
            <p:ph idx="1"/>
          </p:nvPr>
        </p:nvSpPr>
        <p:spPr>
          <a:xfrm>
            <a:off x="1388223" y="2688473"/>
            <a:ext cx="10507086" cy="3777624"/>
          </a:xfrm>
        </p:spPr>
        <p:txBody>
          <a:bodyPr/>
          <a:lstStyle/>
          <a:p>
            <a:pPr lvl="0"/>
            <a:r>
              <a:rPr lang="fr-FR"/>
              <a:t>La poussette n'est autre qu'un coup de d'attente ou de défense. Le principe est de se présenter sous la balle, raquette ouverte, et a imprimé un effet coupé. La poussette peut être courte mais aussi la plus profonde possible sur la table.</a:t>
            </a:r>
          </a:p>
          <a:p>
            <a:pPr lvl="0"/>
            <a:endParaRPr lang="fr-FR"/>
          </a:p>
          <a:p>
            <a:pPr lvl="0"/>
            <a:endParaRPr lang="fr-FR"/>
          </a:p>
        </p:txBody>
      </p:sp>
      <p:pic>
        <p:nvPicPr>
          <p:cNvPr id="4" name="Picture 2" descr="How to do a forehand push, with Tristan Flore | Table Tennis - YouTube">
            <a:extLst>
              <a:ext uri="{FF2B5EF4-FFF2-40B4-BE49-F238E27FC236}">
                <a16:creationId xmlns:a16="http://schemas.microsoft.com/office/drawing/2014/main" id="{DE1A9A67-23A8-90A7-4ABA-B318E1D28556}"/>
              </a:ext>
            </a:extLst>
          </p:cNvPr>
          <p:cNvPicPr>
            <a:picLocks noChangeAspect="1"/>
          </p:cNvPicPr>
          <p:nvPr/>
        </p:nvPicPr>
        <p:blipFill>
          <a:blip r:embed="rId3"/>
          <a:srcRect/>
          <a:stretch>
            <a:fillRect/>
          </a:stretch>
        </p:blipFill>
        <p:spPr>
          <a:xfrm>
            <a:off x="1737360" y="3842555"/>
            <a:ext cx="2847971" cy="1600200"/>
          </a:xfrm>
          <a:prstGeom prst="rect">
            <a:avLst/>
          </a:prstGeom>
          <a:noFill/>
          <a:ln cap="flat">
            <a:noFill/>
          </a:ln>
        </p:spPr>
      </p:pic>
      <p:pic>
        <p:nvPicPr>
          <p:cNvPr id="5" name="Picture 4" descr="How to do a backhand push, with Tristan Flore | Table Tennis - YouTube">
            <a:extLst>
              <a:ext uri="{FF2B5EF4-FFF2-40B4-BE49-F238E27FC236}">
                <a16:creationId xmlns:a16="http://schemas.microsoft.com/office/drawing/2014/main" id="{2FECD8B2-F313-55A5-4682-894337BF9615}"/>
              </a:ext>
            </a:extLst>
          </p:cNvPr>
          <p:cNvPicPr>
            <a:picLocks noChangeAspect="1"/>
          </p:cNvPicPr>
          <p:nvPr/>
        </p:nvPicPr>
        <p:blipFill>
          <a:blip r:embed="rId4"/>
          <a:srcRect/>
          <a:stretch>
            <a:fillRect/>
          </a:stretch>
        </p:blipFill>
        <p:spPr>
          <a:xfrm>
            <a:off x="6525752" y="3842555"/>
            <a:ext cx="2847971" cy="1600200"/>
          </a:xfrm>
          <a:prstGeom prst="rect">
            <a:avLst/>
          </a:prstGeom>
          <a:noFill/>
          <a:ln cap="flat">
            <a:noFill/>
          </a:ln>
        </p:spPr>
      </p:pic>
    </p:spTree>
  </p:cSld>
  <p:clrMapOvr>
    <a:masterClrMapping/>
  </p:clrMapOvr>
</p:sld>
</file>

<file path=ppt/theme/theme1.xml><?xml version="1.0" encoding="utf-8"?>
<a:theme xmlns:a="http://schemas.openxmlformats.org/drawingml/2006/main" name="Bri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1191</TotalTime>
  <Words>3296</Words>
  <Application>Microsoft Office PowerPoint</Application>
  <PresentationFormat>Grand écran</PresentationFormat>
  <Paragraphs>282</Paragraphs>
  <Slides>20</Slides>
  <Notes>10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20</vt:i4>
      </vt:variant>
    </vt:vector>
  </HeadingPairs>
  <TitlesOfParts>
    <vt:vector size="27" baseType="lpstr">
      <vt:lpstr>Arial</vt:lpstr>
      <vt:lpstr>Calibri</vt:lpstr>
      <vt:lpstr>Century Gothic</vt:lpstr>
      <vt:lpstr>Georgia</vt:lpstr>
      <vt:lpstr>Times New Roman</vt:lpstr>
      <vt:lpstr>Wingdings 3</vt:lpstr>
      <vt:lpstr>Brin</vt:lpstr>
      <vt:lpstr>               TECHNIQUE TENNIS DE TABLE</vt:lpstr>
      <vt:lpstr>               TECHNIQUE TENNIS DE TABLE</vt:lpstr>
      <vt:lpstr>TECHNIQUE TENNIS DE TABLE   Les actions sur la balle </vt:lpstr>
      <vt:lpstr>TECHNIQUE TENNIS DE TABLE   Les différents effets</vt:lpstr>
      <vt:lpstr>TECHNIQUE TENNIS DE TABLE    Les paramètres de jeu</vt:lpstr>
      <vt:lpstr>TECHNIQUE TENNIS DE TABLE   Les coups techniques  Le coup droit</vt:lpstr>
      <vt:lpstr>TECHNIQUE TENNIS DE TABLE   Les coups techniques  Le revers</vt:lpstr>
      <vt:lpstr>TECHNIQUE TENNIS DE TABLE   Les coups techniques  Le top spin </vt:lpstr>
      <vt:lpstr>TECHNIQUE TENNIS DE TABLE   Les coups techniques   La poussette</vt:lpstr>
      <vt:lpstr>TECHNIQUE TENNIS DE TABLE   Les coups techniques   La frappe   La Frappe dans le tennis de table est, avec le top spin, le coup offensif le plus utilisé. Elle permet une trajectoire de balle très tendue. Associant également une vitesse accrue, ce coup est idéal pour tenter de rompre l’échange pour marquer le point. </vt:lpstr>
      <vt:lpstr>TECHNIQUE TENNIS DE TABLE   Les coups techniques  Le flip  Les flips peuvent être effectués en coup droit ou en revers. Ce coup technique est effectué pour démarrer une balle courte. Ils peuvent être liftés, tapés, ...</vt:lpstr>
      <vt:lpstr>TECHNIQUE TENNIS DE TABLE   Les coups techniques  Les blocs  </vt:lpstr>
      <vt:lpstr>TECHNIQUE TENNIS DE TABLE   Les coups techniques  Les services  </vt:lpstr>
      <vt:lpstr>TECHNIQUE TENNIS DE TABLE   Les coups techniques  Le service   </vt:lpstr>
      <vt:lpstr>TECHNIQUE TENNIS DE TABLE   Les coups techniques  Le service marteau  </vt:lpstr>
      <vt:lpstr>TECHNIQUE TENNIS DE TABLE   Les coups techniques  Le service essuie glace  </vt:lpstr>
      <vt:lpstr>TECHNIQUE TENNIS DE TABLE   Les coups techniques  Le service du revers  </vt:lpstr>
      <vt:lpstr>TECHNIQUE TENNIS DE TABLE   Les déplacements</vt:lpstr>
      <vt:lpstr>TECHNIQUE TENNIS DE TABLE  La posture   </vt:lpstr>
      <vt:lpstr>CONSTRUIRE UNE SITUATION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Gwenn BOZEC</dc:creator>
  <cp:lastModifiedBy>Gwenn BOZEC</cp:lastModifiedBy>
  <cp:revision>38</cp:revision>
  <dcterms:created xsi:type="dcterms:W3CDTF">2025-08-20T11:52:16Z</dcterms:created>
  <dcterms:modified xsi:type="dcterms:W3CDTF">2026-09-07T19:00:14Z</dcterms:modified>
</cp:coreProperties>
</file>