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2192000" cy="6858000"/>
  <p:notesSz cx="6858000" cy="9144000"/>
  <p:embeddedFontLst>
    <p:embeddedFont>
      <p:font typeface="Century Gothic" panose="020B0502020202020204" pitchFamily="34" charset="0"/>
      <p:regular r:id="rId11"/>
      <p:bold r:id="rId12"/>
      <p:italic r:id="rId13"/>
      <p:boldItalic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8" roundtripDataSignature="AMtx7miX16d1SaNZaFWOLxkyvqrGLV6X1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3F8602F-492C-41AF-B685-8697A7CC391F}">
  <a:tblStyle styleId="{43F8602F-492C-41AF-B685-8697A7CC391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customschemas.google.com/relationships/presentationmetadata" Target="meta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2.fntdata"/><Relationship Id="rId2" Type="http://schemas.openxmlformats.org/officeDocument/2006/relationships/slide" Target="slides/slide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0" Type="http://schemas.openxmlformats.org/officeDocument/2006/relationships/notesMaster" Target="notesMasters/notesMaster1.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2" name="Google Shape;142;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8" name="Google Shape;148;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4" name="Google Shape;154;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9f5a973b36_0_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9f5a973b36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a719fd3d2e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a719fd3d2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8" name="Google Shape;178;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4" name="Google Shape;184;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0" name="Google Shape;190;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e de titre" type="title">
  <p:cSld name="TITLE">
    <p:spTree>
      <p:nvGrpSpPr>
        <p:cNvPr id="1" name="Shape 12"/>
        <p:cNvGrpSpPr/>
        <p:nvPr/>
      </p:nvGrpSpPr>
      <p:grpSpPr>
        <a:xfrm>
          <a:off x="0" y="0"/>
          <a:ext cx="0" cy="0"/>
          <a:chOff x="0" y="0"/>
          <a:chExt cx="0" cy="0"/>
        </a:xfrm>
      </p:grpSpPr>
      <p:pic>
        <p:nvPicPr>
          <p:cNvPr id="13" name="Google Shape;13;p8" descr="C0-HD-BTM.png"/>
          <p:cNvPicPr preferRelativeResize="0"/>
          <p:nvPr/>
        </p:nvPicPr>
        <p:blipFill rotWithShape="1">
          <a:blip r:embed="rId2">
            <a:alphaModFix/>
          </a:blip>
          <a:srcRect/>
          <a:stretch/>
        </p:blipFill>
        <p:spPr>
          <a:xfrm>
            <a:off x="0" y="4375150"/>
            <a:ext cx="12192000" cy="2482850"/>
          </a:xfrm>
          <a:prstGeom prst="rect">
            <a:avLst/>
          </a:prstGeom>
          <a:noFill/>
          <a:ln>
            <a:noFill/>
          </a:ln>
        </p:spPr>
      </p:pic>
      <p:sp>
        <p:nvSpPr>
          <p:cNvPr id="14" name="Google Shape;14;p8"/>
          <p:cNvSpPr txBox="1">
            <a:spLocks noGrp="1"/>
          </p:cNvSpPr>
          <p:nvPr>
            <p:ph type="ctrTitle"/>
          </p:nvPr>
        </p:nvSpPr>
        <p:spPr>
          <a:xfrm>
            <a:off x="1371600" y="1803405"/>
            <a:ext cx="9448800" cy="182509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 name="Google Shape;15;p8"/>
          <p:cNvSpPr txBox="1">
            <a:spLocks noGrp="1"/>
          </p:cNvSpPr>
          <p:nvPr>
            <p:ph type="subTitle" idx="1"/>
          </p:nvPr>
        </p:nvSpPr>
        <p:spPr>
          <a:xfrm>
            <a:off x="1371600" y="3632201"/>
            <a:ext cx="9448800" cy="6858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lt1"/>
              </a:buClr>
              <a:buSzPts val="2000"/>
              <a:buNone/>
              <a:defRPr sz="2000"/>
            </a:lvl1pPr>
            <a:lvl2pPr lvl="1" algn="ctr">
              <a:lnSpc>
                <a:spcPct val="90000"/>
              </a:lnSpc>
              <a:spcBef>
                <a:spcPts val="500"/>
              </a:spcBef>
              <a:spcAft>
                <a:spcPts val="0"/>
              </a:spcAft>
              <a:buClr>
                <a:schemeClr val="lt1"/>
              </a:buClr>
              <a:buSzPts val="2000"/>
              <a:buNone/>
              <a:defRPr sz="2000"/>
            </a:lvl2pPr>
            <a:lvl3pPr lvl="2" algn="ctr">
              <a:lnSpc>
                <a:spcPct val="90000"/>
              </a:lnSpc>
              <a:spcBef>
                <a:spcPts val="500"/>
              </a:spcBef>
              <a:spcAft>
                <a:spcPts val="0"/>
              </a:spcAft>
              <a:buClr>
                <a:schemeClr val="lt1"/>
              </a:buClr>
              <a:buSzPts val="1800"/>
              <a:buNone/>
              <a:defRPr sz="1800"/>
            </a:lvl3pPr>
            <a:lvl4pPr lvl="3" algn="ctr">
              <a:lnSpc>
                <a:spcPct val="90000"/>
              </a:lnSpc>
              <a:spcBef>
                <a:spcPts val="500"/>
              </a:spcBef>
              <a:spcAft>
                <a:spcPts val="0"/>
              </a:spcAft>
              <a:buClr>
                <a:schemeClr val="lt1"/>
              </a:buClr>
              <a:buSzPts val="1600"/>
              <a:buNone/>
              <a:defRPr sz="1600"/>
            </a:lvl4pPr>
            <a:lvl5pPr lvl="4" algn="ctr">
              <a:lnSpc>
                <a:spcPct val="9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sp>
        <p:nvSpPr>
          <p:cNvPr id="16" name="Google Shape;16;p8"/>
          <p:cNvSpPr txBox="1">
            <a:spLocks noGrp="1"/>
          </p:cNvSpPr>
          <p:nvPr>
            <p:ph type="dt" idx="10"/>
          </p:nvPr>
        </p:nvSpPr>
        <p:spPr>
          <a:xfrm>
            <a:off x="7909561" y="4314328"/>
            <a:ext cx="2910840" cy="374642"/>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8"/>
          <p:cNvSpPr txBox="1">
            <a:spLocks noGrp="1"/>
          </p:cNvSpPr>
          <p:nvPr>
            <p:ph type="ftr" idx="11"/>
          </p:nvPr>
        </p:nvSpPr>
        <p:spPr>
          <a:xfrm>
            <a:off x="1371600" y="4323845"/>
            <a:ext cx="6400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8"/>
          <p:cNvSpPr txBox="1">
            <a:spLocks noGrp="1"/>
          </p:cNvSpPr>
          <p:nvPr>
            <p:ph type="sldNum" idx="12"/>
          </p:nvPr>
        </p:nvSpPr>
        <p:spPr>
          <a:xfrm>
            <a:off x="8077200" y="143086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mage panoramique avec légende">
  <p:cSld name="Image panoramique avec légende">
    <p:spTree>
      <p:nvGrpSpPr>
        <p:cNvPr id="1" name="Shape 71"/>
        <p:cNvGrpSpPr/>
        <p:nvPr/>
      </p:nvGrpSpPr>
      <p:grpSpPr>
        <a:xfrm>
          <a:off x="0" y="0"/>
          <a:ext cx="0" cy="0"/>
          <a:chOff x="0" y="0"/>
          <a:chExt cx="0" cy="0"/>
        </a:xfrm>
      </p:grpSpPr>
      <p:sp>
        <p:nvSpPr>
          <p:cNvPr id="72" name="Google Shape;72;p17"/>
          <p:cNvSpPr txBox="1">
            <a:spLocks noGrp="1"/>
          </p:cNvSpPr>
          <p:nvPr>
            <p:ph type="title"/>
          </p:nvPr>
        </p:nvSpPr>
        <p:spPr>
          <a:xfrm>
            <a:off x="685777" y="4697360"/>
            <a:ext cx="10822034" cy="81935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17"/>
          <p:cNvSpPr>
            <a:spLocks noGrp="1"/>
          </p:cNvSpPr>
          <p:nvPr>
            <p:ph type="pic" idx="2"/>
          </p:nvPr>
        </p:nvSpPr>
        <p:spPr>
          <a:xfrm>
            <a:off x="681727" y="941439"/>
            <a:ext cx="10821840" cy="3478161"/>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lt1"/>
              </a:buClr>
              <a:buSzPts val="2800"/>
              <a:buFont typeface="Arial"/>
              <a:buNone/>
              <a:defRPr sz="2800" b="0" i="0" u="none" strike="noStrike" cap="none">
                <a:solidFill>
                  <a:schemeClr val="lt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lt1"/>
              </a:buClr>
              <a:buSzPts val="2400"/>
              <a:buFont typeface="Arial"/>
              <a:buNone/>
              <a:defRPr sz="2400" b="0" i="0" u="none" strike="noStrike" cap="none">
                <a:solidFill>
                  <a:schemeClr val="lt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Century Gothic"/>
                <a:ea typeface="Century Gothic"/>
                <a:cs typeface="Century Gothic"/>
                <a:sym typeface="Century Gothic"/>
              </a:defRPr>
            </a:lvl9pPr>
          </a:lstStyle>
          <a:p>
            <a:endParaRPr/>
          </a:p>
        </p:txBody>
      </p:sp>
      <p:sp>
        <p:nvSpPr>
          <p:cNvPr id="74" name="Google Shape;74;p17"/>
          <p:cNvSpPr txBox="1">
            <a:spLocks noGrp="1"/>
          </p:cNvSpPr>
          <p:nvPr>
            <p:ph type="body" idx="1"/>
          </p:nvPr>
        </p:nvSpPr>
        <p:spPr>
          <a:xfrm>
            <a:off x="685800" y="5516715"/>
            <a:ext cx="10820400" cy="701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600"/>
              <a:buNone/>
              <a:defRPr sz="16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75" name="Google Shape;75;p17"/>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7"/>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7"/>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Titre et légende">
  <p:cSld name="Titre et légende">
    <p:spTree>
      <p:nvGrpSpPr>
        <p:cNvPr id="1" name="Shape 78"/>
        <p:cNvGrpSpPr/>
        <p:nvPr/>
      </p:nvGrpSpPr>
      <p:grpSpPr>
        <a:xfrm>
          <a:off x="0" y="0"/>
          <a:ext cx="0" cy="0"/>
          <a:chOff x="0" y="0"/>
          <a:chExt cx="0" cy="0"/>
        </a:xfrm>
      </p:grpSpPr>
      <p:pic>
        <p:nvPicPr>
          <p:cNvPr id="79" name="Google Shape;79;p18" descr="C0-HD-BTM.png"/>
          <p:cNvPicPr preferRelativeResize="0"/>
          <p:nvPr/>
        </p:nvPicPr>
        <p:blipFill rotWithShape="1">
          <a:blip r:embed="rId2">
            <a:alphaModFix/>
          </a:blip>
          <a:srcRect/>
          <a:stretch/>
        </p:blipFill>
        <p:spPr>
          <a:xfrm>
            <a:off x="0" y="4375150"/>
            <a:ext cx="12192000" cy="2482850"/>
          </a:xfrm>
          <a:prstGeom prst="rect">
            <a:avLst/>
          </a:prstGeom>
          <a:noFill/>
          <a:ln>
            <a:noFill/>
          </a:ln>
        </p:spPr>
      </p:pic>
      <p:sp>
        <p:nvSpPr>
          <p:cNvPr id="80" name="Google Shape;80;p18"/>
          <p:cNvSpPr txBox="1">
            <a:spLocks noGrp="1"/>
          </p:cNvSpPr>
          <p:nvPr>
            <p:ph type="title"/>
          </p:nvPr>
        </p:nvSpPr>
        <p:spPr>
          <a:xfrm>
            <a:off x="685800" y="753532"/>
            <a:ext cx="10820400" cy="280246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18"/>
          <p:cNvSpPr txBox="1">
            <a:spLocks noGrp="1"/>
          </p:cNvSpPr>
          <p:nvPr>
            <p:ph type="body" idx="1"/>
          </p:nvPr>
        </p:nvSpPr>
        <p:spPr>
          <a:xfrm>
            <a:off x="1024467" y="3649133"/>
            <a:ext cx="10130516" cy="99906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1600"/>
              <a:buNone/>
              <a:defRPr sz="16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82" name="Google Shape;82;p18"/>
          <p:cNvSpPr txBox="1">
            <a:spLocks noGrp="1"/>
          </p:cNvSpPr>
          <p:nvPr>
            <p:ph type="dt" idx="10"/>
          </p:nvPr>
        </p:nvSpPr>
        <p:spPr>
          <a:xfrm>
            <a:off x="7814452" y="381000"/>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8"/>
          <p:cNvSpPr txBox="1">
            <a:spLocks noGrp="1"/>
          </p:cNvSpPr>
          <p:nvPr>
            <p:ph type="ftr" idx="11"/>
          </p:nvPr>
        </p:nvSpPr>
        <p:spPr>
          <a:xfrm>
            <a:off x="685800" y="379941"/>
            <a:ext cx="699149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18"/>
          <p:cNvSpPr txBox="1">
            <a:spLocks noGrp="1"/>
          </p:cNvSpPr>
          <p:nvPr>
            <p:ph type="sldNum" idx="12"/>
          </p:nvPr>
        </p:nvSpPr>
        <p:spPr>
          <a:xfrm>
            <a:off x="10862452" y="381000"/>
            <a:ext cx="64374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Citation avec légende">
  <p:cSld name="Citation avec légende">
    <p:spTree>
      <p:nvGrpSpPr>
        <p:cNvPr id="1" name="Shape 85"/>
        <p:cNvGrpSpPr/>
        <p:nvPr/>
      </p:nvGrpSpPr>
      <p:grpSpPr>
        <a:xfrm>
          <a:off x="0" y="0"/>
          <a:ext cx="0" cy="0"/>
          <a:chOff x="0" y="0"/>
          <a:chExt cx="0" cy="0"/>
        </a:xfrm>
      </p:grpSpPr>
      <p:pic>
        <p:nvPicPr>
          <p:cNvPr id="86" name="Google Shape;86;p19" descr="C0-HD-BTM.png"/>
          <p:cNvPicPr preferRelativeResize="0"/>
          <p:nvPr/>
        </p:nvPicPr>
        <p:blipFill rotWithShape="1">
          <a:blip r:embed="rId2">
            <a:alphaModFix/>
          </a:blip>
          <a:srcRect/>
          <a:stretch/>
        </p:blipFill>
        <p:spPr>
          <a:xfrm>
            <a:off x="0" y="4375150"/>
            <a:ext cx="12192000" cy="2482850"/>
          </a:xfrm>
          <a:prstGeom prst="rect">
            <a:avLst/>
          </a:prstGeom>
          <a:noFill/>
          <a:ln>
            <a:noFill/>
          </a:ln>
        </p:spPr>
      </p:pic>
      <p:sp>
        <p:nvSpPr>
          <p:cNvPr id="87" name="Google Shape;87;p19"/>
          <p:cNvSpPr txBox="1">
            <a:spLocks noGrp="1"/>
          </p:cNvSpPr>
          <p:nvPr>
            <p:ph type="title"/>
          </p:nvPr>
        </p:nvSpPr>
        <p:spPr>
          <a:xfrm>
            <a:off x="1024467" y="753533"/>
            <a:ext cx="10151533" cy="260449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19"/>
          <p:cNvSpPr txBox="1">
            <a:spLocks noGrp="1"/>
          </p:cNvSpPr>
          <p:nvPr>
            <p:ph type="body" idx="1"/>
          </p:nvPr>
        </p:nvSpPr>
        <p:spPr>
          <a:xfrm>
            <a:off x="1303865" y="3365556"/>
            <a:ext cx="9592736" cy="44444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89" name="Google Shape;89;p19"/>
          <p:cNvSpPr txBox="1">
            <a:spLocks noGrp="1"/>
          </p:cNvSpPr>
          <p:nvPr>
            <p:ph type="body" idx="2"/>
          </p:nvPr>
        </p:nvSpPr>
        <p:spPr>
          <a:xfrm>
            <a:off x="1024467" y="3959862"/>
            <a:ext cx="10151533" cy="679871"/>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1600"/>
              <a:buNone/>
              <a:defRPr sz="16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90" name="Google Shape;90;p19"/>
          <p:cNvSpPr txBox="1">
            <a:spLocks noGrp="1"/>
          </p:cNvSpPr>
          <p:nvPr>
            <p:ph type="dt" idx="10"/>
          </p:nvPr>
        </p:nvSpPr>
        <p:spPr>
          <a:xfrm>
            <a:off x="7814452" y="381000"/>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9"/>
          <p:cNvSpPr txBox="1">
            <a:spLocks noGrp="1"/>
          </p:cNvSpPr>
          <p:nvPr>
            <p:ph type="ftr" idx="11"/>
          </p:nvPr>
        </p:nvSpPr>
        <p:spPr>
          <a:xfrm>
            <a:off x="685800" y="379941"/>
            <a:ext cx="699149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19"/>
          <p:cNvSpPr txBox="1">
            <a:spLocks noGrp="1"/>
          </p:cNvSpPr>
          <p:nvPr>
            <p:ph type="sldNum" idx="12"/>
          </p:nvPr>
        </p:nvSpPr>
        <p:spPr>
          <a:xfrm>
            <a:off x="10862452" y="381000"/>
            <a:ext cx="64374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
        <p:nvSpPr>
          <p:cNvPr id="93" name="Google Shape;93;p19"/>
          <p:cNvSpPr txBox="1"/>
          <p:nvPr/>
        </p:nvSpPr>
        <p:spPr>
          <a:xfrm>
            <a:off x="476250" y="933450"/>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lt1"/>
              </a:buClr>
              <a:buSzPts val="8000"/>
              <a:buFont typeface="Century Gothic"/>
              <a:buNone/>
            </a:pPr>
            <a:r>
              <a:rPr lang="fr-FR" sz="8000" b="0" i="0" u="none" strike="noStrike" cap="none">
                <a:solidFill>
                  <a:schemeClr val="lt1"/>
                </a:solidFill>
                <a:latin typeface="Century Gothic"/>
                <a:ea typeface="Century Gothic"/>
                <a:cs typeface="Century Gothic"/>
                <a:sym typeface="Century Gothic"/>
              </a:rPr>
              <a:t>“</a:t>
            </a:r>
            <a:endParaRPr/>
          </a:p>
        </p:txBody>
      </p:sp>
      <p:sp>
        <p:nvSpPr>
          <p:cNvPr id="94" name="Google Shape;94;p19"/>
          <p:cNvSpPr txBox="1"/>
          <p:nvPr/>
        </p:nvSpPr>
        <p:spPr>
          <a:xfrm>
            <a:off x="10984230" y="2701290"/>
            <a:ext cx="609600" cy="584776"/>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lt1"/>
              </a:buClr>
              <a:buSzPts val="8000"/>
              <a:buFont typeface="Century Gothic"/>
              <a:buNone/>
            </a:pPr>
            <a:r>
              <a:rPr lang="fr-FR" sz="8000" b="0" i="0" u="none" strike="noStrike" cap="none">
                <a:solidFill>
                  <a:schemeClr val="lt1"/>
                </a:solidFill>
                <a:latin typeface="Century Gothic"/>
                <a:ea typeface="Century Gothic"/>
                <a:cs typeface="Century Gothic"/>
                <a:sym typeface="Century Gothic"/>
              </a:rPr>
              <a:t>”</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Carte nom">
  <p:cSld name="Carte nom">
    <p:spTree>
      <p:nvGrpSpPr>
        <p:cNvPr id="1" name="Shape 95"/>
        <p:cNvGrpSpPr/>
        <p:nvPr/>
      </p:nvGrpSpPr>
      <p:grpSpPr>
        <a:xfrm>
          <a:off x="0" y="0"/>
          <a:ext cx="0" cy="0"/>
          <a:chOff x="0" y="0"/>
          <a:chExt cx="0" cy="0"/>
        </a:xfrm>
      </p:grpSpPr>
      <p:pic>
        <p:nvPicPr>
          <p:cNvPr id="96" name="Google Shape;96;p20" descr="C0-HD-BTM.png"/>
          <p:cNvPicPr preferRelativeResize="0"/>
          <p:nvPr/>
        </p:nvPicPr>
        <p:blipFill rotWithShape="1">
          <a:blip r:embed="rId2">
            <a:alphaModFix/>
          </a:blip>
          <a:srcRect/>
          <a:stretch/>
        </p:blipFill>
        <p:spPr>
          <a:xfrm>
            <a:off x="0" y="4375150"/>
            <a:ext cx="12192000" cy="2482850"/>
          </a:xfrm>
          <a:prstGeom prst="rect">
            <a:avLst/>
          </a:prstGeom>
          <a:noFill/>
          <a:ln>
            <a:noFill/>
          </a:ln>
        </p:spPr>
      </p:pic>
      <p:sp>
        <p:nvSpPr>
          <p:cNvPr id="97" name="Google Shape;97;p20"/>
          <p:cNvSpPr txBox="1">
            <a:spLocks noGrp="1"/>
          </p:cNvSpPr>
          <p:nvPr>
            <p:ph type="title"/>
          </p:nvPr>
        </p:nvSpPr>
        <p:spPr>
          <a:xfrm>
            <a:off x="1024495" y="1124701"/>
            <a:ext cx="10146186" cy="251183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20"/>
          <p:cNvSpPr txBox="1">
            <a:spLocks noGrp="1"/>
          </p:cNvSpPr>
          <p:nvPr>
            <p:ph type="body" idx="1"/>
          </p:nvPr>
        </p:nvSpPr>
        <p:spPr>
          <a:xfrm>
            <a:off x="1024467" y="3648315"/>
            <a:ext cx="10144654" cy="99988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600"/>
              <a:buNone/>
              <a:defRPr sz="16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99" name="Google Shape;99;p20"/>
          <p:cNvSpPr txBox="1">
            <a:spLocks noGrp="1"/>
          </p:cNvSpPr>
          <p:nvPr>
            <p:ph type="dt" idx="10"/>
          </p:nvPr>
        </p:nvSpPr>
        <p:spPr>
          <a:xfrm>
            <a:off x="7814452" y="378883"/>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ftr" idx="11"/>
          </p:nvPr>
        </p:nvSpPr>
        <p:spPr>
          <a:xfrm>
            <a:off x="685800" y="378883"/>
            <a:ext cx="699149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20"/>
          <p:cNvSpPr txBox="1">
            <a:spLocks noGrp="1"/>
          </p:cNvSpPr>
          <p:nvPr>
            <p:ph type="sldNum" idx="12"/>
          </p:nvPr>
        </p:nvSpPr>
        <p:spPr>
          <a:xfrm>
            <a:off x="10862452" y="381000"/>
            <a:ext cx="64374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3 colonnes">
  <p:cSld name="3 colonnes">
    <p:spTree>
      <p:nvGrpSpPr>
        <p:cNvPr id="1" name="Shape 102"/>
        <p:cNvGrpSpPr/>
        <p:nvPr/>
      </p:nvGrpSpPr>
      <p:grpSpPr>
        <a:xfrm>
          <a:off x="0" y="0"/>
          <a:ext cx="0" cy="0"/>
          <a:chOff x="0" y="0"/>
          <a:chExt cx="0" cy="0"/>
        </a:xfrm>
      </p:grpSpPr>
      <p:sp>
        <p:nvSpPr>
          <p:cNvPr id="103" name="Google Shape;103;p21"/>
          <p:cNvSpPr txBox="1">
            <a:spLocks noGrp="1"/>
          </p:cNvSpPr>
          <p:nvPr>
            <p:ph type="title"/>
          </p:nvPr>
        </p:nvSpPr>
        <p:spPr>
          <a:xfrm>
            <a:off x="2895600" y="761999"/>
            <a:ext cx="8610599" cy="1303867"/>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4" name="Google Shape;104;p21"/>
          <p:cNvSpPr txBox="1">
            <a:spLocks noGrp="1"/>
          </p:cNvSpPr>
          <p:nvPr>
            <p:ph type="body" idx="1"/>
          </p:nvPr>
        </p:nvSpPr>
        <p:spPr>
          <a:xfrm>
            <a:off x="685800" y="2202080"/>
            <a:ext cx="3456432" cy="617320"/>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lt1"/>
              </a:buClr>
              <a:buSzPts val="2400"/>
              <a:buNone/>
              <a:defRPr sz="2400" b="0">
                <a:solidFill>
                  <a:schemeClr val="lt1"/>
                </a:solidFill>
              </a:defRPr>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105" name="Google Shape;105;p21"/>
          <p:cNvSpPr txBox="1">
            <a:spLocks noGrp="1"/>
          </p:cNvSpPr>
          <p:nvPr>
            <p:ph type="body" idx="2"/>
          </p:nvPr>
        </p:nvSpPr>
        <p:spPr>
          <a:xfrm>
            <a:off x="685799" y="2904565"/>
            <a:ext cx="3456432" cy="331413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lvl1pPr>
            <a:lvl2pPr marL="914400" lvl="1" indent="-228600" algn="l">
              <a:lnSpc>
                <a:spcPct val="90000"/>
              </a:lnSpc>
              <a:spcBef>
                <a:spcPts val="500"/>
              </a:spcBef>
              <a:spcAft>
                <a:spcPts val="0"/>
              </a:spcAft>
              <a:buClr>
                <a:schemeClr val="lt1"/>
              </a:buClr>
              <a:buSzPts val="1200"/>
              <a:buNone/>
              <a:defRPr sz="1200"/>
            </a:lvl2pPr>
            <a:lvl3pPr marL="1371600" lvl="2" indent="-228600" algn="l">
              <a:lnSpc>
                <a:spcPct val="90000"/>
              </a:lnSpc>
              <a:spcBef>
                <a:spcPts val="500"/>
              </a:spcBef>
              <a:spcAft>
                <a:spcPts val="0"/>
              </a:spcAft>
              <a:buClr>
                <a:schemeClr val="lt1"/>
              </a:buClr>
              <a:buSzPts val="1000"/>
              <a:buNone/>
              <a:defRPr sz="1000"/>
            </a:lvl3pPr>
            <a:lvl4pPr marL="1828800" lvl="3" indent="-228600" algn="l">
              <a:lnSpc>
                <a:spcPct val="90000"/>
              </a:lnSpc>
              <a:spcBef>
                <a:spcPts val="500"/>
              </a:spcBef>
              <a:spcAft>
                <a:spcPts val="0"/>
              </a:spcAft>
              <a:buClr>
                <a:schemeClr val="lt1"/>
              </a:buClr>
              <a:buSzPts val="900"/>
              <a:buNone/>
              <a:defRPr sz="900"/>
            </a:lvl4pPr>
            <a:lvl5pPr marL="2286000" lvl="4" indent="-228600" algn="l">
              <a:lnSpc>
                <a:spcPct val="90000"/>
              </a:lnSpc>
              <a:spcBef>
                <a:spcPts val="500"/>
              </a:spcBef>
              <a:spcAft>
                <a:spcPts val="0"/>
              </a:spcAft>
              <a:buClr>
                <a:schemeClr val="lt1"/>
              </a:buClr>
              <a:buSzPts val="900"/>
              <a:buNone/>
              <a:defRPr sz="900"/>
            </a:lvl5pPr>
            <a:lvl6pPr marL="2743200" lvl="5" indent="-228600" algn="l">
              <a:lnSpc>
                <a:spcPct val="90000"/>
              </a:lnSpc>
              <a:spcBef>
                <a:spcPts val="500"/>
              </a:spcBef>
              <a:spcAft>
                <a:spcPts val="0"/>
              </a:spcAft>
              <a:buClr>
                <a:schemeClr val="lt1"/>
              </a:buClr>
              <a:buSzPts val="900"/>
              <a:buNone/>
              <a:defRPr sz="900"/>
            </a:lvl6pPr>
            <a:lvl7pPr marL="3200400" lvl="6" indent="-228600" algn="l">
              <a:lnSpc>
                <a:spcPct val="90000"/>
              </a:lnSpc>
              <a:spcBef>
                <a:spcPts val="500"/>
              </a:spcBef>
              <a:spcAft>
                <a:spcPts val="0"/>
              </a:spcAft>
              <a:buClr>
                <a:schemeClr val="lt1"/>
              </a:buClr>
              <a:buSzPts val="900"/>
              <a:buNone/>
              <a:defRPr sz="900"/>
            </a:lvl7pPr>
            <a:lvl8pPr marL="3657600" lvl="7" indent="-228600" algn="l">
              <a:lnSpc>
                <a:spcPct val="90000"/>
              </a:lnSpc>
              <a:spcBef>
                <a:spcPts val="500"/>
              </a:spcBef>
              <a:spcAft>
                <a:spcPts val="0"/>
              </a:spcAft>
              <a:buClr>
                <a:schemeClr val="lt1"/>
              </a:buClr>
              <a:buSzPts val="900"/>
              <a:buNone/>
              <a:defRPr sz="900"/>
            </a:lvl8pPr>
            <a:lvl9pPr marL="4114800" lvl="8" indent="-228600" algn="l">
              <a:lnSpc>
                <a:spcPct val="90000"/>
              </a:lnSpc>
              <a:spcBef>
                <a:spcPts val="500"/>
              </a:spcBef>
              <a:spcAft>
                <a:spcPts val="0"/>
              </a:spcAft>
              <a:buClr>
                <a:schemeClr val="lt1"/>
              </a:buClr>
              <a:buSzPts val="900"/>
              <a:buNone/>
              <a:defRPr sz="900"/>
            </a:lvl9pPr>
          </a:lstStyle>
          <a:p>
            <a:endParaRPr/>
          </a:p>
        </p:txBody>
      </p:sp>
      <p:sp>
        <p:nvSpPr>
          <p:cNvPr id="106" name="Google Shape;106;p21"/>
          <p:cNvSpPr txBox="1">
            <a:spLocks noGrp="1"/>
          </p:cNvSpPr>
          <p:nvPr>
            <p:ph type="body" idx="3"/>
          </p:nvPr>
        </p:nvSpPr>
        <p:spPr>
          <a:xfrm>
            <a:off x="4368800" y="2201333"/>
            <a:ext cx="3456432" cy="626534"/>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lt1"/>
              </a:buClr>
              <a:buSzPts val="2400"/>
              <a:buNone/>
              <a:defRPr sz="2400" b="0">
                <a:solidFill>
                  <a:schemeClr val="lt1"/>
                </a:solidFill>
              </a:defRPr>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107" name="Google Shape;107;p21"/>
          <p:cNvSpPr txBox="1">
            <a:spLocks noGrp="1"/>
          </p:cNvSpPr>
          <p:nvPr>
            <p:ph type="body" idx="4"/>
          </p:nvPr>
        </p:nvSpPr>
        <p:spPr>
          <a:xfrm>
            <a:off x="4366858" y="2904067"/>
            <a:ext cx="3456432" cy="33146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lvl1pPr>
            <a:lvl2pPr marL="914400" lvl="1" indent="-228600" algn="l">
              <a:lnSpc>
                <a:spcPct val="90000"/>
              </a:lnSpc>
              <a:spcBef>
                <a:spcPts val="500"/>
              </a:spcBef>
              <a:spcAft>
                <a:spcPts val="0"/>
              </a:spcAft>
              <a:buClr>
                <a:schemeClr val="lt1"/>
              </a:buClr>
              <a:buSzPts val="1200"/>
              <a:buNone/>
              <a:defRPr sz="1200"/>
            </a:lvl2pPr>
            <a:lvl3pPr marL="1371600" lvl="2" indent="-228600" algn="l">
              <a:lnSpc>
                <a:spcPct val="90000"/>
              </a:lnSpc>
              <a:spcBef>
                <a:spcPts val="500"/>
              </a:spcBef>
              <a:spcAft>
                <a:spcPts val="0"/>
              </a:spcAft>
              <a:buClr>
                <a:schemeClr val="lt1"/>
              </a:buClr>
              <a:buSzPts val="1000"/>
              <a:buNone/>
              <a:defRPr sz="1000"/>
            </a:lvl3pPr>
            <a:lvl4pPr marL="1828800" lvl="3" indent="-228600" algn="l">
              <a:lnSpc>
                <a:spcPct val="90000"/>
              </a:lnSpc>
              <a:spcBef>
                <a:spcPts val="500"/>
              </a:spcBef>
              <a:spcAft>
                <a:spcPts val="0"/>
              </a:spcAft>
              <a:buClr>
                <a:schemeClr val="lt1"/>
              </a:buClr>
              <a:buSzPts val="900"/>
              <a:buNone/>
              <a:defRPr sz="900"/>
            </a:lvl4pPr>
            <a:lvl5pPr marL="2286000" lvl="4" indent="-228600" algn="l">
              <a:lnSpc>
                <a:spcPct val="90000"/>
              </a:lnSpc>
              <a:spcBef>
                <a:spcPts val="500"/>
              </a:spcBef>
              <a:spcAft>
                <a:spcPts val="0"/>
              </a:spcAft>
              <a:buClr>
                <a:schemeClr val="lt1"/>
              </a:buClr>
              <a:buSzPts val="900"/>
              <a:buNone/>
              <a:defRPr sz="900"/>
            </a:lvl5pPr>
            <a:lvl6pPr marL="2743200" lvl="5" indent="-228600" algn="l">
              <a:lnSpc>
                <a:spcPct val="90000"/>
              </a:lnSpc>
              <a:spcBef>
                <a:spcPts val="500"/>
              </a:spcBef>
              <a:spcAft>
                <a:spcPts val="0"/>
              </a:spcAft>
              <a:buClr>
                <a:schemeClr val="lt1"/>
              </a:buClr>
              <a:buSzPts val="900"/>
              <a:buNone/>
              <a:defRPr sz="900"/>
            </a:lvl6pPr>
            <a:lvl7pPr marL="3200400" lvl="6" indent="-228600" algn="l">
              <a:lnSpc>
                <a:spcPct val="90000"/>
              </a:lnSpc>
              <a:spcBef>
                <a:spcPts val="500"/>
              </a:spcBef>
              <a:spcAft>
                <a:spcPts val="0"/>
              </a:spcAft>
              <a:buClr>
                <a:schemeClr val="lt1"/>
              </a:buClr>
              <a:buSzPts val="900"/>
              <a:buNone/>
              <a:defRPr sz="900"/>
            </a:lvl7pPr>
            <a:lvl8pPr marL="3657600" lvl="7" indent="-228600" algn="l">
              <a:lnSpc>
                <a:spcPct val="90000"/>
              </a:lnSpc>
              <a:spcBef>
                <a:spcPts val="500"/>
              </a:spcBef>
              <a:spcAft>
                <a:spcPts val="0"/>
              </a:spcAft>
              <a:buClr>
                <a:schemeClr val="lt1"/>
              </a:buClr>
              <a:buSzPts val="900"/>
              <a:buNone/>
              <a:defRPr sz="900"/>
            </a:lvl8pPr>
            <a:lvl9pPr marL="4114800" lvl="8" indent="-228600" algn="l">
              <a:lnSpc>
                <a:spcPct val="90000"/>
              </a:lnSpc>
              <a:spcBef>
                <a:spcPts val="500"/>
              </a:spcBef>
              <a:spcAft>
                <a:spcPts val="0"/>
              </a:spcAft>
              <a:buClr>
                <a:schemeClr val="lt1"/>
              </a:buClr>
              <a:buSzPts val="900"/>
              <a:buNone/>
              <a:defRPr sz="900"/>
            </a:lvl9pPr>
          </a:lstStyle>
          <a:p>
            <a:endParaRPr/>
          </a:p>
        </p:txBody>
      </p:sp>
      <p:sp>
        <p:nvSpPr>
          <p:cNvPr id="108" name="Google Shape;108;p21"/>
          <p:cNvSpPr txBox="1">
            <a:spLocks noGrp="1"/>
          </p:cNvSpPr>
          <p:nvPr>
            <p:ph type="body" idx="5"/>
          </p:nvPr>
        </p:nvSpPr>
        <p:spPr>
          <a:xfrm>
            <a:off x="8051800" y="2192866"/>
            <a:ext cx="3456432" cy="626534"/>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lt1"/>
              </a:buClr>
              <a:buSzPts val="2400"/>
              <a:buNone/>
              <a:defRPr sz="2400" b="0">
                <a:solidFill>
                  <a:schemeClr val="lt1"/>
                </a:solidFill>
              </a:defRPr>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109" name="Google Shape;109;p21"/>
          <p:cNvSpPr txBox="1">
            <a:spLocks noGrp="1"/>
          </p:cNvSpPr>
          <p:nvPr>
            <p:ph type="body" idx="6"/>
          </p:nvPr>
        </p:nvSpPr>
        <p:spPr>
          <a:xfrm>
            <a:off x="8051801" y="2904565"/>
            <a:ext cx="3456432" cy="331413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lvl1pPr>
            <a:lvl2pPr marL="914400" lvl="1" indent="-228600" algn="l">
              <a:lnSpc>
                <a:spcPct val="90000"/>
              </a:lnSpc>
              <a:spcBef>
                <a:spcPts val="500"/>
              </a:spcBef>
              <a:spcAft>
                <a:spcPts val="0"/>
              </a:spcAft>
              <a:buClr>
                <a:schemeClr val="lt1"/>
              </a:buClr>
              <a:buSzPts val="1200"/>
              <a:buNone/>
              <a:defRPr sz="1200"/>
            </a:lvl2pPr>
            <a:lvl3pPr marL="1371600" lvl="2" indent="-228600" algn="l">
              <a:lnSpc>
                <a:spcPct val="90000"/>
              </a:lnSpc>
              <a:spcBef>
                <a:spcPts val="500"/>
              </a:spcBef>
              <a:spcAft>
                <a:spcPts val="0"/>
              </a:spcAft>
              <a:buClr>
                <a:schemeClr val="lt1"/>
              </a:buClr>
              <a:buSzPts val="1000"/>
              <a:buNone/>
              <a:defRPr sz="1000"/>
            </a:lvl3pPr>
            <a:lvl4pPr marL="1828800" lvl="3" indent="-228600" algn="l">
              <a:lnSpc>
                <a:spcPct val="90000"/>
              </a:lnSpc>
              <a:spcBef>
                <a:spcPts val="500"/>
              </a:spcBef>
              <a:spcAft>
                <a:spcPts val="0"/>
              </a:spcAft>
              <a:buClr>
                <a:schemeClr val="lt1"/>
              </a:buClr>
              <a:buSzPts val="900"/>
              <a:buNone/>
              <a:defRPr sz="900"/>
            </a:lvl4pPr>
            <a:lvl5pPr marL="2286000" lvl="4" indent="-228600" algn="l">
              <a:lnSpc>
                <a:spcPct val="90000"/>
              </a:lnSpc>
              <a:spcBef>
                <a:spcPts val="500"/>
              </a:spcBef>
              <a:spcAft>
                <a:spcPts val="0"/>
              </a:spcAft>
              <a:buClr>
                <a:schemeClr val="lt1"/>
              </a:buClr>
              <a:buSzPts val="900"/>
              <a:buNone/>
              <a:defRPr sz="900"/>
            </a:lvl5pPr>
            <a:lvl6pPr marL="2743200" lvl="5" indent="-228600" algn="l">
              <a:lnSpc>
                <a:spcPct val="90000"/>
              </a:lnSpc>
              <a:spcBef>
                <a:spcPts val="500"/>
              </a:spcBef>
              <a:spcAft>
                <a:spcPts val="0"/>
              </a:spcAft>
              <a:buClr>
                <a:schemeClr val="lt1"/>
              </a:buClr>
              <a:buSzPts val="900"/>
              <a:buNone/>
              <a:defRPr sz="900"/>
            </a:lvl6pPr>
            <a:lvl7pPr marL="3200400" lvl="6" indent="-228600" algn="l">
              <a:lnSpc>
                <a:spcPct val="90000"/>
              </a:lnSpc>
              <a:spcBef>
                <a:spcPts val="500"/>
              </a:spcBef>
              <a:spcAft>
                <a:spcPts val="0"/>
              </a:spcAft>
              <a:buClr>
                <a:schemeClr val="lt1"/>
              </a:buClr>
              <a:buSzPts val="900"/>
              <a:buNone/>
              <a:defRPr sz="900"/>
            </a:lvl7pPr>
            <a:lvl8pPr marL="3657600" lvl="7" indent="-228600" algn="l">
              <a:lnSpc>
                <a:spcPct val="90000"/>
              </a:lnSpc>
              <a:spcBef>
                <a:spcPts val="500"/>
              </a:spcBef>
              <a:spcAft>
                <a:spcPts val="0"/>
              </a:spcAft>
              <a:buClr>
                <a:schemeClr val="lt1"/>
              </a:buClr>
              <a:buSzPts val="900"/>
              <a:buNone/>
              <a:defRPr sz="900"/>
            </a:lvl8pPr>
            <a:lvl9pPr marL="4114800" lvl="8" indent="-228600" algn="l">
              <a:lnSpc>
                <a:spcPct val="90000"/>
              </a:lnSpc>
              <a:spcBef>
                <a:spcPts val="500"/>
              </a:spcBef>
              <a:spcAft>
                <a:spcPts val="0"/>
              </a:spcAft>
              <a:buClr>
                <a:schemeClr val="lt1"/>
              </a:buClr>
              <a:buSzPts val="900"/>
              <a:buNone/>
              <a:defRPr sz="900"/>
            </a:lvl9pPr>
          </a:lstStyle>
          <a:p>
            <a:endParaRPr/>
          </a:p>
        </p:txBody>
      </p:sp>
      <p:sp>
        <p:nvSpPr>
          <p:cNvPr id="110" name="Google Shape;110;p21"/>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21"/>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21"/>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3 colonnes d’image">
  <p:cSld name="3 colonnes d’image">
    <p:spTree>
      <p:nvGrpSpPr>
        <p:cNvPr id="1" name="Shape 113"/>
        <p:cNvGrpSpPr/>
        <p:nvPr/>
      </p:nvGrpSpPr>
      <p:grpSpPr>
        <a:xfrm>
          <a:off x="0" y="0"/>
          <a:ext cx="0" cy="0"/>
          <a:chOff x="0" y="0"/>
          <a:chExt cx="0" cy="0"/>
        </a:xfrm>
      </p:grpSpPr>
      <p:sp>
        <p:nvSpPr>
          <p:cNvPr id="114" name="Google Shape;114;p22"/>
          <p:cNvSpPr txBox="1">
            <a:spLocks noGrp="1"/>
          </p:cNvSpPr>
          <p:nvPr>
            <p:ph type="title"/>
          </p:nvPr>
        </p:nvSpPr>
        <p:spPr>
          <a:xfrm>
            <a:off x="2895600" y="762000"/>
            <a:ext cx="8610599" cy="1295400"/>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5" name="Google Shape;115;p22"/>
          <p:cNvSpPr txBox="1">
            <a:spLocks noGrp="1"/>
          </p:cNvSpPr>
          <p:nvPr>
            <p:ph type="body" idx="1"/>
          </p:nvPr>
        </p:nvSpPr>
        <p:spPr>
          <a:xfrm>
            <a:off x="688618" y="4191000"/>
            <a:ext cx="3451582" cy="682765"/>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lt1"/>
              </a:buClr>
              <a:buSzPts val="2400"/>
              <a:buNone/>
              <a:defRPr sz="2400" b="0">
                <a:solidFill>
                  <a:schemeClr val="lt1"/>
                </a:solidFill>
              </a:defRPr>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116" name="Google Shape;116;p22"/>
          <p:cNvSpPr>
            <a:spLocks noGrp="1"/>
          </p:cNvSpPr>
          <p:nvPr>
            <p:ph type="pic" idx="2"/>
          </p:nvPr>
        </p:nvSpPr>
        <p:spPr>
          <a:xfrm>
            <a:off x="688618" y="2362200"/>
            <a:ext cx="3451582" cy="1524000"/>
          </a:xfrm>
          <a:prstGeom prst="roundRect">
            <a:avLst>
              <a:gd name="adj" fmla="val 0"/>
            </a:avLst>
          </a:prstGeom>
          <a:noFill/>
          <a:ln>
            <a:noFill/>
          </a:ln>
          <a:effectLst>
            <a:outerShdw blurRad="50800" dist="50800" dir="5400000" algn="tl" rotWithShape="0">
              <a:srgbClr val="000000">
                <a:alpha val="42745"/>
              </a:srgbClr>
            </a:outerShdw>
          </a:effectLst>
        </p:spPr>
        <p:txBody>
          <a:bodyPr spcFirstLastPara="1" wrap="square" lIns="91425" tIns="45700" rIns="91425" bIns="45700" anchor="t" anchorCtr="0">
            <a:normAutofit/>
          </a:bodyPr>
          <a:lstStyle>
            <a:lvl1pPr marR="0" lvl="0" algn="ctr" rtl="0">
              <a:lnSpc>
                <a:spcPct val="90000"/>
              </a:lnSpc>
              <a:spcBef>
                <a:spcPts val="10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9pPr>
          </a:lstStyle>
          <a:p>
            <a:endParaRPr/>
          </a:p>
        </p:txBody>
      </p:sp>
      <p:sp>
        <p:nvSpPr>
          <p:cNvPr id="117" name="Google Shape;117;p22"/>
          <p:cNvSpPr txBox="1">
            <a:spLocks noGrp="1"/>
          </p:cNvSpPr>
          <p:nvPr>
            <p:ph type="body" idx="3"/>
          </p:nvPr>
        </p:nvSpPr>
        <p:spPr>
          <a:xfrm>
            <a:off x="688618" y="4873764"/>
            <a:ext cx="3451582" cy="13449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lvl1pPr>
            <a:lvl2pPr marL="914400" lvl="1" indent="-228600" algn="l">
              <a:lnSpc>
                <a:spcPct val="90000"/>
              </a:lnSpc>
              <a:spcBef>
                <a:spcPts val="500"/>
              </a:spcBef>
              <a:spcAft>
                <a:spcPts val="0"/>
              </a:spcAft>
              <a:buClr>
                <a:schemeClr val="lt1"/>
              </a:buClr>
              <a:buSzPts val="1200"/>
              <a:buNone/>
              <a:defRPr sz="1200"/>
            </a:lvl2pPr>
            <a:lvl3pPr marL="1371600" lvl="2" indent="-228600" algn="l">
              <a:lnSpc>
                <a:spcPct val="90000"/>
              </a:lnSpc>
              <a:spcBef>
                <a:spcPts val="500"/>
              </a:spcBef>
              <a:spcAft>
                <a:spcPts val="0"/>
              </a:spcAft>
              <a:buClr>
                <a:schemeClr val="lt1"/>
              </a:buClr>
              <a:buSzPts val="1000"/>
              <a:buNone/>
              <a:defRPr sz="1000"/>
            </a:lvl3pPr>
            <a:lvl4pPr marL="1828800" lvl="3" indent="-228600" algn="l">
              <a:lnSpc>
                <a:spcPct val="90000"/>
              </a:lnSpc>
              <a:spcBef>
                <a:spcPts val="500"/>
              </a:spcBef>
              <a:spcAft>
                <a:spcPts val="0"/>
              </a:spcAft>
              <a:buClr>
                <a:schemeClr val="lt1"/>
              </a:buClr>
              <a:buSzPts val="900"/>
              <a:buNone/>
              <a:defRPr sz="900"/>
            </a:lvl4pPr>
            <a:lvl5pPr marL="2286000" lvl="4" indent="-228600" algn="l">
              <a:lnSpc>
                <a:spcPct val="90000"/>
              </a:lnSpc>
              <a:spcBef>
                <a:spcPts val="500"/>
              </a:spcBef>
              <a:spcAft>
                <a:spcPts val="0"/>
              </a:spcAft>
              <a:buClr>
                <a:schemeClr val="lt1"/>
              </a:buClr>
              <a:buSzPts val="900"/>
              <a:buNone/>
              <a:defRPr sz="900"/>
            </a:lvl5pPr>
            <a:lvl6pPr marL="2743200" lvl="5" indent="-228600" algn="l">
              <a:lnSpc>
                <a:spcPct val="90000"/>
              </a:lnSpc>
              <a:spcBef>
                <a:spcPts val="500"/>
              </a:spcBef>
              <a:spcAft>
                <a:spcPts val="0"/>
              </a:spcAft>
              <a:buClr>
                <a:schemeClr val="lt1"/>
              </a:buClr>
              <a:buSzPts val="900"/>
              <a:buNone/>
              <a:defRPr sz="900"/>
            </a:lvl6pPr>
            <a:lvl7pPr marL="3200400" lvl="6" indent="-228600" algn="l">
              <a:lnSpc>
                <a:spcPct val="90000"/>
              </a:lnSpc>
              <a:spcBef>
                <a:spcPts val="500"/>
              </a:spcBef>
              <a:spcAft>
                <a:spcPts val="0"/>
              </a:spcAft>
              <a:buClr>
                <a:schemeClr val="lt1"/>
              </a:buClr>
              <a:buSzPts val="900"/>
              <a:buNone/>
              <a:defRPr sz="900"/>
            </a:lvl7pPr>
            <a:lvl8pPr marL="3657600" lvl="7" indent="-228600" algn="l">
              <a:lnSpc>
                <a:spcPct val="90000"/>
              </a:lnSpc>
              <a:spcBef>
                <a:spcPts val="500"/>
              </a:spcBef>
              <a:spcAft>
                <a:spcPts val="0"/>
              </a:spcAft>
              <a:buClr>
                <a:schemeClr val="lt1"/>
              </a:buClr>
              <a:buSzPts val="900"/>
              <a:buNone/>
              <a:defRPr sz="900"/>
            </a:lvl8pPr>
            <a:lvl9pPr marL="4114800" lvl="8" indent="-228600" algn="l">
              <a:lnSpc>
                <a:spcPct val="90000"/>
              </a:lnSpc>
              <a:spcBef>
                <a:spcPts val="500"/>
              </a:spcBef>
              <a:spcAft>
                <a:spcPts val="0"/>
              </a:spcAft>
              <a:buClr>
                <a:schemeClr val="lt1"/>
              </a:buClr>
              <a:buSzPts val="900"/>
              <a:buNone/>
              <a:defRPr sz="900"/>
            </a:lvl9pPr>
          </a:lstStyle>
          <a:p>
            <a:endParaRPr/>
          </a:p>
        </p:txBody>
      </p:sp>
      <p:sp>
        <p:nvSpPr>
          <p:cNvPr id="118" name="Google Shape;118;p22"/>
          <p:cNvSpPr txBox="1">
            <a:spLocks noGrp="1"/>
          </p:cNvSpPr>
          <p:nvPr>
            <p:ph type="body" idx="4"/>
          </p:nvPr>
        </p:nvSpPr>
        <p:spPr>
          <a:xfrm>
            <a:off x="4374263" y="4191000"/>
            <a:ext cx="3448935" cy="682765"/>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lt1"/>
              </a:buClr>
              <a:buSzPts val="2400"/>
              <a:buNone/>
              <a:defRPr sz="2400" b="0">
                <a:solidFill>
                  <a:schemeClr val="lt1"/>
                </a:solidFill>
              </a:defRPr>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119" name="Google Shape;119;p22"/>
          <p:cNvSpPr>
            <a:spLocks noGrp="1"/>
          </p:cNvSpPr>
          <p:nvPr>
            <p:ph type="pic" idx="5"/>
          </p:nvPr>
        </p:nvSpPr>
        <p:spPr>
          <a:xfrm>
            <a:off x="4374263" y="2362200"/>
            <a:ext cx="3448936" cy="1524000"/>
          </a:xfrm>
          <a:prstGeom prst="roundRect">
            <a:avLst>
              <a:gd name="adj" fmla="val 0"/>
            </a:avLst>
          </a:prstGeom>
          <a:noFill/>
          <a:ln>
            <a:noFill/>
          </a:ln>
          <a:effectLst>
            <a:outerShdw blurRad="50800" dist="50800" dir="5400000" algn="tl" rotWithShape="0">
              <a:srgbClr val="000000">
                <a:alpha val="42745"/>
              </a:srgbClr>
            </a:outerShdw>
          </a:effectLst>
        </p:spPr>
        <p:txBody>
          <a:bodyPr spcFirstLastPara="1" wrap="square" lIns="91425" tIns="45700" rIns="91425" bIns="45700" anchor="t" anchorCtr="0">
            <a:normAutofit/>
          </a:bodyPr>
          <a:lstStyle>
            <a:lvl1pPr marR="0" lvl="0" algn="ctr" rtl="0">
              <a:lnSpc>
                <a:spcPct val="90000"/>
              </a:lnSpc>
              <a:spcBef>
                <a:spcPts val="10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9pPr>
          </a:lstStyle>
          <a:p>
            <a:endParaRPr/>
          </a:p>
        </p:txBody>
      </p:sp>
      <p:sp>
        <p:nvSpPr>
          <p:cNvPr id="120" name="Google Shape;120;p22"/>
          <p:cNvSpPr txBox="1">
            <a:spLocks noGrp="1"/>
          </p:cNvSpPr>
          <p:nvPr>
            <p:ph type="body" idx="6"/>
          </p:nvPr>
        </p:nvSpPr>
        <p:spPr>
          <a:xfrm>
            <a:off x="4374264" y="4873763"/>
            <a:ext cx="3448935" cy="13449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lvl1pPr>
            <a:lvl2pPr marL="914400" lvl="1" indent="-228600" algn="l">
              <a:lnSpc>
                <a:spcPct val="90000"/>
              </a:lnSpc>
              <a:spcBef>
                <a:spcPts val="500"/>
              </a:spcBef>
              <a:spcAft>
                <a:spcPts val="0"/>
              </a:spcAft>
              <a:buClr>
                <a:schemeClr val="lt1"/>
              </a:buClr>
              <a:buSzPts val="1200"/>
              <a:buNone/>
              <a:defRPr sz="1200"/>
            </a:lvl2pPr>
            <a:lvl3pPr marL="1371600" lvl="2" indent="-228600" algn="l">
              <a:lnSpc>
                <a:spcPct val="90000"/>
              </a:lnSpc>
              <a:spcBef>
                <a:spcPts val="500"/>
              </a:spcBef>
              <a:spcAft>
                <a:spcPts val="0"/>
              </a:spcAft>
              <a:buClr>
                <a:schemeClr val="lt1"/>
              </a:buClr>
              <a:buSzPts val="1000"/>
              <a:buNone/>
              <a:defRPr sz="1000"/>
            </a:lvl3pPr>
            <a:lvl4pPr marL="1828800" lvl="3" indent="-228600" algn="l">
              <a:lnSpc>
                <a:spcPct val="90000"/>
              </a:lnSpc>
              <a:spcBef>
                <a:spcPts val="500"/>
              </a:spcBef>
              <a:spcAft>
                <a:spcPts val="0"/>
              </a:spcAft>
              <a:buClr>
                <a:schemeClr val="lt1"/>
              </a:buClr>
              <a:buSzPts val="900"/>
              <a:buNone/>
              <a:defRPr sz="900"/>
            </a:lvl4pPr>
            <a:lvl5pPr marL="2286000" lvl="4" indent="-228600" algn="l">
              <a:lnSpc>
                <a:spcPct val="90000"/>
              </a:lnSpc>
              <a:spcBef>
                <a:spcPts val="500"/>
              </a:spcBef>
              <a:spcAft>
                <a:spcPts val="0"/>
              </a:spcAft>
              <a:buClr>
                <a:schemeClr val="lt1"/>
              </a:buClr>
              <a:buSzPts val="900"/>
              <a:buNone/>
              <a:defRPr sz="900"/>
            </a:lvl5pPr>
            <a:lvl6pPr marL="2743200" lvl="5" indent="-228600" algn="l">
              <a:lnSpc>
                <a:spcPct val="90000"/>
              </a:lnSpc>
              <a:spcBef>
                <a:spcPts val="500"/>
              </a:spcBef>
              <a:spcAft>
                <a:spcPts val="0"/>
              </a:spcAft>
              <a:buClr>
                <a:schemeClr val="lt1"/>
              </a:buClr>
              <a:buSzPts val="900"/>
              <a:buNone/>
              <a:defRPr sz="900"/>
            </a:lvl6pPr>
            <a:lvl7pPr marL="3200400" lvl="6" indent="-228600" algn="l">
              <a:lnSpc>
                <a:spcPct val="90000"/>
              </a:lnSpc>
              <a:spcBef>
                <a:spcPts val="500"/>
              </a:spcBef>
              <a:spcAft>
                <a:spcPts val="0"/>
              </a:spcAft>
              <a:buClr>
                <a:schemeClr val="lt1"/>
              </a:buClr>
              <a:buSzPts val="900"/>
              <a:buNone/>
              <a:defRPr sz="900"/>
            </a:lvl7pPr>
            <a:lvl8pPr marL="3657600" lvl="7" indent="-228600" algn="l">
              <a:lnSpc>
                <a:spcPct val="90000"/>
              </a:lnSpc>
              <a:spcBef>
                <a:spcPts val="500"/>
              </a:spcBef>
              <a:spcAft>
                <a:spcPts val="0"/>
              </a:spcAft>
              <a:buClr>
                <a:schemeClr val="lt1"/>
              </a:buClr>
              <a:buSzPts val="900"/>
              <a:buNone/>
              <a:defRPr sz="900"/>
            </a:lvl8pPr>
            <a:lvl9pPr marL="4114800" lvl="8" indent="-228600" algn="l">
              <a:lnSpc>
                <a:spcPct val="90000"/>
              </a:lnSpc>
              <a:spcBef>
                <a:spcPts val="500"/>
              </a:spcBef>
              <a:spcAft>
                <a:spcPts val="0"/>
              </a:spcAft>
              <a:buClr>
                <a:schemeClr val="lt1"/>
              </a:buClr>
              <a:buSzPts val="900"/>
              <a:buNone/>
              <a:defRPr sz="900"/>
            </a:lvl9pPr>
          </a:lstStyle>
          <a:p>
            <a:endParaRPr/>
          </a:p>
        </p:txBody>
      </p:sp>
      <p:sp>
        <p:nvSpPr>
          <p:cNvPr id="121" name="Google Shape;121;p22"/>
          <p:cNvSpPr txBox="1">
            <a:spLocks noGrp="1"/>
          </p:cNvSpPr>
          <p:nvPr>
            <p:ph type="body" idx="7"/>
          </p:nvPr>
        </p:nvSpPr>
        <p:spPr>
          <a:xfrm>
            <a:off x="8049731" y="4191000"/>
            <a:ext cx="3456469" cy="682765"/>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lt1"/>
              </a:buClr>
              <a:buSzPts val="2400"/>
              <a:buNone/>
              <a:defRPr sz="2400" b="0">
                <a:solidFill>
                  <a:schemeClr val="lt1"/>
                </a:solidFill>
              </a:defRPr>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122" name="Google Shape;122;p22"/>
          <p:cNvSpPr>
            <a:spLocks noGrp="1"/>
          </p:cNvSpPr>
          <p:nvPr>
            <p:ph type="pic" idx="8"/>
          </p:nvPr>
        </p:nvSpPr>
        <p:spPr>
          <a:xfrm>
            <a:off x="8049855" y="2362200"/>
            <a:ext cx="3447878" cy="1524000"/>
          </a:xfrm>
          <a:prstGeom prst="roundRect">
            <a:avLst>
              <a:gd name="adj" fmla="val 0"/>
            </a:avLst>
          </a:prstGeom>
          <a:noFill/>
          <a:ln>
            <a:noFill/>
          </a:ln>
          <a:effectLst>
            <a:outerShdw blurRad="50800" dist="50800" dir="5400000" algn="tl" rotWithShape="0">
              <a:srgbClr val="000000">
                <a:alpha val="42745"/>
              </a:srgbClr>
            </a:outerShdw>
          </a:effectLst>
        </p:spPr>
        <p:txBody>
          <a:bodyPr spcFirstLastPara="1" wrap="square" lIns="91425" tIns="45700" rIns="91425" bIns="45700" anchor="t" anchorCtr="0">
            <a:normAutofit/>
          </a:bodyPr>
          <a:lstStyle>
            <a:lvl1pPr marR="0" lvl="0" algn="ctr" rtl="0">
              <a:lnSpc>
                <a:spcPct val="90000"/>
              </a:lnSpc>
              <a:spcBef>
                <a:spcPts val="10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entury Gothic"/>
                <a:ea typeface="Century Gothic"/>
                <a:cs typeface="Century Gothic"/>
                <a:sym typeface="Century Gothic"/>
              </a:defRPr>
            </a:lvl9pPr>
          </a:lstStyle>
          <a:p>
            <a:endParaRPr/>
          </a:p>
        </p:txBody>
      </p:sp>
      <p:sp>
        <p:nvSpPr>
          <p:cNvPr id="123" name="Google Shape;123;p22"/>
          <p:cNvSpPr txBox="1">
            <a:spLocks noGrp="1"/>
          </p:cNvSpPr>
          <p:nvPr>
            <p:ph type="body" idx="9"/>
          </p:nvPr>
        </p:nvSpPr>
        <p:spPr>
          <a:xfrm>
            <a:off x="8049731" y="4873761"/>
            <a:ext cx="3452445" cy="13449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lvl1pPr>
            <a:lvl2pPr marL="914400" lvl="1" indent="-228600" algn="l">
              <a:lnSpc>
                <a:spcPct val="90000"/>
              </a:lnSpc>
              <a:spcBef>
                <a:spcPts val="500"/>
              </a:spcBef>
              <a:spcAft>
                <a:spcPts val="0"/>
              </a:spcAft>
              <a:buClr>
                <a:schemeClr val="lt1"/>
              </a:buClr>
              <a:buSzPts val="1200"/>
              <a:buNone/>
              <a:defRPr sz="1200"/>
            </a:lvl2pPr>
            <a:lvl3pPr marL="1371600" lvl="2" indent="-228600" algn="l">
              <a:lnSpc>
                <a:spcPct val="90000"/>
              </a:lnSpc>
              <a:spcBef>
                <a:spcPts val="500"/>
              </a:spcBef>
              <a:spcAft>
                <a:spcPts val="0"/>
              </a:spcAft>
              <a:buClr>
                <a:schemeClr val="lt1"/>
              </a:buClr>
              <a:buSzPts val="1000"/>
              <a:buNone/>
              <a:defRPr sz="1000"/>
            </a:lvl3pPr>
            <a:lvl4pPr marL="1828800" lvl="3" indent="-228600" algn="l">
              <a:lnSpc>
                <a:spcPct val="90000"/>
              </a:lnSpc>
              <a:spcBef>
                <a:spcPts val="500"/>
              </a:spcBef>
              <a:spcAft>
                <a:spcPts val="0"/>
              </a:spcAft>
              <a:buClr>
                <a:schemeClr val="lt1"/>
              </a:buClr>
              <a:buSzPts val="900"/>
              <a:buNone/>
              <a:defRPr sz="900"/>
            </a:lvl4pPr>
            <a:lvl5pPr marL="2286000" lvl="4" indent="-228600" algn="l">
              <a:lnSpc>
                <a:spcPct val="90000"/>
              </a:lnSpc>
              <a:spcBef>
                <a:spcPts val="500"/>
              </a:spcBef>
              <a:spcAft>
                <a:spcPts val="0"/>
              </a:spcAft>
              <a:buClr>
                <a:schemeClr val="lt1"/>
              </a:buClr>
              <a:buSzPts val="900"/>
              <a:buNone/>
              <a:defRPr sz="900"/>
            </a:lvl5pPr>
            <a:lvl6pPr marL="2743200" lvl="5" indent="-228600" algn="l">
              <a:lnSpc>
                <a:spcPct val="90000"/>
              </a:lnSpc>
              <a:spcBef>
                <a:spcPts val="500"/>
              </a:spcBef>
              <a:spcAft>
                <a:spcPts val="0"/>
              </a:spcAft>
              <a:buClr>
                <a:schemeClr val="lt1"/>
              </a:buClr>
              <a:buSzPts val="900"/>
              <a:buNone/>
              <a:defRPr sz="900"/>
            </a:lvl6pPr>
            <a:lvl7pPr marL="3200400" lvl="6" indent="-228600" algn="l">
              <a:lnSpc>
                <a:spcPct val="90000"/>
              </a:lnSpc>
              <a:spcBef>
                <a:spcPts val="500"/>
              </a:spcBef>
              <a:spcAft>
                <a:spcPts val="0"/>
              </a:spcAft>
              <a:buClr>
                <a:schemeClr val="lt1"/>
              </a:buClr>
              <a:buSzPts val="900"/>
              <a:buNone/>
              <a:defRPr sz="900"/>
            </a:lvl7pPr>
            <a:lvl8pPr marL="3657600" lvl="7" indent="-228600" algn="l">
              <a:lnSpc>
                <a:spcPct val="90000"/>
              </a:lnSpc>
              <a:spcBef>
                <a:spcPts val="500"/>
              </a:spcBef>
              <a:spcAft>
                <a:spcPts val="0"/>
              </a:spcAft>
              <a:buClr>
                <a:schemeClr val="lt1"/>
              </a:buClr>
              <a:buSzPts val="900"/>
              <a:buNone/>
              <a:defRPr sz="900"/>
            </a:lvl8pPr>
            <a:lvl9pPr marL="4114800" lvl="8" indent="-228600" algn="l">
              <a:lnSpc>
                <a:spcPct val="90000"/>
              </a:lnSpc>
              <a:spcBef>
                <a:spcPts val="500"/>
              </a:spcBef>
              <a:spcAft>
                <a:spcPts val="0"/>
              </a:spcAft>
              <a:buClr>
                <a:schemeClr val="lt1"/>
              </a:buClr>
              <a:buSzPts val="900"/>
              <a:buNone/>
              <a:defRPr sz="900"/>
            </a:lvl9pPr>
          </a:lstStyle>
          <a:p>
            <a:endParaRPr/>
          </a:p>
        </p:txBody>
      </p:sp>
      <p:sp>
        <p:nvSpPr>
          <p:cNvPr id="124" name="Google Shape;124;p22"/>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2"/>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2"/>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re et texte vertical" type="vertTx">
  <p:cSld name="VERTICAL_TEXT">
    <p:spTree>
      <p:nvGrpSpPr>
        <p:cNvPr id="1" name="Shape 127"/>
        <p:cNvGrpSpPr/>
        <p:nvPr/>
      </p:nvGrpSpPr>
      <p:grpSpPr>
        <a:xfrm>
          <a:off x="0" y="0"/>
          <a:ext cx="0" cy="0"/>
          <a:chOff x="0" y="0"/>
          <a:chExt cx="0" cy="0"/>
        </a:xfrm>
      </p:grpSpPr>
      <p:sp>
        <p:nvSpPr>
          <p:cNvPr id="128" name="Google Shape;128;p23"/>
          <p:cNvSpPr txBox="1">
            <a:spLocks noGrp="1"/>
          </p:cNvSpPr>
          <p:nvPr>
            <p:ph type="title"/>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9" name="Google Shape;129;p23"/>
          <p:cNvSpPr txBox="1">
            <a:spLocks noGrp="1"/>
          </p:cNvSpPr>
          <p:nvPr>
            <p:ph type="body" idx="1"/>
          </p:nvPr>
        </p:nvSpPr>
        <p:spPr>
          <a:xfrm rot="5400000">
            <a:off x="4083937" y="-1203579"/>
            <a:ext cx="4024125" cy="10820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130" name="Google Shape;130;p23"/>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23"/>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 name="Google Shape;132;p23"/>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Titre vertical et texte" type="vertTitleAndTx">
  <p:cSld name="VERTICAL_TITLE_AND_VERTICAL_TEXT">
    <p:spTree>
      <p:nvGrpSpPr>
        <p:cNvPr id="1" name="Shape 133"/>
        <p:cNvGrpSpPr/>
        <p:nvPr/>
      </p:nvGrpSpPr>
      <p:grpSpPr>
        <a:xfrm>
          <a:off x="0" y="0"/>
          <a:ext cx="0" cy="0"/>
          <a:chOff x="0" y="0"/>
          <a:chExt cx="0" cy="0"/>
        </a:xfrm>
      </p:grpSpPr>
      <p:pic>
        <p:nvPicPr>
          <p:cNvPr id="134" name="Google Shape;134;p24" descr="C0-HD-BTM.png"/>
          <p:cNvPicPr preferRelativeResize="0"/>
          <p:nvPr/>
        </p:nvPicPr>
        <p:blipFill rotWithShape="1">
          <a:blip r:embed="rId2">
            <a:alphaModFix/>
          </a:blip>
          <a:srcRect/>
          <a:stretch/>
        </p:blipFill>
        <p:spPr>
          <a:xfrm>
            <a:off x="0" y="4375150"/>
            <a:ext cx="12192000" cy="2482850"/>
          </a:xfrm>
          <a:prstGeom prst="rect">
            <a:avLst/>
          </a:prstGeom>
          <a:noFill/>
          <a:ln>
            <a:noFill/>
          </a:ln>
        </p:spPr>
      </p:pic>
      <p:sp>
        <p:nvSpPr>
          <p:cNvPr id="135" name="Google Shape;135;p24"/>
          <p:cNvSpPr txBox="1">
            <a:spLocks noGrp="1"/>
          </p:cNvSpPr>
          <p:nvPr>
            <p:ph type="title"/>
          </p:nvPr>
        </p:nvSpPr>
        <p:spPr>
          <a:xfrm rot="5400000">
            <a:off x="8525933" y="1667933"/>
            <a:ext cx="3903133" cy="20574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0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24"/>
          <p:cNvSpPr txBox="1">
            <a:spLocks noGrp="1"/>
          </p:cNvSpPr>
          <p:nvPr>
            <p:ph type="body" idx="1"/>
          </p:nvPr>
        </p:nvSpPr>
        <p:spPr>
          <a:xfrm rot="5400000">
            <a:off x="3175000" y="-1405467"/>
            <a:ext cx="3903133" cy="820420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137" name="Google Shape;137;p24"/>
          <p:cNvSpPr txBox="1">
            <a:spLocks noGrp="1"/>
          </p:cNvSpPr>
          <p:nvPr>
            <p:ph type="dt" idx="10"/>
          </p:nvPr>
        </p:nvSpPr>
        <p:spPr>
          <a:xfrm>
            <a:off x="7814452" y="379941"/>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24"/>
          <p:cNvSpPr txBox="1">
            <a:spLocks noGrp="1"/>
          </p:cNvSpPr>
          <p:nvPr>
            <p:ph type="ftr" idx="11"/>
          </p:nvPr>
        </p:nvSpPr>
        <p:spPr>
          <a:xfrm>
            <a:off x="685800" y="381000"/>
            <a:ext cx="699149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24"/>
          <p:cNvSpPr txBox="1">
            <a:spLocks noGrp="1"/>
          </p:cNvSpPr>
          <p:nvPr>
            <p:ph type="sldNum" idx="12"/>
          </p:nvPr>
        </p:nvSpPr>
        <p:spPr>
          <a:xfrm>
            <a:off x="10862452" y="381000"/>
            <a:ext cx="64374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re et contenu" type="obj">
  <p:cSld name="OBJECT">
    <p:spTree>
      <p:nvGrpSpPr>
        <p:cNvPr id="1" name="Shape 19"/>
        <p:cNvGrpSpPr/>
        <p:nvPr/>
      </p:nvGrpSpPr>
      <p:grpSpPr>
        <a:xfrm>
          <a:off x="0" y="0"/>
          <a:ext cx="0" cy="0"/>
          <a:chOff x="0" y="0"/>
          <a:chExt cx="0" cy="0"/>
        </a:xfrm>
      </p:grpSpPr>
      <p:sp>
        <p:nvSpPr>
          <p:cNvPr id="20" name="Google Shape;20;p9"/>
          <p:cNvSpPr txBox="1">
            <a:spLocks noGrp="1"/>
          </p:cNvSpPr>
          <p:nvPr>
            <p:ph type="title"/>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9"/>
          <p:cNvSpPr txBox="1">
            <a:spLocks noGrp="1"/>
          </p:cNvSpPr>
          <p:nvPr>
            <p:ph type="body" idx="1"/>
          </p:nvPr>
        </p:nvSpPr>
        <p:spPr>
          <a:xfrm>
            <a:off x="685800" y="2194560"/>
            <a:ext cx="10820400" cy="40241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22" name="Google Shape;22;p9"/>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9"/>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9"/>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re de section" type="secHead">
  <p:cSld name="SECTION_HEADER">
    <p:spTree>
      <p:nvGrpSpPr>
        <p:cNvPr id="1" name="Shape 25"/>
        <p:cNvGrpSpPr/>
        <p:nvPr/>
      </p:nvGrpSpPr>
      <p:grpSpPr>
        <a:xfrm>
          <a:off x="0" y="0"/>
          <a:ext cx="0" cy="0"/>
          <a:chOff x="0" y="0"/>
          <a:chExt cx="0" cy="0"/>
        </a:xfrm>
      </p:grpSpPr>
      <p:pic>
        <p:nvPicPr>
          <p:cNvPr id="26" name="Google Shape;26;p10" descr="C0-HD-BTM.png"/>
          <p:cNvPicPr preferRelativeResize="0"/>
          <p:nvPr/>
        </p:nvPicPr>
        <p:blipFill rotWithShape="1">
          <a:blip r:embed="rId2">
            <a:alphaModFix/>
          </a:blip>
          <a:srcRect/>
          <a:stretch/>
        </p:blipFill>
        <p:spPr>
          <a:xfrm>
            <a:off x="0" y="4375150"/>
            <a:ext cx="12192000" cy="2482850"/>
          </a:xfrm>
          <a:prstGeom prst="rect">
            <a:avLst/>
          </a:prstGeom>
          <a:noFill/>
          <a:ln>
            <a:noFill/>
          </a:ln>
        </p:spPr>
      </p:pic>
      <p:sp>
        <p:nvSpPr>
          <p:cNvPr id="27" name="Google Shape;27;p10"/>
          <p:cNvSpPr txBox="1">
            <a:spLocks noGrp="1"/>
          </p:cNvSpPr>
          <p:nvPr>
            <p:ph type="title"/>
          </p:nvPr>
        </p:nvSpPr>
        <p:spPr>
          <a:xfrm>
            <a:off x="685800" y="753533"/>
            <a:ext cx="10820399" cy="2801935"/>
          </a:xfrm>
          <a:prstGeom prst="rect">
            <a:avLst/>
          </a:prstGeom>
          <a:noFill/>
          <a:ln>
            <a:noFill/>
          </a:ln>
        </p:spPr>
        <p:txBody>
          <a:bodyPr spcFirstLastPara="1" wrap="square" lIns="91425" tIns="45700" rIns="91425" bIns="45700" anchor="b" anchorCtr="0">
            <a:normAutofit/>
          </a:bodyPr>
          <a:lstStyle>
            <a:lvl1pPr lvl="0" algn="r">
              <a:lnSpc>
                <a:spcPct val="90000"/>
              </a:lnSpc>
              <a:spcBef>
                <a:spcPts val="0"/>
              </a:spcBef>
              <a:spcAft>
                <a:spcPts val="0"/>
              </a:spcAft>
              <a:buClr>
                <a:schemeClr val="lt1"/>
              </a:buClr>
              <a:buSzPts val="4000"/>
              <a:buFont typeface="Century Gothic"/>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10"/>
          <p:cNvSpPr txBox="1">
            <a:spLocks noGrp="1"/>
          </p:cNvSpPr>
          <p:nvPr>
            <p:ph type="body" idx="1"/>
          </p:nvPr>
        </p:nvSpPr>
        <p:spPr>
          <a:xfrm>
            <a:off x="1024467" y="3641725"/>
            <a:ext cx="10490200" cy="955675"/>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2200"/>
              <a:buNone/>
              <a:defRPr sz="2200">
                <a:solidFill>
                  <a:schemeClr val="lt1"/>
                </a:solidFill>
              </a:defRPr>
            </a:lvl1pPr>
            <a:lvl2pPr marL="914400" lvl="1" indent="-228600" algn="l">
              <a:lnSpc>
                <a:spcPct val="90000"/>
              </a:lnSpc>
              <a:spcBef>
                <a:spcPts val="500"/>
              </a:spcBef>
              <a:spcAft>
                <a:spcPts val="0"/>
              </a:spcAft>
              <a:buClr>
                <a:schemeClr val="lt1"/>
              </a:buClr>
              <a:buSzPts val="2000"/>
              <a:buNone/>
              <a:defRPr sz="2000">
                <a:solidFill>
                  <a:schemeClr val="lt1"/>
                </a:solidFill>
              </a:defRPr>
            </a:lvl2pPr>
            <a:lvl3pPr marL="1371600" lvl="2" indent="-228600" algn="l">
              <a:lnSpc>
                <a:spcPct val="90000"/>
              </a:lnSpc>
              <a:spcBef>
                <a:spcPts val="500"/>
              </a:spcBef>
              <a:spcAft>
                <a:spcPts val="0"/>
              </a:spcAft>
              <a:buClr>
                <a:schemeClr val="lt1"/>
              </a:buClr>
              <a:buSzPts val="1800"/>
              <a:buNone/>
              <a:defRPr sz="1800">
                <a:solidFill>
                  <a:schemeClr val="lt1"/>
                </a:solidFill>
              </a:defRPr>
            </a:lvl3pPr>
            <a:lvl4pPr marL="1828800" lvl="3" indent="-228600" algn="l">
              <a:lnSpc>
                <a:spcPct val="90000"/>
              </a:lnSpc>
              <a:spcBef>
                <a:spcPts val="500"/>
              </a:spcBef>
              <a:spcAft>
                <a:spcPts val="0"/>
              </a:spcAft>
              <a:buClr>
                <a:schemeClr val="lt1"/>
              </a:buClr>
              <a:buSzPts val="1600"/>
              <a:buNone/>
              <a:defRPr sz="1600">
                <a:solidFill>
                  <a:schemeClr val="lt1"/>
                </a:solidFill>
              </a:defRPr>
            </a:lvl4pPr>
            <a:lvl5pPr marL="2286000" lvl="4" indent="-228600" algn="l">
              <a:lnSpc>
                <a:spcPct val="90000"/>
              </a:lnSpc>
              <a:spcBef>
                <a:spcPts val="500"/>
              </a:spcBef>
              <a:spcAft>
                <a:spcPts val="0"/>
              </a:spcAft>
              <a:buClr>
                <a:schemeClr val="lt1"/>
              </a:buClr>
              <a:buSzPts val="1600"/>
              <a:buNone/>
              <a:defRPr sz="1600">
                <a:solidFill>
                  <a:schemeClr val="lt1"/>
                </a:solidFill>
              </a:defRPr>
            </a:lvl5pPr>
            <a:lvl6pPr marL="2743200" lvl="5" indent="-228600" algn="l">
              <a:lnSpc>
                <a:spcPct val="90000"/>
              </a:lnSpc>
              <a:spcBef>
                <a:spcPts val="500"/>
              </a:spcBef>
              <a:spcAft>
                <a:spcPts val="0"/>
              </a:spcAft>
              <a:buClr>
                <a:schemeClr val="lt1"/>
              </a:buClr>
              <a:buSzPts val="1600"/>
              <a:buNone/>
              <a:defRPr sz="1600">
                <a:solidFill>
                  <a:schemeClr val="lt1"/>
                </a:solidFill>
              </a:defRPr>
            </a:lvl6pPr>
            <a:lvl7pPr marL="3200400" lvl="6" indent="-228600" algn="l">
              <a:lnSpc>
                <a:spcPct val="90000"/>
              </a:lnSpc>
              <a:spcBef>
                <a:spcPts val="500"/>
              </a:spcBef>
              <a:spcAft>
                <a:spcPts val="0"/>
              </a:spcAft>
              <a:buClr>
                <a:schemeClr val="lt1"/>
              </a:buClr>
              <a:buSzPts val="1600"/>
              <a:buNone/>
              <a:defRPr sz="1600">
                <a:solidFill>
                  <a:schemeClr val="lt1"/>
                </a:solidFill>
              </a:defRPr>
            </a:lvl7pPr>
            <a:lvl8pPr marL="3657600" lvl="7" indent="-228600" algn="l">
              <a:lnSpc>
                <a:spcPct val="90000"/>
              </a:lnSpc>
              <a:spcBef>
                <a:spcPts val="500"/>
              </a:spcBef>
              <a:spcAft>
                <a:spcPts val="0"/>
              </a:spcAft>
              <a:buClr>
                <a:schemeClr val="lt1"/>
              </a:buClr>
              <a:buSzPts val="1600"/>
              <a:buNone/>
              <a:defRPr sz="1600">
                <a:solidFill>
                  <a:schemeClr val="lt1"/>
                </a:solidFill>
              </a:defRPr>
            </a:lvl8pPr>
            <a:lvl9pPr marL="4114800" lvl="8" indent="-228600" algn="l">
              <a:lnSpc>
                <a:spcPct val="90000"/>
              </a:lnSpc>
              <a:spcBef>
                <a:spcPts val="500"/>
              </a:spcBef>
              <a:spcAft>
                <a:spcPts val="0"/>
              </a:spcAft>
              <a:buClr>
                <a:schemeClr val="lt1"/>
              </a:buClr>
              <a:buSzPts val="1600"/>
              <a:buNone/>
              <a:defRPr sz="1600">
                <a:solidFill>
                  <a:schemeClr val="lt1"/>
                </a:solidFill>
              </a:defRPr>
            </a:lvl9pPr>
          </a:lstStyle>
          <a:p>
            <a:endParaRPr/>
          </a:p>
        </p:txBody>
      </p:sp>
      <p:sp>
        <p:nvSpPr>
          <p:cNvPr id="29" name="Google Shape;29;p10"/>
          <p:cNvSpPr txBox="1">
            <a:spLocks noGrp="1"/>
          </p:cNvSpPr>
          <p:nvPr>
            <p:ph type="dt" idx="10"/>
          </p:nvPr>
        </p:nvSpPr>
        <p:spPr>
          <a:xfrm>
            <a:off x="7814452" y="381000"/>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10"/>
          <p:cNvSpPr txBox="1">
            <a:spLocks noGrp="1"/>
          </p:cNvSpPr>
          <p:nvPr>
            <p:ph type="ftr" idx="11"/>
          </p:nvPr>
        </p:nvSpPr>
        <p:spPr>
          <a:xfrm>
            <a:off x="685800" y="381001"/>
            <a:ext cx="6991492" cy="36406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0"/>
          <p:cNvSpPr txBox="1">
            <a:spLocks noGrp="1"/>
          </p:cNvSpPr>
          <p:nvPr>
            <p:ph type="sldNum" idx="12"/>
          </p:nvPr>
        </p:nvSpPr>
        <p:spPr>
          <a:xfrm>
            <a:off x="10862452" y="381000"/>
            <a:ext cx="64374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eux contenus" type="twoObj">
  <p:cSld name="TWO_OBJECTS">
    <p:spTree>
      <p:nvGrpSpPr>
        <p:cNvPr id="1" name="Shape 32"/>
        <p:cNvGrpSpPr/>
        <p:nvPr/>
      </p:nvGrpSpPr>
      <p:grpSpPr>
        <a:xfrm>
          <a:off x="0" y="0"/>
          <a:ext cx="0" cy="0"/>
          <a:chOff x="0" y="0"/>
          <a:chExt cx="0" cy="0"/>
        </a:xfrm>
      </p:grpSpPr>
      <p:sp>
        <p:nvSpPr>
          <p:cNvPr id="33" name="Google Shape;33;p11"/>
          <p:cNvSpPr txBox="1">
            <a:spLocks noGrp="1"/>
          </p:cNvSpPr>
          <p:nvPr>
            <p:ph type="title"/>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11"/>
          <p:cNvSpPr txBox="1">
            <a:spLocks noGrp="1"/>
          </p:cNvSpPr>
          <p:nvPr>
            <p:ph type="body" idx="1"/>
          </p:nvPr>
        </p:nvSpPr>
        <p:spPr>
          <a:xfrm>
            <a:off x="685800" y="2194559"/>
            <a:ext cx="5334000" cy="40241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35" name="Google Shape;35;p11"/>
          <p:cNvSpPr txBox="1">
            <a:spLocks noGrp="1"/>
          </p:cNvSpPr>
          <p:nvPr>
            <p:ph type="body" idx="2"/>
          </p:nvPr>
        </p:nvSpPr>
        <p:spPr>
          <a:xfrm>
            <a:off x="6172200" y="2194559"/>
            <a:ext cx="5334000" cy="40241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36" name="Google Shape;36;p11"/>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11"/>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1"/>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aison" type="twoTxTwoObj">
  <p:cSld name="TWO_OBJECTS_WITH_TEXT">
    <p:spTree>
      <p:nvGrpSpPr>
        <p:cNvPr id="1" name="Shape 39"/>
        <p:cNvGrpSpPr/>
        <p:nvPr/>
      </p:nvGrpSpPr>
      <p:grpSpPr>
        <a:xfrm>
          <a:off x="0" y="0"/>
          <a:ext cx="0" cy="0"/>
          <a:chOff x="0" y="0"/>
          <a:chExt cx="0" cy="0"/>
        </a:xfrm>
      </p:grpSpPr>
      <p:sp>
        <p:nvSpPr>
          <p:cNvPr id="40" name="Google Shape;40;p12"/>
          <p:cNvSpPr txBox="1">
            <a:spLocks noGrp="1"/>
          </p:cNvSpPr>
          <p:nvPr>
            <p:ph type="title"/>
          </p:nvPr>
        </p:nvSpPr>
        <p:spPr>
          <a:xfrm>
            <a:off x="2895600" y="762000"/>
            <a:ext cx="8610600" cy="1295400"/>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12"/>
          <p:cNvSpPr txBox="1">
            <a:spLocks noGrp="1"/>
          </p:cNvSpPr>
          <p:nvPr>
            <p:ph type="body" idx="1"/>
          </p:nvPr>
        </p:nvSpPr>
        <p:spPr>
          <a:xfrm>
            <a:off x="914409" y="2183802"/>
            <a:ext cx="50799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lt1"/>
              </a:buClr>
              <a:buSzPts val="2800"/>
              <a:buNone/>
              <a:defRPr sz="2800" b="0">
                <a:solidFill>
                  <a:schemeClr val="lt1"/>
                </a:solidFill>
              </a:defRPr>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42" name="Google Shape;42;p12"/>
          <p:cNvSpPr txBox="1">
            <a:spLocks noGrp="1"/>
          </p:cNvSpPr>
          <p:nvPr>
            <p:ph type="body" idx="2"/>
          </p:nvPr>
        </p:nvSpPr>
        <p:spPr>
          <a:xfrm>
            <a:off x="685800" y="3132666"/>
            <a:ext cx="5311775" cy="308601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43" name="Google Shape;43;p12"/>
          <p:cNvSpPr txBox="1">
            <a:spLocks noGrp="1"/>
          </p:cNvSpPr>
          <p:nvPr>
            <p:ph type="body" idx="3"/>
          </p:nvPr>
        </p:nvSpPr>
        <p:spPr>
          <a:xfrm>
            <a:off x="6400800" y="2183802"/>
            <a:ext cx="510540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lt1"/>
              </a:buClr>
              <a:buSzPts val="2800"/>
              <a:buNone/>
              <a:defRPr sz="2800" b="0">
                <a:solidFill>
                  <a:schemeClr val="lt1"/>
                </a:solidFill>
              </a:defRPr>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44" name="Google Shape;44;p12"/>
          <p:cNvSpPr txBox="1">
            <a:spLocks noGrp="1"/>
          </p:cNvSpPr>
          <p:nvPr>
            <p:ph type="body" idx="4"/>
          </p:nvPr>
        </p:nvSpPr>
        <p:spPr>
          <a:xfrm>
            <a:off x="6172200" y="3132666"/>
            <a:ext cx="5334000" cy="308601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45" name="Google Shape;45;p12"/>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12"/>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2"/>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re seul" type="titleOnly">
  <p:cSld name="TITLE_ONLY">
    <p:spTree>
      <p:nvGrpSpPr>
        <p:cNvPr id="1" name="Shape 48"/>
        <p:cNvGrpSpPr/>
        <p:nvPr/>
      </p:nvGrpSpPr>
      <p:grpSpPr>
        <a:xfrm>
          <a:off x="0" y="0"/>
          <a:ext cx="0" cy="0"/>
          <a:chOff x="0" y="0"/>
          <a:chExt cx="0" cy="0"/>
        </a:xfrm>
      </p:grpSpPr>
      <p:sp>
        <p:nvSpPr>
          <p:cNvPr id="49" name="Google Shape;49;p13"/>
          <p:cNvSpPr txBox="1">
            <a:spLocks noGrp="1"/>
          </p:cNvSpPr>
          <p:nvPr>
            <p:ph type="title"/>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13"/>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13"/>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3"/>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ide" type="blank">
  <p:cSld name="BLANK">
    <p:spTree>
      <p:nvGrpSpPr>
        <p:cNvPr id="1" name="Shape 53"/>
        <p:cNvGrpSpPr/>
        <p:nvPr/>
      </p:nvGrpSpPr>
      <p:grpSpPr>
        <a:xfrm>
          <a:off x="0" y="0"/>
          <a:ext cx="0" cy="0"/>
          <a:chOff x="0" y="0"/>
          <a:chExt cx="0" cy="0"/>
        </a:xfrm>
      </p:grpSpPr>
      <p:sp>
        <p:nvSpPr>
          <p:cNvPr id="54" name="Google Shape;54;p14"/>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14"/>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4"/>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u avec légende" type="objTx">
  <p:cSld name="OBJECT_WITH_CAPTION_TEXT">
    <p:spTree>
      <p:nvGrpSpPr>
        <p:cNvPr id="1" name="Shape 57"/>
        <p:cNvGrpSpPr/>
        <p:nvPr/>
      </p:nvGrpSpPr>
      <p:grpSpPr>
        <a:xfrm>
          <a:off x="0" y="0"/>
          <a:ext cx="0" cy="0"/>
          <a:chOff x="0" y="0"/>
          <a:chExt cx="0" cy="0"/>
        </a:xfrm>
      </p:grpSpPr>
      <p:sp>
        <p:nvSpPr>
          <p:cNvPr id="58" name="Google Shape;58;p15"/>
          <p:cNvSpPr txBox="1">
            <a:spLocks noGrp="1"/>
          </p:cNvSpPr>
          <p:nvPr>
            <p:ph type="title"/>
          </p:nvPr>
        </p:nvSpPr>
        <p:spPr>
          <a:xfrm>
            <a:off x="685800" y="1524000"/>
            <a:ext cx="41148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15"/>
          <p:cNvSpPr txBox="1">
            <a:spLocks noGrp="1"/>
          </p:cNvSpPr>
          <p:nvPr>
            <p:ph type="body" idx="1"/>
          </p:nvPr>
        </p:nvSpPr>
        <p:spPr>
          <a:xfrm>
            <a:off x="4995582" y="746759"/>
            <a:ext cx="6510618" cy="5471925"/>
          </a:xfrm>
          <a:prstGeom prst="rect">
            <a:avLst/>
          </a:prstGeom>
          <a:noFill/>
          <a:ln>
            <a:noFill/>
          </a:ln>
        </p:spPr>
        <p:txBody>
          <a:bodyPr spcFirstLastPara="1" wrap="square" lIns="91425" tIns="45700" rIns="91425" bIns="45700" anchor="ctr"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60" name="Google Shape;60;p15"/>
          <p:cNvSpPr txBox="1">
            <a:spLocks noGrp="1"/>
          </p:cNvSpPr>
          <p:nvPr>
            <p:ph type="body" idx="2"/>
          </p:nvPr>
        </p:nvSpPr>
        <p:spPr>
          <a:xfrm>
            <a:off x="685800" y="3124199"/>
            <a:ext cx="4114800" cy="309448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600"/>
              <a:buNone/>
              <a:defRPr sz="16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61" name="Google Shape;61;p15"/>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15"/>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5"/>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 avec légende" type="picTx">
  <p:cSld name="PICTURE_WITH_CAPTION_TEXT">
    <p:spTree>
      <p:nvGrpSpPr>
        <p:cNvPr id="1" name="Shape 64"/>
        <p:cNvGrpSpPr/>
        <p:nvPr/>
      </p:nvGrpSpPr>
      <p:grpSpPr>
        <a:xfrm>
          <a:off x="0" y="0"/>
          <a:ext cx="0" cy="0"/>
          <a:chOff x="0" y="0"/>
          <a:chExt cx="0" cy="0"/>
        </a:xfrm>
      </p:grpSpPr>
      <p:sp>
        <p:nvSpPr>
          <p:cNvPr id="65" name="Google Shape;65;p16"/>
          <p:cNvSpPr txBox="1">
            <a:spLocks noGrp="1"/>
          </p:cNvSpPr>
          <p:nvPr>
            <p:ph type="title"/>
          </p:nvPr>
        </p:nvSpPr>
        <p:spPr>
          <a:xfrm>
            <a:off x="685800" y="1524000"/>
            <a:ext cx="687324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6"/>
          <p:cNvSpPr>
            <a:spLocks noGrp="1"/>
          </p:cNvSpPr>
          <p:nvPr>
            <p:ph type="pic" idx="2"/>
          </p:nvPr>
        </p:nvSpPr>
        <p:spPr>
          <a:xfrm>
            <a:off x="7861238" y="751241"/>
            <a:ext cx="3644962" cy="546744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lt1"/>
              </a:buClr>
              <a:buSzPts val="2800"/>
              <a:buFont typeface="Arial"/>
              <a:buNone/>
              <a:defRPr sz="2800" b="0" i="0" u="none" strike="noStrike" cap="none">
                <a:solidFill>
                  <a:schemeClr val="lt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lt1"/>
              </a:buClr>
              <a:buSzPts val="2400"/>
              <a:buFont typeface="Arial"/>
              <a:buNone/>
              <a:defRPr sz="2400" b="0" i="0" u="none" strike="noStrike" cap="none">
                <a:solidFill>
                  <a:schemeClr val="lt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Century Gothic"/>
                <a:ea typeface="Century Gothic"/>
                <a:cs typeface="Century Gothic"/>
                <a:sym typeface="Century Gothic"/>
              </a:defRPr>
            </a:lvl9pPr>
          </a:lstStyle>
          <a:p>
            <a:endParaRPr/>
          </a:p>
        </p:txBody>
      </p:sp>
      <p:sp>
        <p:nvSpPr>
          <p:cNvPr id="67" name="Google Shape;67;p16"/>
          <p:cNvSpPr txBox="1">
            <a:spLocks noGrp="1"/>
          </p:cNvSpPr>
          <p:nvPr>
            <p:ph type="body" idx="1"/>
          </p:nvPr>
        </p:nvSpPr>
        <p:spPr>
          <a:xfrm>
            <a:off x="685800" y="3124199"/>
            <a:ext cx="6873240" cy="309448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600"/>
              <a:buNone/>
              <a:defRPr sz="16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68" name="Google Shape;68;p16"/>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6"/>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6"/>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pic>
        <p:nvPicPr>
          <p:cNvPr id="6" name="Google Shape;6;p7" descr="C0-HD-TOP.png"/>
          <p:cNvPicPr preferRelativeResize="0"/>
          <p:nvPr/>
        </p:nvPicPr>
        <p:blipFill rotWithShape="1">
          <a:blip r:embed="rId19">
            <a:alphaModFix/>
          </a:blip>
          <a:srcRect/>
          <a:stretch/>
        </p:blipFill>
        <p:spPr>
          <a:xfrm>
            <a:off x="0" y="0"/>
            <a:ext cx="12192000" cy="1441450"/>
          </a:xfrm>
          <a:prstGeom prst="rect">
            <a:avLst/>
          </a:prstGeom>
          <a:noFill/>
          <a:ln>
            <a:noFill/>
          </a:ln>
        </p:spPr>
      </p:pic>
      <p:sp>
        <p:nvSpPr>
          <p:cNvPr id="7" name="Google Shape;7;p7"/>
          <p:cNvSpPr txBox="1">
            <a:spLocks noGrp="1"/>
          </p:cNvSpPr>
          <p:nvPr>
            <p:ph type="title"/>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lvl1pPr marR="0" lvl="0" algn="r" rtl="0">
              <a:lnSpc>
                <a:spcPct val="90000"/>
              </a:lnSpc>
              <a:spcBef>
                <a:spcPts val="0"/>
              </a:spcBef>
              <a:spcAft>
                <a:spcPts val="0"/>
              </a:spcAft>
              <a:buClr>
                <a:schemeClr val="lt1"/>
              </a:buClr>
              <a:buSzPts val="4000"/>
              <a:buFont typeface="Century Gothic"/>
              <a:buNone/>
              <a:defRPr sz="4000" b="0" i="0" u="none" strike="noStrike" cap="none">
                <a:solidFill>
                  <a:schemeClr val="lt1"/>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 name="Google Shape;8;p7"/>
          <p:cNvSpPr txBox="1">
            <a:spLocks noGrp="1"/>
          </p:cNvSpPr>
          <p:nvPr>
            <p:ph type="body" idx="1"/>
          </p:nvPr>
        </p:nvSpPr>
        <p:spPr>
          <a:xfrm>
            <a:off x="685800" y="2194560"/>
            <a:ext cx="10820400" cy="40241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90000"/>
              </a:lnSpc>
              <a:spcBef>
                <a:spcPts val="1000"/>
              </a:spcBef>
              <a:spcAft>
                <a:spcPts val="0"/>
              </a:spcAft>
              <a:buClr>
                <a:schemeClr val="lt1"/>
              </a:buClr>
              <a:buSzPts val="2200"/>
              <a:buFont typeface="Arial"/>
              <a:buChar char="•"/>
              <a:defRPr sz="2200" b="0" i="0" u="none" strike="noStrike" cap="none">
                <a:solidFill>
                  <a:schemeClr val="lt1"/>
                </a:solidFill>
                <a:latin typeface="Century Gothic"/>
                <a:ea typeface="Century Gothic"/>
                <a:cs typeface="Century Gothic"/>
                <a:sym typeface="Century Gothic"/>
              </a:defRPr>
            </a:lvl1pPr>
            <a:lvl2pPr marL="914400" marR="0" lvl="1"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entury Gothic"/>
                <a:ea typeface="Century Gothic"/>
                <a:cs typeface="Century Gothic"/>
                <a:sym typeface="Century Gothic"/>
              </a:defRPr>
            </a:lvl2pPr>
            <a:lvl3pPr marL="1371600" marR="0" lvl="2"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entury Gothic"/>
                <a:ea typeface="Century Gothic"/>
                <a:cs typeface="Century Gothic"/>
                <a:sym typeface="Century Gothic"/>
              </a:defRPr>
            </a:lvl3pPr>
            <a:lvl4pPr marL="1828800" marR="0" lvl="3" indent="-330200" algn="l" rtl="0">
              <a:lnSpc>
                <a:spcPct val="90000"/>
              </a:lnSpc>
              <a:spcBef>
                <a:spcPts val="500"/>
              </a:spcBef>
              <a:spcAft>
                <a:spcPts val="0"/>
              </a:spcAft>
              <a:buClr>
                <a:schemeClr val="lt1"/>
              </a:buClr>
              <a:buSzPts val="1600"/>
              <a:buFont typeface="Arial"/>
              <a:buChar char="•"/>
              <a:defRPr sz="1600" b="0" i="0" u="none" strike="noStrike" cap="none">
                <a:solidFill>
                  <a:schemeClr val="lt1"/>
                </a:solidFill>
                <a:latin typeface="Century Gothic"/>
                <a:ea typeface="Century Gothic"/>
                <a:cs typeface="Century Gothic"/>
                <a:sym typeface="Century Gothic"/>
              </a:defRPr>
            </a:lvl4pPr>
            <a:lvl5pPr marL="2286000" marR="0" lvl="4" indent="-330200" algn="l" rtl="0">
              <a:lnSpc>
                <a:spcPct val="90000"/>
              </a:lnSpc>
              <a:spcBef>
                <a:spcPts val="500"/>
              </a:spcBef>
              <a:spcAft>
                <a:spcPts val="0"/>
              </a:spcAft>
              <a:buClr>
                <a:schemeClr val="lt1"/>
              </a:buClr>
              <a:buSzPts val="1600"/>
              <a:buFont typeface="Arial"/>
              <a:buChar char="•"/>
              <a:defRPr sz="1600" b="0" i="0" u="none" strike="noStrike" cap="none">
                <a:solidFill>
                  <a:schemeClr val="lt1"/>
                </a:solidFill>
                <a:latin typeface="Century Gothic"/>
                <a:ea typeface="Century Gothic"/>
                <a:cs typeface="Century Gothic"/>
                <a:sym typeface="Century Gothic"/>
              </a:defRPr>
            </a:lvl5pPr>
            <a:lvl6pPr marL="2743200" marR="0" lvl="5" indent="-330200" algn="l" rtl="0">
              <a:lnSpc>
                <a:spcPct val="90000"/>
              </a:lnSpc>
              <a:spcBef>
                <a:spcPts val="500"/>
              </a:spcBef>
              <a:spcAft>
                <a:spcPts val="0"/>
              </a:spcAft>
              <a:buClr>
                <a:schemeClr val="lt1"/>
              </a:buClr>
              <a:buSzPts val="1600"/>
              <a:buFont typeface="Arial"/>
              <a:buChar char="•"/>
              <a:defRPr sz="1600" b="0" i="0" u="none" strike="noStrike" cap="none">
                <a:solidFill>
                  <a:schemeClr val="lt1"/>
                </a:solidFill>
                <a:latin typeface="Century Gothic"/>
                <a:ea typeface="Century Gothic"/>
                <a:cs typeface="Century Gothic"/>
                <a:sym typeface="Century Gothic"/>
              </a:defRPr>
            </a:lvl6pPr>
            <a:lvl7pPr marL="3200400" marR="0" lvl="6" indent="-330200" algn="l" rtl="0">
              <a:lnSpc>
                <a:spcPct val="90000"/>
              </a:lnSpc>
              <a:spcBef>
                <a:spcPts val="500"/>
              </a:spcBef>
              <a:spcAft>
                <a:spcPts val="0"/>
              </a:spcAft>
              <a:buClr>
                <a:schemeClr val="lt1"/>
              </a:buClr>
              <a:buSzPts val="1600"/>
              <a:buFont typeface="Arial"/>
              <a:buChar char="•"/>
              <a:defRPr sz="1600" b="0" i="0" u="none" strike="noStrike" cap="none">
                <a:solidFill>
                  <a:schemeClr val="lt1"/>
                </a:solidFill>
                <a:latin typeface="Century Gothic"/>
                <a:ea typeface="Century Gothic"/>
                <a:cs typeface="Century Gothic"/>
                <a:sym typeface="Century Gothic"/>
              </a:defRPr>
            </a:lvl7pPr>
            <a:lvl8pPr marL="3657600" marR="0" lvl="7" indent="-330200" algn="l" rtl="0">
              <a:lnSpc>
                <a:spcPct val="90000"/>
              </a:lnSpc>
              <a:spcBef>
                <a:spcPts val="500"/>
              </a:spcBef>
              <a:spcAft>
                <a:spcPts val="0"/>
              </a:spcAft>
              <a:buClr>
                <a:schemeClr val="lt1"/>
              </a:buClr>
              <a:buSzPts val="1600"/>
              <a:buFont typeface="Arial"/>
              <a:buChar char="•"/>
              <a:defRPr sz="1600" b="0" i="0" u="none" strike="noStrike" cap="none">
                <a:solidFill>
                  <a:schemeClr val="lt1"/>
                </a:solidFill>
                <a:latin typeface="Century Gothic"/>
                <a:ea typeface="Century Gothic"/>
                <a:cs typeface="Century Gothic"/>
                <a:sym typeface="Century Gothic"/>
              </a:defRPr>
            </a:lvl8pPr>
            <a:lvl9pPr marL="4114800" marR="0" lvl="8" indent="-330200" algn="l" rtl="0">
              <a:lnSpc>
                <a:spcPct val="90000"/>
              </a:lnSpc>
              <a:spcBef>
                <a:spcPts val="500"/>
              </a:spcBef>
              <a:spcAft>
                <a:spcPts val="0"/>
              </a:spcAft>
              <a:buClr>
                <a:schemeClr val="lt1"/>
              </a:buClr>
              <a:buSzPts val="1600"/>
              <a:buFont typeface="Arial"/>
              <a:buChar char="•"/>
              <a:defRPr sz="1600" b="0" i="0" u="none" strike="noStrike" cap="none">
                <a:solidFill>
                  <a:schemeClr val="lt1"/>
                </a:solidFill>
                <a:latin typeface="Century Gothic"/>
                <a:ea typeface="Century Gothic"/>
                <a:cs typeface="Century Gothic"/>
                <a:sym typeface="Century Gothic"/>
              </a:defRPr>
            </a:lvl9pPr>
          </a:lstStyle>
          <a:p>
            <a:endParaRPr/>
          </a:p>
        </p:txBody>
      </p:sp>
      <p:sp>
        <p:nvSpPr>
          <p:cNvPr id="9" name="Google Shape;9;p7"/>
          <p:cNvSpPr txBox="1">
            <a:spLocks noGrp="1"/>
          </p:cNvSpPr>
          <p:nvPr>
            <p:ph type="dt" idx="10"/>
          </p:nvPr>
        </p:nvSpPr>
        <p:spPr>
          <a:xfrm>
            <a:off x="8595360" y="6356350"/>
            <a:ext cx="2910840"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1050" b="0" i="0" u="none" strike="noStrike" cap="none">
                <a:solidFill>
                  <a:schemeClr val="lt1"/>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9pPr>
          </a:lstStyle>
          <a:p>
            <a:endParaRPr/>
          </a:p>
        </p:txBody>
      </p:sp>
      <p:sp>
        <p:nvSpPr>
          <p:cNvPr id="10" name="Google Shape;10;p7"/>
          <p:cNvSpPr txBox="1">
            <a:spLocks noGrp="1"/>
          </p:cNvSpPr>
          <p:nvPr>
            <p:ph type="ftr" idx="11"/>
          </p:nvPr>
        </p:nvSpPr>
        <p:spPr>
          <a:xfrm>
            <a:off x="685800" y="6355845"/>
            <a:ext cx="7772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50" b="0" i="0" u="none" strike="noStrike" cap="none">
                <a:solidFill>
                  <a:schemeClr val="lt1"/>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9pPr>
          </a:lstStyle>
          <a:p>
            <a:endParaRPr/>
          </a:p>
        </p:txBody>
      </p:sp>
      <p:sp>
        <p:nvSpPr>
          <p:cNvPr id="11" name="Google Shape;11;p7"/>
          <p:cNvSpPr txBox="1">
            <a:spLocks noGrp="1"/>
          </p:cNvSpPr>
          <p:nvPr>
            <p:ph type="sldNum" idx="12"/>
          </p:nvPr>
        </p:nvSpPr>
        <p:spPr>
          <a:xfrm>
            <a:off x="8763000" y="38100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050" b="0" i="0" u="none" strike="noStrike" cap="none">
                <a:solidFill>
                  <a:schemeClr val="lt1"/>
                </a:solidFill>
                <a:latin typeface="Century Gothic"/>
                <a:ea typeface="Century Gothic"/>
                <a:cs typeface="Century Gothic"/>
                <a:sym typeface="Century Gothic"/>
              </a:defRPr>
            </a:lvl1pPr>
            <a:lvl2pPr marL="0" marR="0" lvl="1" indent="0" algn="r" rtl="0">
              <a:spcBef>
                <a:spcPts val="0"/>
              </a:spcBef>
              <a:buNone/>
              <a:defRPr sz="1050" b="0" i="0" u="none" strike="noStrike" cap="none">
                <a:solidFill>
                  <a:schemeClr val="lt1"/>
                </a:solidFill>
                <a:latin typeface="Century Gothic"/>
                <a:ea typeface="Century Gothic"/>
                <a:cs typeface="Century Gothic"/>
                <a:sym typeface="Century Gothic"/>
              </a:defRPr>
            </a:lvl2pPr>
            <a:lvl3pPr marL="0" marR="0" lvl="2" indent="0" algn="r" rtl="0">
              <a:spcBef>
                <a:spcPts val="0"/>
              </a:spcBef>
              <a:buNone/>
              <a:defRPr sz="1050" b="0" i="0" u="none" strike="noStrike" cap="none">
                <a:solidFill>
                  <a:schemeClr val="lt1"/>
                </a:solidFill>
                <a:latin typeface="Century Gothic"/>
                <a:ea typeface="Century Gothic"/>
                <a:cs typeface="Century Gothic"/>
                <a:sym typeface="Century Gothic"/>
              </a:defRPr>
            </a:lvl3pPr>
            <a:lvl4pPr marL="0" marR="0" lvl="3" indent="0" algn="r" rtl="0">
              <a:spcBef>
                <a:spcPts val="0"/>
              </a:spcBef>
              <a:buNone/>
              <a:defRPr sz="1050" b="0" i="0" u="none" strike="noStrike" cap="none">
                <a:solidFill>
                  <a:schemeClr val="lt1"/>
                </a:solidFill>
                <a:latin typeface="Century Gothic"/>
                <a:ea typeface="Century Gothic"/>
                <a:cs typeface="Century Gothic"/>
                <a:sym typeface="Century Gothic"/>
              </a:defRPr>
            </a:lvl4pPr>
            <a:lvl5pPr marL="0" marR="0" lvl="4" indent="0" algn="r" rtl="0">
              <a:spcBef>
                <a:spcPts val="0"/>
              </a:spcBef>
              <a:buNone/>
              <a:defRPr sz="1050" b="0" i="0" u="none" strike="noStrike" cap="none">
                <a:solidFill>
                  <a:schemeClr val="lt1"/>
                </a:solidFill>
                <a:latin typeface="Century Gothic"/>
                <a:ea typeface="Century Gothic"/>
                <a:cs typeface="Century Gothic"/>
                <a:sym typeface="Century Gothic"/>
              </a:defRPr>
            </a:lvl5pPr>
            <a:lvl6pPr marL="0" marR="0" lvl="5" indent="0" algn="r" rtl="0">
              <a:spcBef>
                <a:spcPts val="0"/>
              </a:spcBef>
              <a:buNone/>
              <a:defRPr sz="1050" b="0" i="0" u="none" strike="noStrike" cap="none">
                <a:solidFill>
                  <a:schemeClr val="lt1"/>
                </a:solidFill>
                <a:latin typeface="Century Gothic"/>
                <a:ea typeface="Century Gothic"/>
                <a:cs typeface="Century Gothic"/>
                <a:sym typeface="Century Gothic"/>
              </a:defRPr>
            </a:lvl6pPr>
            <a:lvl7pPr marL="0" marR="0" lvl="6" indent="0" algn="r" rtl="0">
              <a:spcBef>
                <a:spcPts val="0"/>
              </a:spcBef>
              <a:buNone/>
              <a:defRPr sz="1050" b="0" i="0" u="none" strike="noStrike" cap="none">
                <a:solidFill>
                  <a:schemeClr val="lt1"/>
                </a:solidFill>
                <a:latin typeface="Century Gothic"/>
                <a:ea typeface="Century Gothic"/>
                <a:cs typeface="Century Gothic"/>
                <a:sym typeface="Century Gothic"/>
              </a:defRPr>
            </a:lvl7pPr>
            <a:lvl8pPr marL="0" marR="0" lvl="7" indent="0" algn="r" rtl="0">
              <a:spcBef>
                <a:spcPts val="0"/>
              </a:spcBef>
              <a:buNone/>
              <a:defRPr sz="1050" b="0" i="0" u="none" strike="noStrike" cap="none">
                <a:solidFill>
                  <a:schemeClr val="lt1"/>
                </a:solidFill>
                <a:latin typeface="Century Gothic"/>
                <a:ea typeface="Century Gothic"/>
                <a:cs typeface="Century Gothic"/>
                <a:sym typeface="Century Gothic"/>
              </a:defRPr>
            </a:lvl8pPr>
            <a:lvl9pPr marL="0" marR="0" lvl="8" indent="0" algn="r" rtl="0">
              <a:spcBef>
                <a:spcPts val="0"/>
              </a:spcBef>
              <a:buNone/>
              <a:defRPr sz="1050" b="0" i="0" u="none" strike="noStrike" cap="none">
                <a:solidFill>
                  <a:schemeClr val="lt1"/>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fr-FR"/>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hyperlink" Target="https://www.lebigdata.fr/ssd-definition#:~:text=Il%20s'agit%20d'un,assurer%20le%20transfert%20de%20donn%C3%A9es" TargetMode="External"/><Relationship Id="rId3" Type="http://schemas.openxmlformats.org/officeDocument/2006/relationships/hyperlink" Target="https://patents.google.com/patent/WO2016107442A1/fr" TargetMode="External"/><Relationship Id="rId7" Type="http://schemas.openxmlformats.org/officeDocument/2006/relationships/hyperlink" Target="https://www.btb.termiumplus.gc.ca/tpv2alpha/alpha-fra.html?lang=fra&amp;srchtxt=data%20exchange&amp;i=&amp;index=alt&amp;sg_kp_wet=648204&amp;fchrcrdnm=1#fichesauve-saverecord1"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lucbor.fr/Sauvegarde_fr-02.pdf" TargetMode="External"/><Relationship Id="rId5" Type="http://schemas.openxmlformats.org/officeDocument/2006/relationships/hyperlink" Target="https://www.dell.com/support/article/fr-fr/sln300820/qu-est-ce-que-les-disques-ssd-pcie-et-comment-les-utiliser-en-tant-que-disque-de-d%C3%A9marrage-sur-un-pc-dell?lang=fr" TargetMode="External"/><Relationship Id="rId4" Type="http://schemas.openxmlformats.org/officeDocument/2006/relationships/hyperlink" Target="https://techlib.fr/definition/non-volatile_memory.html" TargetMode="External"/><Relationship Id="rId9" Type="http://schemas.openxmlformats.org/officeDocument/2006/relationships/hyperlink" Target="https://blog.touchedeclavier.com/differences-entre-disque-dur-hdd-ss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
          <p:cNvSpPr txBox="1">
            <a:spLocks noGrp="1"/>
          </p:cNvSpPr>
          <p:nvPr>
            <p:ph type="ctrTitle"/>
          </p:nvPr>
        </p:nvSpPr>
        <p:spPr>
          <a:xfrm>
            <a:off x="1371600" y="1803405"/>
            <a:ext cx="9448800" cy="182509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6000"/>
              <a:buFont typeface="Century Gothic"/>
              <a:buNone/>
            </a:pPr>
            <a:r>
              <a:rPr lang="fr-FR"/>
              <a:t>DISQUE SSD</a:t>
            </a:r>
            <a:endParaRPr/>
          </a:p>
        </p:txBody>
      </p:sp>
      <p:sp>
        <p:nvSpPr>
          <p:cNvPr id="145" name="Google Shape;145;p1"/>
          <p:cNvSpPr txBox="1">
            <a:spLocks noGrp="1"/>
          </p:cNvSpPr>
          <p:nvPr>
            <p:ph type="subTitle" idx="1"/>
          </p:nvPr>
        </p:nvSpPr>
        <p:spPr>
          <a:xfrm>
            <a:off x="1371600" y="3632201"/>
            <a:ext cx="9448800" cy="685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000"/>
              <a:buNone/>
            </a:pPr>
            <a:r>
              <a:rPr lang="fr-FR" i="1"/>
              <a:t>Marion Bihoué et Bénédicte Rivory – M2</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
          <p:cNvSpPr txBox="1">
            <a:spLocks noGrp="1"/>
          </p:cNvSpPr>
          <p:nvPr>
            <p:ph type="title"/>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lt1"/>
              </a:buClr>
              <a:buSzPts val="4000"/>
              <a:buFont typeface="Century Gothic"/>
              <a:buNone/>
            </a:pPr>
            <a:r>
              <a:rPr lang="fr-FR"/>
              <a:t>QU’EST-CE QU’UN DISQUE SSD ?</a:t>
            </a:r>
            <a:endParaRPr/>
          </a:p>
        </p:txBody>
      </p:sp>
      <p:sp>
        <p:nvSpPr>
          <p:cNvPr id="151" name="Google Shape;151;p2"/>
          <p:cNvSpPr txBox="1">
            <a:spLocks noGrp="1"/>
          </p:cNvSpPr>
          <p:nvPr>
            <p:ph type="body" idx="1"/>
          </p:nvPr>
        </p:nvSpPr>
        <p:spPr>
          <a:xfrm>
            <a:off x="685800" y="2194560"/>
            <a:ext cx="10820400" cy="4024125"/>
          </a:xfrm>
          <a:prstGeom prst="rect">
            <a:avLst/>
          </a:prstGeom>
          <a:noFill/>
          <a:ln>
            <a:noFill/>
          </a:ln>
        </p:spPr>
        <p:txBody>
          <a:bodyPr spcFirstLastPara="1" wrap="square" lIns="91425" tIns="45700" rIns="91425" bIns="45700" anchor="t" anchorCtr="0">
            <a:normAutofit/>
          </a:bodyPr>
          <a:lstStyle/>
          <a:p>
            <a:pPr marL="228600" lvl="0" indent="-292100" algn="l" rtl="0">
              <a:lnSpc>
                <a:spcPct val="90000"/>
              </a:lnSpc>
              <a:spcBef>
                <a:spcPts val="0"/>
              </a:spcBef>
              <a:spcAft>
                <a:spcPts val="0"/>
              </a:spcAft>
              <a:buClr>
                <a:schemeClr val="lt1"/>
              </a:buClr>
              <a:buSzPts val="3200"/>
              <a:buChar char="•"/>
            </a:pPr>
            <a:r>
              <a:rPr lang="fr-FR" sz="3200"/>
              <a:t>SSD = Solid State Drive</a:t>
            </a:r>
            <a:endParaRPr sz="3200"/>
          </a:p>
          <a:p>
            <a:pPr marL="228600" lvl="0" indent="-266700" algn="l" rtl="0">
              <a:lnSpc>
                <a:spcPct val="90000"/>
              </a:lnSpc>
              <a:spcBef>
                <a:spcPts val="0"/>
              </a:spcBef>
              <a:spcAft>
                <a:spcPts val="0"/>
              </a:spcAft>
              <a:buSzPts val="2800"/>
              <a:buChar char="•"/>
            </a:pPr>
            <a:r>
              <a:rPr lang="fr-FR" sz="3200"/>
              <a:t>Support de stockage </a:t>
            </a:r>
            <a:endParaRPr sz="3200"/>
          </a:p>
          <a:p>
            <a:pPr marL="228600" lvl="0" indent="-266700" algn="l" rtl="0">
              <a:lnSpc>
                <a:spcPct val="90000"/>
              </a:lnSpc>
              <a:spcBef>
                <a:spcPts val="0"/>
              </a:spcBef>
              <a:spcAft>
                <a:spcPts val="0"/>
              </a:spcAft>
              <a:buSzPts val="2800"/>
              <a:buChar char="•"/>
            </a:pPr>
            <a:r>
              <a:rPr lang="fr-FR" sz="3200"/>
              <a:t>=/= disque dur “classique”</a:t>
            </a:r>
            <a:endParaRPr sz="3200"/>
          </a:p>
          <a:p>
            <a:pPr marL="228600" lvl="0" indent="-266700" algn="l" rtl="0">
              <a:lnSpc>
                <a:spcPct val="90000"/>
              </a:lnSpc>
              <a:spcBef>
                <a:spcPts val="0"/>
              </a:spcBef>
              <a:spcAft>
                <a:spcPts val="0"/>
              </a:spcAft>
              <a:buSzPts val="2800"/>
              <a:buChar char="•"/>
            </a:pPr>
            <a:r>
              <a:rPr lang="fr-FR" sz="3200"/>
              <a:t>Mémoire “flash”</a:t>
            </a:r>
            <a:endParaRPr sz="3200"/>
          </a:p>
          <a:p>
            <a:pPr marL="228600" lvl="0" indent="-266700" algn="l" rtl="0">
              <a:lnSpc>
                <a:spcPct val="90000"/>
              </a:lnSpc>
              <a:spcBef>
                <a:spcPts val="0"/>
              </a:spcBef>
              <a:spcAft>
                <a:spcPts val="0"/>
              </a:spcAft>
              <a:buSzPts val="2800"/>
              <a:buChar char="•"/>
            </a:pPr>
            <a:r>
              <a:rPr lang="fr-FR" sz="3200"/>
              <a:t>Apparition fin des années 90, démocratisation années 2000</a:t>
            </a:r>
            <a:endParaRPr sz="3200"/>
          </a:p>
          <a:p>
            <a:pPr marL="228600" lvl="0" indent="-88900" algn="l" rtl="0">
              <a:lnSpc>
                <a:spcPct val="90000"/>
              </a:lnSpc>
              <a:spcBef>
                <a:spcPts val="1000"/>
              </a:spcBef>
              <a:spcAft>
                <a:spcPts val="0"/>
              </a:spcAft>
              <a:buClr>
                <a:schemeClr val="lt1"/>
              </a:buClr>
              <a:buSzPts val="2200"/>
              <a:buNone/>
            </a:pPr>
            <a:endParaRPr/>
          </a:p>
          <a:p>
            <a:pPr marL="0" lvl="0" indent="0" algn="l" rtl="0">
              <a:lnSpc>
                <a:spcPct val="90000"/>
              </a:lnSpc>
              <a:spcBef>
                <a:spcPts val="1000"/>
              </a:spcBef>
              <a:spcAft>
                <a:spcPts val="0"/>
              </a:spcAft>
              <a:buClr>
                <a:schemeClr val="lt1"/>
              </a:buClr>
              <a:buSzPts val="2200"/>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3"/>
          <p:cNvSpPr txBox="1">
            <a:spLocks noGrp="1"/>
          </p:cNvSpPr>
          <p:nvPr>
            <p:ph type="title"/>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lt1"/>
              </a:buClr>
              <a:buSzPts val="4000"/>
              <a:buFont typeface="Century Gothic"/>
              <a:buNone/>
            </a:pPr>
            <a:r>
              <a:rPr lang="fr-FR"/>
              <a:t>ASPECTS VISUELS ET TECHNIQUES</a:t>
            </a:r>
            <a:endParaRPr/>
          </a:p>
        </p:txBody>
      </p:sp>
      <p:graphicFrame>
        <p:nvGraphicFramePr>
          <p:cNvPr id="157" name="Google Shape;157;p3"/>
          <p:cNvGraphicFramePr/>
          <p:nvPr/>
        </p:nvGraphicFramePr>
        <p:xfrm>
          <a:off x="952500" y="2262200"/>
          <a:ext cx="3000000" cy="3000000"/>
        </p:xfrm>
        <a:graphic>
          <a:graphicData uri="http://schemas.openxmlformats.org/drawingml/2006/table">
            <a:tbl>
              <a:tblPr>
                <a:noFill/>
                <a:tableStyleId>{43F8602F-492C-41AF-B685-8697A7CC391F}</a:tableStyleId>
              </a:tblPr>
              <a:tblGrid>
                <a:gridCol w="3429000">
                  <a:extLst>
                    <a:ext uri="{9D8B030D-6E8A-4147-A177-3AD203B41FA5}">
                      <a16:colId xmlns:a16="http://schemas.microsoft.com/office/drawing/2014/main" val="20000"/>
                    </a:ext>
                  </a:extLst>
                </a:gridCol>
                <a:gridCol w="3429000">
                  <a:extLst>
                    <a:ext uri="{9D8B030D-6E8A-4147-A177-3AD203B41FA5}">
                      <a16:colId xmlns:a16="http://schemas.microsoft.com/office/drawing/2014/main" val="20001"/>
                    </a:ext>
                  </a:extLst>
                </a:gridCol>
                <a:gridCol w="3429000">
                  <a:extLst>
                    <a:ext uri="{9D8B030D-6E8A-4147-A177-3AD203B41FA5}">
                      <a16:colId xmlns:a16="http://schemas.microsoft.com/office/drawing/2014/main" val="20002"/>
                    </a:ext>
                  </a:extLst>
                </a:gridCol>
              </a:tblGrid>
              <a:tr h="701950">
                <a:tc>
                  <a:txBody>
                    <a:bodyPr/>
                    <a:lstStyle/>
                    <a:p>
                      <a:pPr marL="0" lvl="0" indent="0" algn="l" rtl="0">
                        <a:spcBef>
                          <a:spcPts val="0"/>
                        </a:spcBef>
                        <a:spcAft>
                          <a:spcPts val="0"/>
                        </a:spcAft>
                        <a:buNone/>
                      </a:pPr>
                      <a:endParaRPr sz="2000">
                        <a:solidFill>
                          <a:srgbClr val="FFFFFF"/>
                        </a:solidFill>
                        <a:latin typeface="Century Gothic"/>
                        <a:ea typeface="Century Gothic"/>
                        <a:cs typeface="Century Gothic"/>
                        <a:sym typeface="Century Gothic"/>
                      </a:endParaRPr>
                    </a:p>
                  </a:txBody>
                  <a:tcPr marL="91425" marR="91425" marT="91425" marB="91425"/>
                </a:tc>
                <a:tc>
                  <a:txBody>
                    <a:bodyPr/>
                    <a:lstStyle/>
                    <a:p>
                      <a:pPr marL="0" lvl="0" indent="0" algn="l" rtl="0">
                        <a:spcBef>
                          <a:spcPts val="0"/>
                        </a:spcBef>
                        <a:spcAft>
                          <a:spcPts val="0"/>
                        </a:spcAft>
                        <a:buNone/>
                      </a:pPr>
                      <a:r>
                        <a:rPr lang="fr-FR" sz="2000">
                          <a:solidFill>
                            <a:srgbClr val="FFFFFF"/>
                          </a:solidFill>
                          <a:latin typeface="Century Gothic"/>
                          <a:ea typeface="Century Gothic"/>
                          <a:cs typeface="Century Gothic"/>
                          <a:sym typeface="Century Gothic"/>
                        </a:rPr>
                        <a:t>SSD</a:t>
                      </a:r>
                      <a:endParaRPr sz="2000">
                        <a:solidFill>
                          <a:srgbClr val="FFFFFF"/>
                        </a:solidFill>
                        <a:latin typeface="Century Gothic"/>
                        <a:ea typeface="Century Gothic"/>
                        <a:cs typeface="Century Gothic"/>
                        <a:sym typeface="Century Gothic"/>
                      </a:endParaRPr>
                    </a:p>
                  </a:txBody>
                  <a:tcPr marL="91425" marR="91425" marT="91425" marB="91425"/>
                </a:tc>
                <a:tc>
                  <a:txBody>
                    <a:bodyPr/>
                    <a:lstStyle/>
                    <a:p>
                      <a:pPr marL="0" lvl="0" indent="0" algn="l" rtl="0">
                        <a:spcBef>
                          <a:spcPts val="0"/>
                        </a:spcBef>
                        <a:spcAft>
                          <a:spcPts val="0"/>
                        </a:spcAft>
                        <a:buNone/>
                      </a:pPr>
                      <a:r>
                        <a:rPr lang="fr-FR" sz="2000">
                          <a:solidFill>
                            <a:srgbClr val="FFFFFF"/>
                          </a:solidFill>
                          <a:latin typeface="Century Gothic"/>
                          <a:ea typeface="Century Gothic"/>
                          <a:cs typeface="Century Gothic"/>
                          <a:sym typeface="Century Gothic"/>
                        </a:rPr>
                        <a:t>HDD</a:t>
                      </a:r>
                      <a:endParaRPr sz="2000">
                        <a:solidFill>
                          <a:srgbClr val="FFFFFF"/>
                        </a:solidFill>
                        <a:latin typeface="Century Gothic"/>
                        <a:ea typeface="Century Gothic"/>
                        <a:cs typeface="Century Gothic"/>
                        <a:sym typeface="Century Gothic"/>
                      </a:endParaRPr>
                    </a:p>
                  </a:txBody>
                  <a:tcPr marL="91425" marR="91425" marT="91425" marB="91425"/>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fr-FR" sz="2000">
                          <a:solidFill>
                            <a:srgbClr val="FFFFFF"/>
                          </a:solidFill>
                          <a:latin typeface="Century Gothic"/>
                          <a:ea typeface="Century Gothic"/>
                          <a:cs typeface="Century Gothic"/>
                          <a:sym typeface="Century Gothic"/>
                        </a:rPr>
                        <a:t>Mémoire</a:t>
                      </a:r>
                      <a:endParaRPr sz="2000">
                        <a:solidFill>
                          <a:srgbClr val="FFFFFF"/>
                        </a:solidFill>
                        <a:latin typeface="Century Gothic"/>
                        <a:ea typeface="Century Gothic"/>
                        <a:cs typeface="Century Gothic"/>
                        <a:sym typeface="Century Gothic"/>
                      </a:endParaRPr>
                    </a:p>
                  </a:txBody>
                  <a:tcPr marL="91425" marR="91425" marT="91425" marB="91425"/>
                </a:tc>
                <a:tc>
                  <a:txBody>
                    <a:bodyPr/>
                    <a:lstStyle/>
                    <a:p>
                      <a:pPr marL="0" lvl="0" indent="0" algn="l" rtl="0">
                        <a:spcBef>
                          <a:spcPts val="0"/>
                        </a:spcBef>
                        <a:spcAft>
                          <a:spcPts val="0"/>
                        </a:spcAft>
                        <a:buNone/>
                      </a:pPr>
                      <a:r>
                        <a:rPr lang="fr-FR" sz="2000">
                          <a:solidFill>
                            <a:srgbClr val="FFFFFF"/>
                          </a:solidFill>
                          <a:latin typeface="Century Gothic"/>
                          <a:ea typeface="Century Gothic"/>
                          <a:cs typeface="Century Gothic"/>
                          <a:sym typeface="Century Gothic"/>
                        </a:rPr>
                        <a:t>flash</a:t>
                      </a:r>
                      <a:endParaRPr sz="2000">
                        <a:solidFill>
                          <a:srgbClr val="FFFFFF"/>
                        </a:solidFill>
                        <a:latin typeface="Century Gothic"/>
                        <a:ea typeface="Century Gothic"/>
                        <a:cs typeface="Century Gothic"/>
                        <a:sym typeface="Century Gothic"/>
                      </a:endParaRPr>
                    </a:p>
                  </a:txBody>
                  <a:tcPr marL="91425" marR="91425" marT="91425" marB="91425"/>
                </a:tc>
                <a:tc>
                  <a:txBody>
                    <a:bodyPr/>
                    <a:lstStyle/>
                    <a:p>
                      <a:pPr marL="0" lvl="0" indent="0" algn="l" rtl="0">
                        <a:spcBef>
                          <a:spcPts val="0"/>
                        </a:spcBef>
                        <a:spcAft>
                          <a:spcPts val="0"/>
                        </a:spcAft>
                        <a:buNone/>
                      </a:pPr>
                      <a:r>
                        <a:rPr lang="fr-FR" sz="2000">
                          <a:solidFill>
                            <a:srgbClr val="FFFFFF"/>
                          </a:solidFill>
                          <a:latin typeface="Century Gothic"/>
                          <a:ea typeface="Century Gothic"/>
                          <a:cs typeface="Century Gothic"/>
                          <a:sym typeface="Century Gothic"/>
                        </a:rPr>
                        <a:t>mécanique</a:t>
                      </a:r>
                      <a:endParaRPr sz="2000">
                        <a:solidFill>
                          <a:srgbClr val="FFFFFF"/>
                        </a:solidFill>
                        <a:latin typeface="Century Gothic"/>
                        <a:ea typeface="Century Gothic"/>
                        <a:cs typeface="Century Gothic"/>
                        <a:sym typeface="Century Gothic"/>
                      </a:endParaRPr>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fr-FR" sz="2000">
                          <a:solidFill>
                            <a:srgbClr val="FFFFFF"/>
                          </a:solidFill>
                          <a:latin typeface="Century Gothic"/>
                          <a:ea typeface="Century Gothic"/>
                          <a:cs typeface="Century Gothic"/>
                          <a:sym typeface="Century Gothic"/>
                        </a:rPr>
                        <a:t>Composition</a:t>
                      </a:r>
                      <a:endParaRPr sz="2000">
                        <a:solidFill>
                          <a:srgbClr val="FFFFFF"/>
                        </a:solidFill>
                        <a:latin typeface="Century Gothic"/>
                        <a:ea typeface="Century Gothic"/>
                        <a:cs typeface="Century Gothic"/>
                        <a:sym typeface="Century Gothic"/>
                      </a:endParaRPr>
                    </a:p>
                  </a:txBody>
                  <a:tcPr marL="91425" marR="91425" marT="91425" marB="91425"/>
                </a:tc>
                <a:tc>
                  <a:txBody>
                    <a:bodyPr/>
                    <a:lstStyle/>
                    <a:p>
                      <a:pPr marL="0" lvl="0" indent="0" algn="l" rtl="0">
                        <a:spcBef>
                          <a:spcPts val="0"/>
                        </a:spcBef>
                        <a:spcAft>
                          <a:spcPts val="0"/>
                        </a:spcAft>
                        <a:buNone/>
                      </a:pPr>
                      <a:r>
                        <a:rPr lang="fr-FR" sz="2000">
                          <a:solidFill>
                            <a:srgbClr val="FFFFFF"/>
                          </a:solidFill>
                          <a:latin typeface="Century Gothic"/>
                          <a:ea typeface="Century Gothic"/>
                          <a:cs typeface="Century Gothic"/>
                          <a:sym typeface="Century Gothic"/>
                        </a:rPr>
                        <a:t>composants électroniques</a:t>
                      </a:r>
                      <a:endParaRPr sz="2000">
                        <a:solidFill>
                          <a:srgbClr val="FFFFFF"/>
                        </a:solidFill>
                        <a:latin typeface="Century Gothic"/>
                        <a:ea typeface="Century Gothic"/>
                        <a:cs typeface="Century Gothic"/>
                        <a:sym typeface="Century Gothic"/>
                      </a:endParaRPr>
                    </a:p>
                  </a:txBody>
                  <a:tcPr marL="91425" marR="91425" marT="91425" marB="91425"/>
                </a:tc>
                <a:tc>
                  <a:txBody>
                    <a:bodyPr/>
                    <a:lstStyle/>
                    <a:p>
                      <a:pPr marL="0" lvl="0" indent="0" algn="l" rtl="0">
                        <a:spcBef>
                          <a:spcPts val="0"/>
                        </a:spcBef>
                        <a:spcAft>
                          <a:spcPts val="0"/>
                        </a:spcAft>
                        <a:buNone/>
                      </a:pPr>
                      <a:r>
                        <a:rPr lang="fr-FR" sz="2000">
                          <a:solidFill>
                            <a:srgbClr val="FFFFFF"/>
                          </a:solidFill>
                          <a:latin typeface="Century Gothic"/>
                          <a:ea typeface="Century Gothic"/>
                          <a:cs typeface="Century Gothic"/>
                          <a:sym typeface="Century Gothic"/>
                        </a:rPr>
                        <a:t>pièces mobiles</a:t>
                      </a:r>
                      <a:endParaRPr sz="2000">
                        <a:solidFill>
                          <a:srgbClr val="FFFFFF"/>
                        </a:solidFill>
                        <a:latin typeface="Century Gothic"/>
                        <a:ea typeface="Century Gothic"/>
                        <a:cs typeface="Century Gothic"/>
                        <a:sym typeface="Century Gothic"/>
                      </a:endParaRPr>
                    </a:p>
                  </a:txBody>
                  <a:tcPr marL="91425" marR="91425" marT="91425" marB="91425"/>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fr-FR" sz="2000">
                          <a:solidFill>
                            <a:srgbClr val="FFFFFF"/>
                          </a:solidFill>
                          <a:latin typeface="Century Gothic"/>
                          <a:ea typeface="Century Gothic"/>
                          <a:cs typeface="Century Gothic"/>
                          <a:sym typeface="Century Gothic"/>
                        </a:rPr>
                        <a:t>Vitesse de transfert</a:t>
                      </a:r>
                      <a:endParaRPr sz="2000">
                        <a:solidFill>
                          <a:srgbClr val="FFFFFF"/>
                        </a:solidFill>
                        <a:latin typeface="Century Gothic"/>
                        <a:ea typeface="Century Gothic"/>
                        <a:cs typeface="Century Gothic"/>
                        <a:sym typeface="Century Gothic"/>
                      </a:endParaRPr>
                    </a:p>
                  </a:txBody>
                  <a:tcPr marL="91425" marR="91425" marT="91425" marB="91425"/>
                </a:tc>
                <a:tc>
                  <a:txBody>
                    <a:bodyPr/>
                    <a:lstStyle/>
                    <a:p>
                      <a:pPr marL="0" lvl="0" indent="0" algn="l" rtl="0">
                        <a:spcBef>
                          <a:spcPts val="0"/>
                        </a:spcBef>
                        <a:spcAft>
                          <a:spcPts val="0"/>
                        </a:spcAft>
                        <a:buNone/>
                      </a:pPr>
                      <a:r>
                        <a:rPr lang="fr-FR" sz="2000">
                          <a:solidFill>
                            <a:srgbClr val="FFFFFF"/>
                          </a:solidFill>
                          <a:latin typeface="Century Gothic"/>
                          <a:ea typeface="Century Gothic"/>
                          <a:cs typeface="Century Gothic"/>
                          <a:sym typeface="Century Gothic"/>
                        </a:rPr>
                        <a:t>500 mo/s</a:t>
                      </a:r>
                      <a:endParaRPr sz="2000">
                        <a:solidFill>
                          <a:srgbClr val="FFFFFF"/>
                        </a:solidFill>
                        <a:latin typeface="Century Gothic"/>
                        <a:ea typeface="Century Gothic"/>
                        <a:cs typeface="Century Gothic"/>
                        <a:sym typeface="Century Gothic"/>
                      </a:endParaRPr>
                    </a:p>
                  </a:txBody>
                  <a:tcPr marL="91425" marR="91425" marT="91425" marB="91425"/>
                </a:tc>
                <a:tc>
                  <a:txBody>
                    <a:bodyPr/>
                    <a:lstStyle/>
                    <a:p>
                      <a:pPr marL="0" lvl="0" indent="0" algn="l" rtl="0">
                        <a:spcBef>
                          <a:spcPts val="0"/>
                        </a:spcBef>
                        <a:spcAft>
                          <a:spcPts val="0"/>
                        </a:spcAft>
                        <a:buNone/>
                      </a:pPr>
                      <a:r>
                        <a:rPr lang="fr-FR" sz="2000">
                          <a:solidFill>
                            <a:srgbClr val="FFFFFF"/>
                          </a:solidFill>
                          <a:latin typeface="Century Gothic"/>
                          <a:ea typeface="Century Gothic"/>
                          <a:cs typeface="Century Gothic"/>
                          <a:sym typeface="Century Gothic"/>
                        </a:rPr>
                        <a:t>100 mo/s</a:t>
                      </a:r>
                      <a:endParaRPr sz="2000">
                        <a:solidFill>
                          <a:srgbClr val="FFFFFF"/>
                        </a:solidFill>
                        <a:latin typeface="Century Gothic"/>
                        <a:ea typeface="Century Gothic"/>
                        <a:cs typeface="Century Gothic"/>
                        <a:sym typeface="Century Gothic"/>
                      </a:endParaRPr>
                    </a:p>
                  </a:txBody>
                  <a:tcPr marL="91425" marR="91425" marT="91425" marB="91425"/>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fr-FR" sz="2000">
                          <a:solidFill>
                            <a:srgbClr val="FFFFFF"/>
                          </a:solidFill>
                          <a:latin typeface="Century Gothic"/>
                          <a:ea typeface="Century Gothic"/>
                          <a:cs typeface="Century Gothic"/>
                          <a:sym typeface="Century Gothic"/>
                        </a:rPr>
                        <a:t>Temps d’accès aux fichiers</a:t>
                      </a:r>
                      <a:endParaRPr sz="2000">
                        <a:solidFill>
                          <a:srgbClr val="FFFFFF"/>
                        </a:solidFill>
                        <a:latin typeface="Century Gothic"/>
                        <a:ea typeface="Century Gothic"/>
                        <a:cs typeface="Century Gothic"/>
                        <a:sym typeface="Century Gothic"/>
                      </a:endParaRPr>
                    </a:p>
                  </a:txBody>
                  <a:tcPr marL="91425" marR="91425" marT="91425" marB="91425"/>
                </a:tc>
                <a:tc>
                  <a:txBody>
                    <a:bodyPr/>
                    <a:lstStyle/>
                    <a:p>
                      <a:pPr marL="0" lvl="0" indent="0" algn="l" rtl="0">
                        <a:spcBef>
                          <a:spcPts val="0"/>
                        </a:spcBef>
                        <a:spcAft>
                          <a:spcPts val="0"/>
                        </a:spcAft>
                        <a:buNone/>
                      </a:pPr>
                      <a:r>
                        <a:rPr lang="fr-FR" sz="2000">
                          <a:solidFill>
                            <a:srgbClr val="FFFFFF"/>
                          </a:solidFill>
                          <a:latin typeface="Century Gothic"/>
                          <a:ea typeface="Century Gothic"/>
                          <a:cs typeface="Century Gothic"/>
                          <a:sym typeface="Century Gothic"/>
                        </a:rPr>
                        <a:t>0,1 milliseconde</a:t>
                      </a:r>
                      <a:endParaRPr sz="2000">
                        <a:solidFill>
                          <a:srgbClr val="FFFFFF"/>
                        </a:solidFill>
                        <a:latin typeface="Century Gothic"/>
                        <a:ea typeface="Century Gothic"/>
                        <a:cs typeface="Century Gothic"/>
                        <a:sym typeface="Century Gothic"/>
                      </a:endParaRPr>
                    </a:p>
                  </a:txBody>
                  <a:tcPr marL="91425" marR="91425" marT="91425" marB="91425"/>
                </a:tc>
                <a:tc>
                  <a:txBody>
                    <a:bodyPr/>
                    <a:lstStyle/>
                    <a:p>
                      <a:pPr marL="0" lvl="0" indent="0" algn="l" rtl="0">
                        <a:spcBef>
                          <a:spcPts val="0"/>
                        </a:spcBef>
                        <a:spcAft>
                          <a:spcPts val="0"/>
                        </a:spcAft>
                        <a:buNone/>
                      </a:pPr>
                      <a:r>
                        <a:rPr lang="fr-FR" sz="2000">
                          <a:solidFill>
                            <a:srgbClr val="FFFFFF"/>
                          </a:solidFill>
                          <a:latin typeface="Century Gothic"/>
                          <a:ea typeface="Century Gothic"/>
                          <a:cs typeface="Century Gothic"/>
                          <a:sym typeface="Century Gothic"/>
                        </a:rPr>
                        <a:t>7 milliseconde</a:t>
                      </a:r>
                      <a:endParaRPr sz="2000">
                        <a:solidFill>
                          <a:srgbClr val="FFFFFF"/>
                        </a:solidFill>
                        <a:latin typeface="Century Gothic"/>
                        <a:ea typeface="Century Gothic"/>
                        <a:cs typeface="Century Gothic"/>
                        <a:sym typeface="Century Gothic"/>
                      </a:endParaRPr>
                    </a:p>
                  </a:txBody>
                  <a:tcPr marL="91425" marR="91425" marT="91425" marB="91425"/>
                </a:tc>
                <a:extLst>
                  <a:ext uri="{0D108BD9-81ED-4DB2-BD59-A6C34878D82A}">
                    <a16:rowId xmlns:a16="http://schemas.microsoft.com/office/drawing/2014/main" val="10004"/>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g9f5a973b36_0_1"/>
          <p:cNvSpPr txBox="1">
            <a:spLocks noGrp="1"/>
          </p:cNvSpPr>
          <p:nvPr>
            <p:ph type="title"/>
          </p:nvPr>
        </p:nvSpPr>
        <p:spPr>
          <a:xfrm>
            <a:off x="2895600" y="764373"/>
            <a:ext cx="8610600" cy="12930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Clr>
                <a:schemeClr val="lt1"/>
              </a:buClr>
              <a:buSzPts val="4000"/>
              <a:buFont typeface="Century Gothic"/>
              <a:buNone/>
            </a:pPr>
            <a:r>
              <a:rPr lang="fr-FR"/>
              <a:t>ASPECTS VISUELS ET TECHNIQUES</a:t>
            </a:r>
            <a:endParaRPr/>
          </a:p>
        </p:txBody>
      </p:sp>
      <p:sp>
        <p:nvSpPr>
          <p:cNvPr id="163" name="Google Shape;163;g9f5a973b36_0_1"/>
          <p:cNvSpPr txBox="1">
            <a:spLocks noGrp="1"/>
          </p:cNvSpPr>
          <p:nvPr>
            <p:ph type="body" idx="1"/>
          </p:nvPr>
        </p:nvSpPr>
        <p:spPr>
          <a:xfrm>
            <a:off x="97325" y="2057375"/>
            <a:ext cx="5595300" cy="4024200"/>
          </a:xfrm>
          <a:prstGeom prst="rect">
            <a:avLst/>
          </a:prstGeom>
        </p:spPr>
        <p:txBody>
          <a:bodyPr spcFirstLastPara="1" wrap="square" lIns="91425" tIns="45700" rIns="91425" bIns="45700" anchor="t" anchorCtr="0">
            <a:noAutofit/>
          </a:bodyPr>
          <a:lstStyle/>
          <a:p>
            <a:pPr marL="457200" lvl="0" indent="-400050" algn="l" rtl="0">
              <a:spcBef>
                <a:spcPts val="1000"/>
              </a:spcBef>
              <a:spcAft>
                <a:spcPts val="0"/>
              </a:spcAft>
              <a:buSzPts val="2700"/>
              <a:buChar char="•"/>
            </a:pPr>
            <a:r>
              <a:rPr lang="fr-FR" sz="3100"/>
              <a:t>2 tailles : 2,5” et 3,5”</a:t>
            </a:r>
            <a:endParaRPr sz="3100"/>
          </a:p>
          <a:p>
            <a:pPr marL="457200" lvl="0" indent="-400050" algn="l" rtl="0">
              <a:spcBef>
                <a:spcPts val="0"/>
              </a:spcBef>
              <a:spcAft>
                <a:spcPts val="0"/>
              </a:spcAft>
              <a:buSzPts val="2700"/>
              <a:buChar char="•"/>
            </a:pPr>
            <a:r>
              <a:rPr lang="fr-FR" sz="3100"/>
              <a:t>Stockage jusqu’à 16TO</a:t>
            </a:r>
            <a:endParaRPr sz="3100"/>
          </a:p>
          <a:p>
            <a:pPr marL="457200" lvl="0" indent="-400050" algn="l" rtl="0">
              <a:spcBef>
                <a:spcPts val="0"/>
              </a:spcBef>
              <a:spcAft>
                <a:spcPts val="0"/>
              </a:spcAft>
              <a:buSzPts val="2700"/>
              <a:buChar char="•"/>
            </a:pPr>
            <a:r>
              <a:rPr lang="fr-FR" sz="3100"/>
              <a:t>Démarre en moins d’une minute</a:t>
            </a:r>
            <a:endParaRPr sz="3100"/>
          </a:p>
          <a:p>
            <a:pPr marL="457200" lvl="0" indent="-400050" algn="l" rtl="0">
              <a:spcBef>
                <a:spcPts val="0"/>
              </a:spcBef>
              <a:spcAft>
                <a:spcPts val="0"/>
              </a:spcAft>
              <a:buSzPts val="2700"/>
              <a:buChar char="•"/>
            </a:pPr>
            <a:r>
              <a:rPr lang="fr-FR" sz="3100"/>
              <a:t>4 types de mémoire : </a:t>
            </a:r>
            <a:endParaRPr sz="3100"/>
          </a:p>
          <a:p>
            <a:pPr marL="457200" lvl="0" indent="0" algn="l" rtl="0">
              <a:spcBef>
                <a:spcPts val="1000"/>
              </a:spcBef>
              <a:spcAft>
                <a:spcPts val="0"/>
              </a:spcAft>
              <a:buNone/>
            </a:pPr>
            <a:r>
              <a:rPr lang="fr-FR" sz="3100"/>
              <a:t>SLC, MLC, TLC, QLC</a:t>
            </a:r>
            <a:endParaRPr sz="3100"/>
          </a:p>
          <a:p>
            <a:pPr marL="457200" lvl="0" indent="-425450" algn="l" rtl="0">
              <a:spcBef>
                <a:spcPts val="1000"/>
              </a:spcBef>
              <a:spcAft>
                <a:spcPts val="0"/>
              </a:spcAft>
              <a:buSzPts val="3100"/>
              <a:buChar char="•"/>
            </a:pPr>
            <a:r>
              <a:rPr lang="fr-FR" sz="3100"/>
              <a:t>3 types de connexions :</a:t>
            </a:r>
            <a:endParaRPr sz="3100"/>
          </a:p>
          <a:p>
            <a:pPr marL="457200" lvl="0" indent="0" algn="l" rtl="0">
              <a:spcBef>
                <a:spcPts val="1000"/>
              </a:spcBef>
              <a:spcAft>
                <a:spcPts val="0"/>
              </a:spcAft>
              <a:buNone/>
            </a:pPr>
            <a:r>
              <a:rPr lang="fr-FR" sz="3100"/>
              <a:t>SATA, PCIe, NVMe</a:t>
            </a:r>
            <a:endParaRPr sz="3100"/>
          </a:p>
          <a:p>
            <a:pPr marL="0" lvl="0" indent="0" algn="l" rtl="0">
              <a:spcBef>
                <a:spcPts val="1000"/>
              </a:spcBef>
              <a:spcAft>
                <a:spcPts val="0"/>
              </a:spcAft>
              <a:buNone/>
            </a:pPr>
            <a:endParaRPr sz="3100"/>
          </a:p>
          <a:p>
            <a:pPr marL="457200" lvl="0" indent="0" algn="l" rtl="0">
              <a:spcBef>
                <a:spcPts val="1000"/>
              </a:spcBef>
              <a:spcAft>
                <a:spcPts val="0"/>
              </a:spcAft>
              <a:buNone/>
            </a:pPr>
            <a:endParaRPr sz="3100"/>
          </a:p>
          <a:p>
            <a:pPr marL="0" lvl="0" indent="0" algn="l" rtl="0">
              <a:spcBef>
                <a:spcPts val="1000"/>
              </a:spcBef>
              <a:spcAft>
                <a:spcPts val="0"/>
              </a:spcAft>
              <a:buNone/>
            </a:pPr>
            <a:endParaRPr/>
          </a:p>
        </p:txBody>
      </p:sp>
      <p:pic>
        <p:nvPicPr>
          <p:cNvPr id="164" name="Google Shape;164;g9f5a973b36_0_1"/>
          <p:cNvPicPr preferRelativeResize="0"/>
          <p:nvPr/>
        </p:nvPicPr>
        <p:blipFill>
          <a:blip r:embed="rId3">
            <a:alphaModFix/>
          </a:blip>
          <a:stretch>
            <a:fillRect/>
          </a:stretch>
        </p:blipFill>
        <p:spPr>
          <a:xfrm>
            <a:off x="5692625" y="2132725"/>
            <a:ext cx="6222526" cy="3565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ga719fd3d2e_0_0"/>
          <p:cNvSpPr txBox="1">
            <a:spLocks noGrp="1"/>
          </p:cNvSpPr>
          <p:nvPr>
            <p:ph type="title"/>
          </p:nvPr>
        </p:nvSpPr>
        <p:spPr>
          <a:xfrm>
            <a:off x="2895600" y="764373"/>
            <a:ext cx="8610600" cy="12930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r>
              <a:rPr lang="fr-FR"/>
              <a:t>Disque SSD vs. Disque dur traditionnel</a:t>
            </a:r>
            <a:endParaRPr/>
          </a:p>
          <a:p>
            <a:pPr marL="0" lvl="0" indent="0" algn="r" rtl="0">
              <a:spcBef>
                <a:spcPts val="0"/>
              </a:spcBef>
              <a:spcAft>
                <a:spcPts val="0"/>
              </a:spcAft>
              <a:buNone/>
            </a:pPr>
            <a:endParaRPr/>
          </a:p>
        </p:txBody>
      </p:sp>
      <p:sp>
        <p:nvSpPr>
          <p:cNvPr id="170" name="Google Shape;170;ga719fd3d2e_0_0"/>
          <p:cNvSpPr txBox="1">
            <a:spLocks noGrp="1"/>
          </p:cNvSpPr>
          <p:nvPr>
            <p:ph type="body" idx="1"/>
          </p:nvPr>
        </p:nvSpPr>
        <p:spPr>
          <a:xfrm>
            <a:off x="700075" y="2057375"/>
            <a:ext cx="10929900" cy="4024200"/>
          </a:xfrm>
          <a:prstGeom prst="rect">
            <a:avLst/>
          </a:prstGeom>
        </p:spPr>
        <p:txBody>
          <a:bodyPr spcFirstLastPara="1" wrap="square" lIns="91425" tIns="45700" rIns="91425" bIns="45700" anchor="t" anchorCtr="0">
            <a:noAutofit/>
          </a:bodyPr>
          <a:lstStyle/>
          <a:p>
            <a:pPr marL="457200" lvl="0" indent="-400050" algn="l" rtl="0">
              <a:spcBef>
                <a:spcPts val="1000"/>
              </a:spcBef>
              <a:spcAft>
                <a:spcPts val="0"/>
              </a:spcAft>
              <a:buSzPts val="2700"/>
              <a:buChar char="•"/>
            </a:pPr>
            <a:r>
              <a:rPr lang="fr-FR" sz="3100"/>
              <a:t>Composants électroniques </a:t>
            </a:r>
            <a:endParaRPr sz="3100"/>
          </a:p>
          <a:p>
            <a:pPr marL="457200" lvl="0" indent="-400050" algn="l" rtl="0">
              <a:spcBef>
                <a:spcPts val="0"/>
              </a:spcBef>
              <a:spcAft>
                <a:spcPts val="0"/>
              </a:spcAft>
              <a:buSzPts val="2700"/>
              <a:buChar char="•"/>
            </a:pPr>
            <a:r>
              <a:rPr lang="fr-FR" sz="3100"/>
              <a:t>Plus rapide et plus silencieux</a:t>
            </a:r>
            <a:endParaRPr sz="3100"/>
          </a:p>
          <a:p>
            <a:pPr marL="457200" lvl="0" indent="-400050" algn="l" rtl="0">
              <a:spcBef>
                <a:spcPts val="0"/>
              </a:spcBef>
              <a:spcAft>
                <a:spcPts val="0"/>
              </a:spcAft>
              <a:buSzPts val="2700"/>
              <a:buChar char="•"/>
            </a:pPr>
            <a:r>
              <a:rPr lang="fr-FR" sz="3100"/>
              <a:t>Solidité accrue</a:t>
            </a:r>
            <a:endParaRPr sz="3100"/>
          </a:p>
          <a:p>
            <a:pPr marL="457200" lvl="0" indent="-425450" algn="l" rtl="0">
              <a:spcBef>
                <a:spcPts val="0"/>
              </a:spcBef>
              <a:spcAft>
                <a:spcPts val="0"/>
              </a:spcAft>
              <a:buSzPts val="3100"/>
              <a:buChar char="•"/>
            </a:pPr>
            <a:r>
              <a:rPr lang="fr-FR" sz="3100"/>
              <a:t>Moins énergivore</a:t>
            </a:r>
            <a:endParaRPr sz="3100"/>
          </a:p>
          <a:p>
            <a:pPr marL="0" lvl="0" indent="0" algn="l" rtl="0">
              <a:spcBef>
                <a:spcPts val="1000"/>
              </a:spcBef>
              <a:spcAft>
                <a:spcPts val="0"/>
              </a:spcAft>
              <a:buNone/>
            </a:pPr>
            <a:endParaRPr sz="3100"/>
          </a:p>
          <a:p>
            <a:pPr marL="457200" lvl="0" indent="-425450" algn="l" rtl="0">
              <a:spcBef>
                <a:spcPts val="1000"/>
              </a:spcBef>
              <a:spcAft>
                <a:spcPts val="0"/>
              </a:spcAft>
              <a:buSzPts val="3100"/>
              <a:buChar char="•"/>
            </a:pPr>
            <a:r>
              <a:rPr lang="fr-FR" sz="3100"/>
              <a:t>Durée de vie limitée</a:t>
            </a:r>
            <a:endParaRPr sz="3100"/>
          </a:p>
          <a:p>
            <a:pPr marL="457200" lvl="0" indent="-425450" algn="l" rtl="0">
              <a:spcBef>
                <a:spcPts val="0"/>
              </a:spcBef>
              <a:spcAft>
                <a:spcPts val="0"/>
              </a:spcAft>
              <a:buSzPts val="3100"/>
              <a:buChar char="•"/>
            </a:pPr>
            <a:r>
              <a:rPr lang="fr-FR" sz="3100"/>
              <a:t>Coût élevé </a:t>
            </a:r>
            <a:endParaRPr sz="3100"/>
          </a:p>
          <a:p>
            <a:pPr marL="0" lvl="0" indent="0" algn="l" rtl="0">
              <a:spcBef>
                <a:spcPts val="1000"/>
              </a:spcBef>
              <a:spcAft>
                <a:spcPts val="0"/>
              </a:spcAft>
              <a:buNone/>
            </a:pPr>
            <a:endParaRPr/>
          </a:p>
        </p:txBody>
      </p:sp>
      <p:sp>
        <p:nvSpPr>
          <p:cNvPr id="171" name="Google Shape;171;ga719fd3d2e_0_0"/>
          <p:cNvSpPr/>
          <p:nvPr/>
        </p:nvSpPr>
        <p:spPr>
          <a:xfrm>
            <a:off x="8586775" y="2057375"/>
            <a:ext cx="1414500" cy="1357500"/>
          </a:xfrm>
          <a:prstGeom prst="smileyFace">
            <a:avLst>
              <a:gd name="adj" fmla="val 4653"/>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FF00"/>
              </a:solidFill>
            </a:endParaRPr>
          </a:p>
        </p:txBody>
      </p:sp>
      <p:sp>
        <p:nvSpPr>
          <p:cNvPr id="172" name="Google Shape;172;ga719fd3d2e_0_0"/>
          <p:cNvSpPr/>
          <p:nvPr/>
        </p:nvSpPr>
        <p:spPr>
          <a:xfrm>
            <a:off x="8658225" y="4143375"/>
            <a:ext cx="1414500" cy="12930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ga719fd3d2e_0_0"/>
          <p:cNvSpPr/>
          <p:nvPr/>
        </p:nvSpPr>
        <p:spPr>
          <a:xfrm>
            <a:off x="9001150" y="4514875"/>
            <a:ext cx="171300" cy="1713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666666"/>
              </a:highlight>
            </a:endParaRPr>
          </a:p>
        </p:txBody>
      </p:sp>
      <p:sp>
        <p:nvSpPr>
          <p:cNvPr id="174" name="Google Shape;174;ga719fd3d2e_0_0"/>
          <p:cNvSpPr/>
          <p:nvPr/>
        </p:nvSpPr>
        <p:spPr>
          <a:xfrm>
            <a:off x="9553600" y="4514875"/>
            <a:ext cx="171300" cy="1713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666666"/>
              </a:highlight>
            </a:endParaRPr>
          </a:p>
        </p:txBody>
      </p:sp>
      <p:sp>
        <p:nvSpPr>
          <p:cNvPr id="175" name="Google Shape;175;ga719fd3d2e_0_0"/>
          <p:cNvSpPr/>
          <p:nvPr/>
        </p:nvSpPr>
        <p:spPr>
          <a:xfrm rot="-2065127">
            <a:off x="8620762" y="5114939"/>
            <a:ext cx="1243017" cy="871394"/>
          </a:xfrm>
          <a:prstGeom prst="arc">
            <a:avLst>
              <a:gd name="adj1" fmla="val 16200000"/>
              <a:gd name="adj2" fmla="val 23486"/>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4"/>
          <p:cNvSpPr txBox="1">
            <a:spLocks noGrp="1"/>
          </p:cNvSpPr>
          <p:nvPr>
            <p:ph type="title"/>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p>
            <a:pPr marL="455926" marR="189880" lvl="0" indent="-168134" algn="l" rtl="0">
              <a:lnSpc>
                <a:spcPct val="109635"/>
              </a:lnSpc>
              <a:spcBef>
                <a:spcPts val="1250"/>
              </a:spcBef>
              <a:spcAft>
                <a:spcPts val="0"/>
              </a:spcAft>
              <a:buClr>
                <a:schemeClr val="dk1"/>
              </a:buClr>
              <a:buSzPts val="1100"/>
              <a:buFont typeface="Arial"/>
              <a:buNone/>
            </a:pPr>
            <a:r>
              <a:rPr lang="fr-FR"/>
              <a:t>Document source : </a:t>
            </a:r>
            <a:r>
              <a:rPr lang="fr-FR" sz="1912" i="1">
                <a:solidFill>
                  <a:srgbClr val="FFFFFF"/>
                </a:solidFill>
                <a:latin typeface="Arial"/>
                <a:ea typeface="Arial"/>
                <a:cs typeface="Arial"/>
                <a:sym typeface="Arial"/>
              </a:rPr>
              <a:t>White Paper </a:t>
            </a:r>
            <a:r>
              <a:rPr lang="fr-FR" sz="1408" i="1">
                <a:solidFill>
                  <a:srgbClr val="FFFFFF"/>
                </a:solidFill>
                <a:latin typeface="Arial"/>
                <a:ea typeface="Arial"/>
                <a:cs typeface="Arial"/>
                <a:sym typeface="Arial"/>
              </a:rPr>
              <a:t>FUJITSU Server PRIMERGY HDD or SSD or NVMe drives for servers – what  is more suitable?</a:t>
            </a:r>
            <a:endParaRPr sz="3200" i="1">
              <a:solidFill>
                <a:srgbClr val="FFFFFF"/>
              </a:solidFill>
            </a:endParaRPr>
          </a:p>
        </p:txBody>
      </p:sp>
      <p:sp>
        <p:nvSpPr>
          <p:cNvPr id="181" name="Google Shape;181;p4"/>
          <p:cNvSpPr txBox="1">
            <a:spLocks noGrp="1"/>
          </p:cNvSpPr>
          <p:nvPr>
            <p:ph type="body" idx="1"/>
          </p:nvPr>
        </p:nvSpPr>
        <p:spPr>
          <a:xfrm>
            <a:off x="600075" y="2623185"/>
            <a:ext cx="10820400" cy="4024200"/>
          </a:xfrm>
          <a:prstGeom prst="rect">
            <a:avLst/>
          </a:prstGeom>
          <a:noFill/>
          <a:ln>
            <a:noFill/>
          </a:ln>
        </p:spPr>
        <p:txBody>
          <a:bodyPr spcFirstLastPara="1" wrap="square" lIns="91425" tIns="45700" rIns="91425" bIns="45700" anchor="t" anchorCtr="0">
            <a:normAutofit/>
          </a:bodyPr>
          <a:lstStyle/>
          <a:p>
            <a:pPr marL="455926" marR="189880" lvl="0" indent="-168134" algn="l" rtl="0">
              <a:lnSpc>
                <a:spcPct val="109635"/>
              </a:lnSpc>
              <a:spcBef>
                <a:spcPts val="1250"/>
              </a:spcBef>
              <a:spcAft>
                <a:spcPts val="0"/>
              </a:spcAft>
              <a:buClr>
                <a:schemeClr val="dk1"/>
              </a:buClr>
              <a:buSzPts val="1100"/>
              <a:buFont typeface="Arial"/>
              <a:buNone/>
            </a:pPr>
            <a:r>
              <a:rPr lang="fr-FR" sz="1712">
                <a:solidFill>
                  <a:srgbClr val="FFFFFF"/>
                </a:solidFill>
                <a:latin typeface="Arial"/>
                <a:ea typeface="Arial"/>
                <a:cs typeface="Arial"/>
                <a:sym typeface="Arial"/>
              </a:rPr>
              <a:t>“</a:t>
            </a:r>
            <a:r>
              <a:rPr lang="fr-FR" sz="1712">
                <a:solidFill>
                  <a:srgbClr val="FFFFFF"/>
                </a:solidFill>
                <a:highlight>
                  <a:srgbClr val="6D9EEB"/>
                </a:highlight>
                <a:latin typeface="Arial"/>
                <a:ea typeface="Arial"/>
                <a:cs typeface="Arial"/>
                <a:sym typeface="Arial"/>
              </a:rPr>
              <a:t>Solid state drives (SSDs) </a:t>
            </a:r>
            <a:r>
              <a:rPr lang="fr-FR" sz="1712">
                <a:solidFill>
                  <a:srgbClr val="FFFFFF"/>
                </a:solidFill>
                <a:latin typeface="Arial"/>
                <a:ea typeface="Arial"/>
                <a:cs typeface="Arial"/>
                <a:sym typeface="Arial"/>
              </a:rPr>
              <a:t>are based on </a:t>
            </a:r>
            <a:r>
              <a:rPr lang="fr-FR" sz="1712">
                <a:solidFill>
                  <a:srgbClr val="FFFFFF"/>
                </a:solidFill>
                <a:highlight>
                  <a:schemeClr val="accent6"/>
                </a:highlight>
                <a:latin typeface="Arial"/>
                <a:ea typeface="Arial"/>
                <a:cs typeface="Arial"/>
                <a:sym typeface="Arial"/>
              </a:rPr>
              <a:t>flash memory</a:t>
            </a:r>
            <a:r>
              <a:rPr lang="fr-FR" sz="1712">
                <a:solidFill>
                  <a:srgbClr val="FFFFFF"/>
                </a:solidFill>
                <a:latin typeface="Arial"/>
                <a:ea typeface="Arial"/>
                <a:cs typeface="Arial"/>
                <a:sym typeface="Arial"/>
              </a:rPr>
              <a:t>, basically the same type of memory as used in </a:t>
            </a:r>
            <a:r>
              <a:rPr lang="fr-FR" sz="1712">
                <a:solidFill>
                  <a:srgbClr val="FFFFFF"/>
                </a:solidFill>
                <a:highlight>
                  <a:schemeClr val="accent6"/>
                </a:highlight>
                <a:latin typeface="Arial"/>
                <a:ea typeface="Arial"/>
                <a:cs typeface="Arial"/>
                <a:sym typeface="Arial"/>
              </a:rPr>
              <a:t>SD cards</a:t>
            </a:r>
            <a:r>
              <a:rPr lang="fr-FR" sz="1712">
                <a:solidFill>
                  <a:srgbClr val="FFFFFF"/>
                </a:solidFill>
                <a:latin typeface="Arial"/>
                <a:ea typeface="Arial"/>
                <a:cs typeface="Arial"/>
                <a:sym typeface="Arial"/>
              </a:rPr>
              <a:t> or </a:t>
            </a:r>
            <a:r>
              <a:rPr lang="fr-FR" sz="1712">
                <a:solidFill>
                  <a:srgbClr val="FFFFFF"/>
                </a:solidFill>
                <a:highlight>
                  <a:schemeClr val="accent6"/>
                </a:highlight>
                <a:latin typeface="Arial"/>
                <a:ea typeface="Arial"/>
                <a:cs typeface="Arial"/>
                <a:sym typeface="Arial"/>
              </a:rPr>
              <a:t>non-volatile memory</a:t>
            </a:r>
            <a:r>
              <a:rPr lang="fr-FR" sz="1712">
                <a:solidFill>
                  <a:srgbClr val="FFFFFF"/>
                </a:solidFill>
                <a:latin typeface="Arial"/>
                <a:ea typeface="Arial"/>
                <a:cs typeface="Arial"/>
                <a:sym typeface="Arial"/>
              </a:rPr>
              <a:t> in  mobile devices. However, there are certain differences between an SSD and an SD card: SD cards have a different type of </a:t>
            </a:r>
            <a:r>
              <a:rPr lang="fr-FR" sz="1712">
                <a:solidFill>
                  <a:srgbClr val="FFFFFF"/>
                </a:solidFill>
                <a:highlight>
                  <a:schemeClr val="accent6"/>
                </a:highlight>
                <a:latin typeface="Arial"/>
                <a:ea typeface="Arial"/>
                <a:cs typeface="Arial"/>
                <a:sym typeface="Arial"/>
              </a:rPr>
              <a:t>controller</a:t>
            </a:r>
            <a:r>
              <a:rPr lang="fr-FR" sz="1712">
                <a:solidFill>
                  <a:srgbClr val="FFFFFF"/>
                </a:solidFill>
                <a:latin typeface="Arial"/>
                <a:ea typeface="Arial"/>
                <a:cs typeface="Arial"/>
                <a:sym typeface="Arial"/>
              </a:rPr>
              <a:t> and  are regarded by the </a:t>
            </a:r>
            <a:r>
              <a:rPr lang="fr-FR" sz="1712">
                <a:solidFill>
                  <a:srgbClr val="FFFFFF"/>
                </a:solidFill>
                <a:highlight>
                  <a:schemeClr val="accent6"/>
                </a:highlight>
                <a:latin typeface="Arial"/>
                <a:ea typeface="Arial"/>
                <a:cs typeface="Arial"/>
                <a:sym typeface="Arial"/>
              </a:rPr>
              <a:t>operating system</a:t>
            </a:r>
            <a:r>
              <a:rPr lang="fr-FR" sz="1712">
                <a:solidFill>
                  <a:srgbClr val="FFFFFF"/>
                </a:solidFill>
                <a:latin typeface="Arial"/>
                <a:ea typeface="Arial"/>
                <a:cs typeface="Arial"/>
                <a:sym typeface="Arial"/>
              </a:rPr>
              <a:t> as a replaceable </a:t>
            </a:r>
            <a:r>
              <a:rPr lang="fr-FR" sz="1712">
                <a:solidFill>
                  <a:srgbClr val="FFFFFF"/>
                </a:solidFill>
                <a:highlight>
                  <a:schemeClr val="accent6"/>
                </a:highlight>
                <a:latin typeface="Arial"/>
                <a:ea typeface="Arial"/>
                <a:cs typeface="Arial"/>
                <a:sym typeface="Arial"/>
              </a:rPr>
              <a:t>medium</a:t>
            </a:r>
            <a:r>
              <a:rPr lang="fr-FR" sz="1712">
                <a:solidFill>
                  <a:srgbClr val="FFFFFF"/>
                </a:solidFill>
                <a:latin typeface="Arial"/>
                <a:ea typeface="Arial"/>
                <a:cs typeface="Arial"/>
                <a:sym typeface="Arial"/>
              </a:rPr>
              <a:t>. However, the main difference is in the reliability. SD cards are only  suitable for short-term </a:t>
            </a:r>
            <a:r>
              <a:rPr lang="fr-FR" sz="1712">
                <a:solidFill>
                  <a:srgbClr val="FFFFFF"/>
                </a:solidFill>
                <a:highlight>
                  <a:schemeClr val="accent6"/>
                </a:highlight>
                <a:latin typeface="Arial"/>
                <a:ea typeface="Arial"/>
                <a:cs typeface="Arial"/>
                <a:sym typeface="Arial"/>
              </a:rPr>
              <a:t>data exchange</a:t>
            </a:r>
            <a:r>
              <a:rPr lang="fr-FR" sz="1712">
                <a:solidFill>
                  <a:srgbClr val="FFFFFF"/>
                </a:solidFill>
                <a:latin typeface="Arial"/>
                <a:ea typeface="Arial"/>
                <a:cs typeface="Arial"/>
                <a:sym typeface="Arial"/>
              </a:rPr>
              <a:t> whereas SSDs have much greater reliability and are thus ideal for storing data on a long-term  basis. SSDs have a </a:t>
            </a:r>
            <a:r>
              <a:rPr lang="fr-FR" sz="1712">
                <a:solidFill>
                  <a:srgbClr val="FFFFFF"/>
                </a:solidFill>
                <a:highlight>
                  <a:schemeClr val="accent6"/>
                </a:highlight>
                <a:latin typeface="Arial"/>
                <a:ea typeface="Arial"/>
                <a:cs typeface="Arial"/>
                <a:sym typeface="Arial"/>
              </a:rPr>
              <a:t>data throughput</a:t>
            </a:r>
            <a:r>
              <a:rPr lang="fr-FR" sz="1712">
                <a:solidFill>
                  <a:srgbClr val="FFFFFF"/>
                </a:solidFill>
                <a:highlight>
                  <a:srgbClr val="000000"/>
                </a:highlight>
                <a:latin typeface="Arial"/>
                <a:ea typeface="Arial"/>
                <a:cs typeface="Arial"/>
                <a:sym typeface="Arial"/>
              </a:rPr>
              <a:t> level </a:t>
            </a:r>
            <a:r>
              <a:rPr lang="fr-FR" sz="1712">
                <a:solidFill>
                  <a:srgbClr val="FFFFFF"/>
                </a:solidFill>
                <a:latin typeface="Arial"/>
                <a:ea typeface="Arial"/>
                <a:cs typeface="Arial"/>
                <a:sym typeface="Arial"/>
              </a:rPr>
              <a:t>that is much greater than that of HDDs but their performance varies which greatly depends on  the type of access. A direct comparison of </a:t>
            </a:r>
            <a:r>
              <a:rPr lang="fr-FR" sz="1712">
                <a:solidFill>
                  <a:srgbClr val="FFFFFF"/>
                </a:solidFill>
                <a:highlight>
                  <a:schemeClr val="accent6"/>
                </a:highlight>
                <a:latin typeface="Arial"/>
                <a:ea typeface="Arial"/>
                <a:cs typeface="Arial"/>
                <a:sym typeface="Arial"/>
              </a:rPr>
              <a:t>HDDs</a:t>
            </a:r>
            <a:r>
              <a:rPr lang="fr-FR" sz="1712">
                <a:solidFill>
                  <a:srgbClr val="FFFFFF"/>
                </a:solidFill>
                <a:latin typeface="Arial"/>
                <a:ea typeface="Arial"/>
                <a:cs typeface="Arial"/>
                <a:sym typeface="Arial"/>
              </a:rPr>
              <a:t> and SSDs in benchmarks is usually a difficult process. Traditional HDD benchmarks  usually concentrate on areas where HDDs have difficulty, namely rotation latency and search times. As SSDs do not have to rotate nor  look for local data, they seem to do much better in these tests compared to HDDs. SSDs thus offer much better performance values  than HDDs in most of the application scenarios. The earlier very short life expectancy of SSDs has since been constantly increased in  recent years. The SSDs supplied by Fujitsu are ideal for long-term use in servers.”</a:t>
            </a:r>
            <a:endParaRPr sz="3000">
              <a:solidFill>
                <a:srgbClr val="FFFFFF"/>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5"/>
          <p:cNvSpPr txBox="1">
            <a:spLocks noGrp="1"/>
          </p:cNvSpPr>
          <p:nvPr>
            <p:ph type="title"/>
          </p:nvPr>
        </p:nvSpPr>
        <p:spPr>
          <a:xfrm>
            <a:off x="2895600" y="678648"/>
            <a:ext cx="8610600" cy="12930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lt1"/>
              </a:buClr>
              <a:buSzPts val="4000"/>
              <a:buFont typeface="Century Gothic"/>
              <a:buNone/>
            </a:pPr>
            <a:r>
              <a:rPr lang="fr-FR"/>
              <a:t>NAVETTE TERMINOLOGIQUE</a:t>
            </a:r>
            <a:endParaRPr/>
          </a:p>
        </p:txBody>
      </p:sp>
      <p:graphicFrame>
        <p:nvGraphicFramePr>
          <p:cNvPr id="187" name="Google Shape;187;p5"/>
          <p:cNvGraphicFramePr/>
          <p:nvPr/>
        </p:nvGraphicFramePr>
        <p:xfrm>
          <a:off x="952500" y="1828800"/>
          <a:ext cx="3000000" cy="3000000"/>
        </p:xfrm>
        <a:graphic>
          <a:graphicData uri="http://schemas.openxmlformats.org/drawingml/2006/table">
            <a:tbl>
              <a:tblPr>
                <a:noFill/>
                <a:tableStyleId>{43F8602F-492C-41AF-B685-8697A7CC391F}</a:tableStyleId>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gridCol w="2057400">
                  <a:extLst>
                    <a:ext uri="{9D8B030D-6E8A-4147-A177-3AD203B41FA5}">
                      <a16:colId xmlns:a16="http://schemas.microsoft.com/office/drawing/2014/main" val="20004"/>
                    </a:ext>
                  </a:extLst>
                </a:gridCol>
              </a:tblGrid>
              <a:tr h="381000">
                <a:tc>
                  <a:txBody>
                    <a:bodyPr/>
                    <a:lstStyle/>
                    <a:p>
                      <a:pPr marL="0" lvl="0" indent="0" algn="ctr" rtl="0">
                        <a:spcBef>
                          <a:spcPts val="0"/>
                        </a:spcBef>
                        <a:spcAft>
                          <a:spcPts val="0"/>
                        </a:spcAft>
                        <a:buNone/>
                      </a:pPr>
                      <a:r>
                        <a:rPr lang="fr-FR" sz="2300" b="1">
                          <a:solidFill>
                            <a:srgbClr val="F4CCCC"/>
                          </a:solidFill>
                        </a:rPr>
                        <a:t>Terme EN</a:t>
                      </a:r>
                      <a:endParaRPr sz="2300" b="1">
                        <a:solidFill>
                          <a:srgbClr val="F4CCCC"/>
                        </a:solidFill>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ctr" rtl="0">
                        <a:spcBef>
                          <a:spcPts val="0"/>
                        </a:spcBef>
                        <a:spcAft>
                          <a:spcPts val="0"/>
                        </a:spcAft>
                        <a:buNone/>
                      </a:pPr>
                      <a:r>
                        <a:rPr lang="fr-FR" sz="1900" b="1">
                          <a:solidFill>
                            <a:srgbClr val="D9EAD3"/>
                          </a:solidFill>
                          <a:highlight>
                            <a:srgbClr val="000000"/>
                          </a:highlight>
                        </a:rPr>
                        <a:t>Genre</a:t>
                      </a:r>
                      <a:endParaRPr sz="2600" b="1">
                        <a:solidFill>
                          <a:srgbClr val="D9EAD3"/>
                        </a:solidFill>
                        <a:highlight>
                          <a:srgbClr val="000000"/>
                        </a:highlight>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ctr" rtl="0">
                        <a:spcBef>
                          <a:spcPts val="0"/>
                        </a:spcBef>
                        <a:spcAft>
                          <a:spcPts val="0"/>
                        </a:spcAft>
                        <a:buNone/>
                      </a:pPr>
                      <a:r>
                        <a:rPr lang="fr-FR" sz="2300" b="1">
                          <a:solidFill>
                            <a:srgbClr val="D0E0E3"/>
                          </a:solidFill>
                          <a:highlight>
                            <a:srgbClr val="000000"/>
                          </a:highlight>
                        </a:rPr>
                        <a:t>Terme FR</a:t>
                      </a:r>
                      <a:endParaRPr sz="2300" b="1">
                        <a:solidFill>
                          <a:srgbClr val="D0E0E3"/>
                        </a:solidFill>
                        <a:highlight>
                          <a:srgbClr val="000000"/>
                        </a:highlight>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ctr" rtl="0">
                        <a:spcBef>
                          <a:spcPts val="0"/>
                        </a:spcBef>
                        <a:spcAft>
                          <a:spcPts val="0"/>
                        </a:spcAft>
                        <a:buNone/>
                      </a:pPr>
                      <a:r>
                        <a:rPr lang="fr-FR" sz="1900" b="1">
                          <a:solidFill>
                            <a:srgbClr val="D9EAD3"/>
                          </a:solidFill>
                        </a:rPr>
                        <a:t>Genre</a:t>
                      </a:r>
                      <a:endParaRPr sz="1900" b="1">
                        <a:solidFill>
                          <a:srgbClr val="D9EAD3"/>
                        </a:solidFill>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ctr" rtl="0">
                        <a:spcBef>
                          <a:spcPts val="0"/>
                        </a:spcBef>
                        <a:spcAft>
                          <a:spcPts val="0"/>
                        </a:spcAft>
                        <a:buNone/>
                      </a:pPr>
                      <a:r>
                        <a:rPr lang="fr-FR" sz="1900" b="1">
                          <a:solidFill>
                            <a:srgbClr val="D9D2E9"/>
                          </a:solidFill>
                        </a:rPr>
                        <a:t>Commentaire</a:t>
                      </a:r>
                      <a:endParaRPr sz="1900" b="1">
                        <a:solidFill>
                          <a:srgbClr val="D9D2E9"/>
                        </a:solidFill>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fr-FR">
                          <a:solidFill>
                            <a:srgbClr val="FFFFFF"/>
                          </a:solidFill>
                        </a:rPr>
                        <a:t>solid state drive (SSD)</a:t>
                      </a:r>
                      <a:endParaRPr>
                        <a:solidFill>
                          <a:srgbClr val="FFFFFF"/>
                        </a:solidFill>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fr-FR">
                          <a:solidFill>
                            <a:srgbClr val="FFFFFF"/>
                          </a:solidFill>
                        </a:rPr>
                        <a:t>n.s.</a:t>
                      </a:r>
                      <a:endParaRPr>
                        <a:solidFill>
                          <a:srgbClr val="FFFFFF"/>
                        </a:solidFill>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fr-FR">
                          <a:solidFill>
                            <a:srgbClr val="FFFFFF"/>
                          </a:solidFill>
                        </a:rPr>
                        <a:t>disque statique (SSD)</a:t>
                      </a:r>
                      <a:endParaRPr>
                        <a:solidFill>
                          <a:srgbClr val="FFFFFF"/>
                        </a:solidFill>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fr-FR">
                          <a:solidFill>
                            <a:srgbClr val="FFFFFF"/>
                          </a:solidFill>
                        </a:rPr>
                        <a:t>n.m.s.</a:t>
                      </a:r>
                      <a:endParaRPr>
                        <a:solidFill>
                          <a:srgbClr val="FFFFFF"/>
                        </a:solidFill>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fr-FR">
                          <a:solidFill>
                            <a:srgbClr val="FFFFFF"/>
                          </a:solidFill>
                        </a:rPr>
                        <a:t>Acronyme SSD conservé en FR</a:t>
                      </a:r>
                      <a:endParaRPr>
                        <a:solidFill>
                          <a:srgbClr val="FFFFFF"/>
                        </a:solidFill>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fr-FR">
                          <a:solidFill>
                            <a:srgbClr val="FFFFFF"/>
                          </a:solidFill>
                        </a:rPr>
                        <a:t>flash memory</a:t>
                      </a:r>
                      <a:endParaRPr>
                        <a:solidFill>
                          <a:srgbClr val="FFFFFF"/>
                        </a:solidFill>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fr-FR">
                          <a:solidFill>
                            <a:srgbClr val="FFFFFF"/>
                          </a:solidFill>
                        </a:rPr>
                        <a:t>n.s.</a:t>
                      </a:r>
                      <a:endParaRPr>
                        <a:solidFill>
                          <a:srgbClr val="FFFFFF"/>
                        </a:solidFill>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fr-FR">
                          <a:solidFill>
                            <a:srgbClr val="FFFFFF"/>
                          </a:solidFill>
                          <a:highlight>
                            <a:srgbClr val="000000"/>
                          </a:highlight>
                        </a:rPr>
                        <a:t>mémoire flash</a:t>
                      </a:r>
                      <a:endParaRPr>
                        <a:solidFill>
                          <a:srgbClr val="FFFFFF"/>
                        </a:solidFill>
                        <a:highlight>
                          <a:srgbClr val="000000"/>
                        </a:highlight>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fr-FR">
                          <a:solidFill>
                            <a:srgbClr val="FFFFFF"/>
                          </a:solidFill>
                        </a:rPr>
                        <a:t>n.f.s.</a:t>
                      </a:r>
                      <a:endParaRPr>
                        <a:solidFill>
                          <a:srgbClr val="FFFFFF"/>
                        </a:solidFill>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fr-FR">
                          <a:solidFill>
                            <a:srgbClr val="FFFFFF"/>
                          </a:solidFill>
                        </a:rPr>
                        <a:t>SD card</a:t>
                      </a:r>
                      <a:endParaRPr>
                        <a:solidFill>
                          <a:srgbClr val="FFFFFF"/>
                        </a:solidFill>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fr-FR">
                          <a:solidFill>
                            <a:srgbClr val="FFFFFF"/>
                          </a:solidFill>
                        </a:rPr>
                        <a:t>n.s.</a:t>
                      </a:r>
                      <a:endParaRPr>
                        <a:solidFill>
                          <a:srgbClr val="FFFFFF"/>
                        </a:solidFill>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fr-FR">
                          <a:solidFill>
                            <a:srgbClr val="FFFFFF"/>
                          </a:solidFill>
                        </a:rPr>
                        <a:t>carte SD</a:t>
                      </a:r>
                      <a:endParaRPr>
                        <a:solidFill>
                          <a:srgbClr val="FFFFFF"/>
                        </a:solidFill>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fr-FR">
                          <a:solidFill>
                            <a:srgbClr val="FFFFFF"/>
                          </a:solidFill>
                        </a:rPr>
                        <a:t>n.f.s.</a:t>
                      </a:r>
                      <a:endParaRPr>
                        <a:solidFill>
                          <a:srgbClr val="FFFFFF"/>
                        </a:solidFill>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fr-FR">
                          <a:solidFill>
                            <a:srgbClr val="FFFFFF"/>
                          </a:solidFill>
                        </a:rPr>
                        <a:t>non-volatile memory</a:t>
                      </a:r>
                      <a:endParaRPr>
                        <a:solidFill>
                          <a:srgbClr val="FFFFFF"/>
                        </a:solidFill>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fr-FR">
                          <a:solidFill>
                            <a:srgbClr val="FFFFFF"/>
                          </a:solidFill>
                        </a:rPr>
                        <a:t>n.s.</a:t>
                      </a:r>
                      <a:endParaRPr>
                        <a:solidFill>
                          <a:srgbClr val="FFFFFF"/>
                        </a:solidFill>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fr-FR">
                          <a:solidFill>
                            <a:srgbClr val="FFFFFF"/>
                          </a:solidFill>
                        </a:rPr>
                        <a:t>mémoire non volatile</a:t>
                      </a:r>
                      <a:endParaRPr>
                        <a:solidFill>
                          <a:srgbClr val="FFFFFF"/>
                        </a:solidFill>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fr-FR">
                          <a:solidFill>
                            <a:srgbClr val="FFFFFF"/>
                          </a:solidFill>
                        </a:rPr>
                        <a:t>n.f.s.</a:t>
                      </a:r>
                      <a:endParaRPr>
                        <a:solidFill>
                          <a:srgbClr val="FFFFFF"/>
                        </a:solidFill>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fr-FR">
                          <a:solidFill>
                            <a:srgbClr val="FFFFFF"/>
                          </a:solidFill>
                        </a:rPr>
                        <a:t>(NVM)</a:t>
                      </a:r>
                      <a:endParaRPr>
                        <a:solidFill>
                          <a:srgbClr val="FFFFFF"/>
                        </a:solidFill>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extLst>
                  <a:ext uri="{0D108BD9-81ED-4DB2-BD59-A6C34878D82A}">
                    <a16:rowId xmlns:a16="http://schemas.microsoft.com/office/drawing/2014/main" val="10004"/>
                  </a:ext>
                </a:extLst>
              </a:tr>
              <a:tr h="381000">
                <a:tc>
                  <a:txBody>
                    <a:bodyPr/>
                    <a:lstStyle/>
                    <a:p>
                      <a:pPr marL="0" lvl="0" indent="0" algn="l" rtl="0">
                        <a:spcBef>
                          <a:spcPts val="0"/>
                        </a:spcBef>
                        <a:spcAft>
                          <a:spcPts val="0"/>
                        </a:spcAft>
                        <a:buNone/>
                      </a:pPr>
                      <a:r>
                        <a:rPr lang="fr-FR">
                          <a:solidFill>
                            <a:srgbClr val="FFFFFF"/>
                          </a:solidFill>
                        </a:rPr>
                        <a:t>controller</a:t>
                      </a:r>
                      <a:endParaRPr>
                        <a:solidFill>
                          <a:srgbClr val="FFFFFF"/>
                        </a:solidFill>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fr-FR">
                          <a:solidFill>
                            <a:srgbClr val="FFFFFF"/>
                          </a:solidFill>
                        </a:rPr>
                        <a:t>n.s.</a:t>
                      </a:r>
                      <a:endParaRPr>
                        <a:solidFill>
                          <a:srgbClr val="FFFFFF"/>
                        </a:solidFill>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fr-FR">
                          <a:solidFill>
                            <a:srgbClr val="FFFFFF"/>
                          </a:solidFill>
                        </a:rPr>
                        <a:t>contrôleur</a:t>
                      </a:r>
                      <a:endParaRPr>
                        <a:solidFill>
                          <a:srgbClr val="FFFFFF"/>
                        </a:solidFill>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fr-FR">
                          <a:solidFill>
                            <a:srgbClr val="FFFFFF"/>
                          </a:solidFill>
                        </a:rPr>
                        <a:t>n.m.s.</a:t>
                      </a:r>
                      <a:endParaRPr>
                        <a:solidFill>
                          <a:srgbClr val="FFFFFF"/>
                        </a:solidFill>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extLst>
                  <a:ext uri="{0D108BD9-81ED-4DB2-BD59-A6C34878D82A}">
                    <a16:rowId xmlns:a16="http://schemas.microsoft.com/office/drawing/2014/main" val="10005"/>
                  </a:ext>
                </a:extLst>
              </a:tr>
              <a:tr h="381000">
                <a:tc>
                  <a:txBody>
                    <a:bodyPr/>
                    <a:lstStyle/>
                    <a:p>
                      <a:pPr marL="0" lvl="0" indent="0" algn="l" rtl="0">
                        <a:spcBef>
                          <a:spcPts val="0"/>
                        </a:spcBef>
                        <a:spcAft>
                          <a:spcPts val="0"/>
                        </a:spcAft>
                        <a:buNone/>
                      </a:pPr>
                      <a:r>
                        <a:rPr lang="fr-FR">
                          <a:solidFill>
                            <a:srgbClr val="FFFFFF"/>
                          </a:solidFill>
                        </a:rPr>
                        <a:t>operating system</a:t>
                      </a:r>
                      <a:endParaRPr>
                        <a:solidFill>
                          <a:srgbClr val="FFFFFF"/>
                        </a:solidFill>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fr-FR">
                          <a:solidFill>
                            <a:srgbClr val="FFFFFF"/>
                          </a:solidFill>
                        </a:rPr>
                        <a:t>n.s.</a:t>
                      </a:r>
                      <a:endParaRPr>
                        <a:solidFill>
                          <a:srgbClr val="FFFFFF"/>
                        </a:solidFill>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fr-FR">
                          <a:solidFill>
                            <a:srgbClr val="FFFFFF"/>
                          </a:solidFill>
                        </a:rPr>
                        <a:t>système d'exploitation</a:t>
                      </a:r>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fr-FR">
                          <a:solidFill>
                            <a:srgbClr val="FFFFFF"/>
                          </a:solidFill>
                        </a:rPr>
                        <a:t>n.m.s.</a:t>
                      </a:r>
                      <a:endParaRPr>
                        <a:solidFill>
                          <a:srgbClr val="FFFFFF"/>
                        </a:solidFill>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extLst>
                  <a:ext uri="{0D108BD9-81ED-4DB2-BD59-A6C34878D82A}">
                    <a16:rowId xmlns:a16="http://schemas.microsoft.com/office/drawing/2014/main" val="10006"/>
                  </a:ext>
                </a:extLst>
              </a:tr>
              <a:tr h="381000">
                <a:tc>
                  <a:txBody>
                    <a:bodyPr/>
                    <a:lstStyle/>
                    <a:p>
                      <a:pPr marL="0" lvl="0" indent="0" algn="l" rtl="0">
                        <a:spcBef>
                          <a:spcPts val="0"/>
                        </a:spcBef>
                        <a:spcAft>
                          <a:spcPts val="0"/>
                        </a:spcAft>
                        <a:buNone/>
                      </a:pPr>
                      <a:r>
                        <a:rPr lang="fr-FR">
                          <a:solidFill>
                            <a:srgbClr val="FFFFFF"/>
                          </a:solidFill>
                        </a:rPr>
                        <a:t>medium</a:t>
                      </a:r>
                      <a:endParaRPr>
                        <a:solidFill>
                          <a:srgbClr val="FFFFFF"/>
                        </a:solidFill>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fr-FR">
                          <a:solidFill>
                            <a:srgbClr val="FFFFFF"/>
                          </a:solidFill>
                        </a:rPr>
                        <a:t>n.s.</a:t>
                      </a:r>
                      <a:endParaRPr>
                        <a:solidFill>
                          <a:srgbClr val="FFFFFF"/>
                        </a:solidFill>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fr-FR">
                          <a:solidFill>
                            <a:srgbClr val="FFFFFF"/>
                          </a:solidFill>
                        </a:rPr>
                        <a:t>support</a:t>
                      </a:r>
                      <a:endParaRPr>
                        <a:solidFill>
                          <a:srgbClr val="FFFFFF"/>
                        </a:solidFill>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fr-FR">
                          <a:solidFill>
                            <a:srgbClr val="FFFFFF"/>
                          </a:solidFill>
                        </a:rPr>
                        <a:t>n.m.s.</a:t>
                      </a:r>
                      <a:endParaRPr>
                        <a:solidFill>
                          <a:srgbClr val="FFFFFF"/>
                        </a:solidFill>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extLst>
                  <a:ext uri="{0D108BD9-81ED-4DB2-BD59-A6C34878D82A}">
                    <a16:rowId xmlns:a16="http://schemas.microsoft.com/office/drawing/2014/main" val="10007"/>
                  </a:ext>
                </a:extLst>
              </a:tr>
              <a:tr h="381000">
                <a:tc>
                  <a:txBody>
                    <a:bodyPr/>
                    <a:lstStyle/>
                    <a:p>
                      <a:pPr marL="0" lvl="0" indent="0" algn="l" rtl="0">
                        <a:spcBef>
                          <a:spcPts val="0"/>
                        </a:spcBef>
                        <a:spcAft>
                          <a:spcPts val="0"/>
                        </a:spcAft>
                        <a:buNone/>
                      </a:pPr>
                      <a:r>
                        <a:rPr lang="fr-FR">
                          <a:solidFill>
                            <a:srgbClr val="FFFFFF"/>
                          </a:solidFill>
                        </a:rPr>
                        <a:t>data exchange</a:t>
                      </a:r>
                      <a:endParaRPr>
                        <a:solidFill>
                          <a:srgbClr val="FFFFFF"/>
                        </a:solidFill>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fr-FR">
                          <a:solidFill>
                            <a:srgbClr val="FFFFFF"/>
                          </a:solidFill>
                        </a:rPr>
                        <a:t>n.s.</a:t>
                      </a:r>
                      <a:endParaRPr>
                        <a:solidFill>
                          <a:srgbClr val="FFFFFF"/>
                        </a:solidFill>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fr-FR">
                          <a:solidFill>
                            <a:srgbClr val="FFFFFF"/>
                          </a:solidFill>
                        </a:rPr>
                        <a:t>échange de données</a:t>
                      </a:r>
                      <a:endParaRPr>
                        <a:solidFill>
                          <a:srgbClr val="FFFFFF"/>
                        </a:solidFill>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fr-FR">
                          <a:solidFill>
                            <a:srgbClr val="FFFFFF"/>
                          </a:solidFill>
                        </a:rPr>
                        <a:t>n.m.s.</a:t>
                      </a:r>
                      <a:endParaRPr>
                        <a:solidFill>
                          <a:srgbClr val="FFFFFF"/>
                        </a:solidFill>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extLst>
                  <a:ext uri="{0D108BD9-81ED-4DB2-BD59-A6C34878D82A}">
                    <a16:rowId xmlns:a16="http://schemas.microsoft.com/office/drawing/2014/main" val="10008"/>
                  </a:ext>
                </a:extLst>
              </a:tr>
              <a:tr h="381000">
                <a:tc>
                  <a:txBody>
                    <a:bodyPr/>
                    <a:lstStyle/>
                    <a:p>
                      <a:pPr marL="0" lvl="0" indent="0" algn="l" rtl="0">
                        <a:spcBef>
                          <a:spcPts val="0"/>
                        </a:spcBef>
                        <a:spcAft>
                          <a:spcPts val="0"/>
                        </a:spcAft>
                        <a:buNone/>
                      </a:pPr>
                      <a:r>
                        <a:rPr lang="fr-FR">
                          <a:solidFill>
                            <a:srgbClr val="FFFFFF"/>
                          </a:solidFill>
                        </a:rPr>
                        <a:t>data throughput</a:t>
                      </a:r>
                      <a:endParaRPr>
                        <a:solidFill>
                          <a:srgbClr val="FFFFFF"/>
                        </a:solidFill>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fr-FR">
                          <a:solidFill>
                            <a:srgbClr val="FFFFFF"/>
                          </a:solidFill>
                        </a:rPr>
                        <a:t>n.s.</a:t>
                      </a:r>
                      <a:endParaRPr>
                        <a:solidFill>
                          <a:srgbClr val="FFFFFF"/>
                        </a:solidFill>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fr-FR">
                          <a:solidFill>
                            <a:srgbClr val="FFFFFF"/>
                          </a:solidFill>
                        </a:rPr>
                        <a:t>débit de données</a:t>
                      </a:r>
                      <a:endParaRPr>
                        <a:solidFill>
                          <a:srgbClr val="FFFFFF"/>
                        </a:solidFill>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fr-FR">
                          <a:solidFill>
                            <a:srgbClr val="FFFFFF"/>
                          </a:solidFill>
                        </a:rPr>
                        <a:t>n.m.s.</a:t>
                      </a:r>
                      <a:endParaRPr>
                        <a:solidFill>
                          <a:srgbClr val="FFFFFF"/>
                        </a:solidFill>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extLst>
                  <a:ext uri="{0D108BD9-81ED-4DB2-BD59-A6C34878D82A}">
                    <a16:rowId xmlns:a16="http://schemas.microsoft.com/office/drawing/2014/main" val="10009"/>
                  </a:ext>
                </a:extLst>
              </a:tr>
              <a:tr h="381000">
                <a:tc>
                  <a:txBody>
                    <a:bodyPr/>
                    <a:lstStyle/>
                    <a:p>
                      <a:pPr marL="0" lvl="0" indent="0" algn="l" rtl="0">
                        <a:spcBef>
                          <a:spcPts val="0"/>
                        </a:spcBef>
                        <a:spcAft>
                          <a:spcPts val="0"/>
                        </a:spcAft>
                        <a:buNone/>
                      </a:pPr>
                      <a:r>
                        <a:rPr lang="fr-FR">
                          <a:solidFill>
                            <a:srgbClr val="FFFFFF"/>
                          </a:solidFill>
                        </a:rPr>
                        <a:t>hard drive disk HDD</a:t>
                      </a:r>
                      <a:endParaRPr>
                        <a:solidFill>
                          <a:srgbClr val="FFFFFF"/>
                        </a:solidFill>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fr-FR">
                          <a:solidFill>
                            <a:srgbClr val="FFFFFF"/>
                          </a:solidFill>
                        </a:rPr>
                        <a:t>n.s</a:t>
                      </a:r>
                      <a:endParaRPr>
                        <a:solidFill>
                          <a:srgbClr val="FFFFFF"/>
                        </a:solidFill>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fr-FR">
                          <a:solidFill>
                            <a:srgbClr val="FFFFFF"/>
                          </a:solidFill>
                        </a:rPr>
                        <a:t>disque mobile HDD</a:t>
                      </a:r>
                      <a:endParaRPr>
                        <a:solidFill>
                          <a:srgbClr val="FFFFFF"/>
                        </a:solidFill>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fr-FR">
                          <a:solidFill>
                            <a:srgbClr val="FFFFFF"/>
                          </a:solidFill>
                        </a:rPr>
                        <a:t>n.m.s.</a:t>
                      </a:r>
                      <a:endParaRPr>
                        <a:solidFill>
                          <a:srgbClr val="FFFFFF"/>
                        </a:solidFill>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fr-FR">
                          <a:solidFill>
                            <a:srgbClr val="FFFFFF"/>
                          </a:solidFill>
                        </a:rPr>
                        <a:t>Acronyme HDD conservé en FR</a:t>
                      </a:r>
                      <a:endParaRPr>
                        <a:solidFill>
                          <a:srgbClr val="FFFFFF"/>
                        </a:solidFill>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extLst>
                  <a:ext uri="{0D108BD9-81ED-4DB2-BD59-A6C34878D82A}">
                    <a16:rowId xmlns:a16="http://schemas.microsoft.com/office/drawing/2014/main" val="10010"/>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6"/>
          <p:cNvSpPr txBox="1">
            <a:spLocks noGrp="1"/>
          </p:cNvSpPr>
          <p:nvPr>
            <p:ph type="title"/>
          </p:nvPr>
        </p:nvSpPr>
        <p:spPr>
          <a:xfrm>
            <a:off x="2895600" y="764373"/>
            <a:ext cx="8610600" cy="1293028"/>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lt1"/>
              </a:buClr>
              <a:buSzPts val="4000"/>
              <a:buFont typeface="Century Gothic"/>
              <a:buNone/>
            </a:pPr>
            <a:r>
              <a:rPr lang="fr-FR"/>
              <a:t>SOURCES</a:t>
            </a:r>
            <a:br>
              <a:rPr lang="fr-FR"/>
            </a:br>
            <a:endParaRPr/>
          </a:p>
        </p:txBody>
      </p:sp>
      <p:sp>
        <p:nvSpPr>
          <p:cNvPr id="193" name="Google Shape;193;p6"/>
          <p:cNvSpPr txBox="1">
            <a:spLocks noGrp="1"/>
          </p:cNvSpPr>
          <p:nvPr>
            <p:ph type="body" idx="1"/>
          </p:nvPr>
        </p:nvSpPr>
        <p:spPr>
          <a:xfrm>
            <a:off x="685800" y="2194560"/>
            <a:ext cx="10820400" cy="4024125"/>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0"/>
              </a:spcBef>
              <a:spcAft>
                <a:spcPts val="0"/>
              </a:spcAft>
              <a:buSzPts val="1800"/>
              <a:buAutoNum type="arabicPeriod"/>
            </a:pPr>
            <a:r>
              <a:rPr lang="fr-FR" u="sng">
                <a:solidFill>
                  <a:schemeClr val="hlink"/>
                </a:solidFill>
                <a:hlinkClick r:id="rId3"/>
              </a:rPr>
              <a:t>https://patents.google.com/patent/WO2016107442A1/fr</a:t>
            </a:r>
            <a:r>
              <a:rPr lang="fr-FR"/>
              <a:t> - *****</a:t>
            </a:r>
            <a:endParaRPr/>
          </a:p>
          <a:p>
            <a:pPr marL="457200" lvl="0" indent="-342900" algn="l" rtl="0">
              <a:lnSpc>
                <a:spcPct val="90000"/>
              </a:lnSpc>
              <a:spcBef>
                <a:spcPts val="0"/>
              </a:spcBef>
              <a:spcAft>
                <a:spcPts val="0"/>
              </a:spcAft>
              <a:buSzPts val="1800"/>
              <a:buAutoNum type="arabicPeriod"/>
            </a:pPr>
            <a:r>
              <a:rPr lang="fr-FR" u="sng">
                <a:solidFill>
                  <a:schemeClr val="hlink"/>
                </a:solidFill>
                <a:hlinkClick r:id="rId4"/>
              </a:rPr>
              <a:t>https://techlib.fr/definition/non-volatile_memory.html</a:t>
            </a:r>
            <a:r>
              <a:rPr lang="fr-FR"/>
              <a:t> - ****</a:t>
            </a:r>
            <a:endParaRPr/>
          </a:p>
          <a:p>
            <a:pPr marL="457200" lvl="0" indent="-342900" algn="l" rtl="0">
              <a:lnSpc>
                <a:spcPct val="90000"/>
              </a:lnSpc>
              <a:spcBef>
                <a:spcPts val="0"/>
              </a:spcBef>
              <a:spcAft>
                <a:spcPts val="0"/>
              </a:spcAft>
              <a:buSzPts val="1800"/>
              <a:buAutoNum type="arabicPeriod"/>
            </a:pPr>
            <a:r>
              <a:rPr lang="fr-FR" u="sng">
                <a:solidFill>
                  <a:schemeClr val="hlink"/>
                </a:solidFill>
                <a:hlinkClick r:id="rId5"/>
              </a:rPr>
              <a:t>https://www.dell.com/support/article/fr-fr/sln300820/qu-est-ce-que-les-disques-ssd-pcie-et-comment-les-utiliser-en-tant-que-disque-de-d%C3%A9marrage-sur-un-pc-dell?lang=fr</a:t>
            </a:r>
            <a:r>
              <a:rPr lang="fr-FR"/>
              <a:t> - ****</a:t>
            </a:r>
            <a:endParaRPr/>
          </a:p>
          <a:p>
            <a:pPr marL="457200" lvl="0" indent="-342900" algn="l" rtl="0">
              <a:lnSpc>
                <a:spcPct val="90000"/>
              </a:lnSpc>
              <a:spcBef>
                <a:spcPts val="0"/>
              </a:spcBef>
              <a:spcAft>
                <a:spcPts val="0"/>
              </a:spcAft>
              <a:buSzPts val="1800"/>
              <a:buAutoNum type="arabicPeriod"/>
            </a:pPr>
            <a:r>
              <a:rPr lang="fr-FR" u="sng">
                <a:solidFill>
                  <a:schemeClr val="hlink"/>
                </a:solidFill>
                <a:hlinkClick r:id="rId6"/>
              </a:rPr>
              <a:t>http://lucbor.fr/Sauvegarde_fr-02.pdf</a:t>
            </a:r>
            <a:r>
              <a:rPr lang="fr-FR"/>
              <a:t> - ****</a:t>
            </a:r>
            <a:endParaRPr/>
          </a:p>
          <a:p>
            <a:pPr marL="457200" lvl="0" indent="-342900" algn="l" rtl="0">
              <a:lnSpc>
                <a:spcPct val="90000"/>
              </a:lnSpc>
              <a:spcBef>
                <a:spcPts val="0"/>
              </a:spcBef>
              <a:spcAft>
                <a:spcPts val="0"/>
              </a:spcAft>
              <a:buSzPts val="1800"/>
              <a:buAutoNum type="arabicPeriod"/>
            </a:pPr>
            <a:r>
              <a:rPr lang="fr-FR" u="sng">
                <a:solidFill>
                  <a:schemeClr val="hlink"/>
                </a:solidFill>
                <a:hlinkClick r:id="rId7"/>
              </a:rPr>
              <a:t>https://www.btb.termiumplus.gc.ca/tpv2alpha/alpha-fra.html?lang=fra&amp;srchtxt=data%20exchange&amp;i=&amp;index=alt&amp;sg_kp_wet=648204&amp;fchrcrdnm=1#fichesauve-saverecord1</a:t>
            </a:r>
            <a:r>
              <a:rPr lang="fr-FR"/>
              <a:t> - ***</a:t>
            </a:r>
            <a:endParaRPr/>
          </a:p>
          <a:p>
            <a:pPr marL="457200" lvl="0" indent="-412750" algn="l" rtl="0">
              <a:lnSpc>
                <a:spcPct val="90000"/>
              </a:lnSpc>
              <a:spcBef>
                <a:spcPts val="0"/>
              </a:spcBef>
              <a:spcAft>
                <a:spcPts val="0"/>
              </a:spcAft>
              <a:buSzPts val="2900"/>
              <a:buFont typeface="Century Gothic"/>
              <a:buAutoNum type="arabicPeriod"/>
            </a:pPr>
            <a:r>
              <a:rPr lang="fr-FR" u="sng">
                <a:solidFill>
                  <a:schemeClr val="hlink"/>
                </a:solidFill>
                <a:hlinkClick r:id="rId8"/>
              </a:rPr>
              <a:t>https://www.lebigdata.fr/ssd-definition#:~:text=Il%20s'agit%20d'un,assurer%20le%20transfert%20de%20donn%C3%A9es</a:t>
            </a:r>
            <a:r>
              <a:rPr lang="fr-FR" sz="3300"/>
              <a:t> </a:t>
            </a:r>
            <a:r>
              <a:rPr lang="fr-FR"/>
              <a:t>- ****</a:t>
            </a:r>
            <a:endParaRPr/>
          </a:p>
          <a:p>
            <a:pPr marL="457200" lvl="0" indent="-342900" algn="l" rtl="0">
              <a:lnSpc>
                <a:spcPct val="90000"/>
              </a:lnSpc>
              <a:spcBef>
                <a:spcPts val="0"/>
              </a:spcBef>
              <a:spcAft>
                <a:spcPts val="0"/>
              </a:spcAft>
              <a:buSzPts val="1800"/>
              <a:buAutoNum type="arabicPeriod"/>
            </a:pPr>
            <a:r>
              <a:rPr lang="fr-FR" u="sng">
                <a:solidFill>
                  <a:schemeClr val="hlink"/>
                </a:solidFill>
                <a:hlinkClick r:id="rId9"/>
              </a:rPr>
              <a:t>https://blog.touchedeclavier.com/differences-entre-disque-dur-hdd-ssd/</a:t>
            </a:r>
            <a:r>
              <a:rPr lang="fr-FR"/>
              <a:t> -****</a:t>
            </a:r>
            <a:endParaRPr/>
          </a:p>
        </p:txBody>
      </p:sp>
    </p:spTree>
  </p:cSld>
  <p:clrMapOvr>
    <a:masterClrMapping/>
  </p:clrMapOvr>
</p:sld>
</file>

<file path=ppt/theme/theme1.xml><?xml version="1.0" encoding="utf-8"?>
<a:theme xmlns:a="http://schemas.openxmlformats.org/drawingml/2006/main" name="Traînée de condensation">
  <a:themeElements>
    <a:clrScheme name="Vapor Trail">
      <a:dk1>
        <a:srgbClr val="000000"/>
      </a:dk1>
      <a:lt1>
        <a:srgbClr val="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732</Words>
  <Application>Microsoft Office PowerPoint</Application>
  <PresentationFormat>Grand écran</PresentationFormat>
  <Paragraphs>99</Paragraphs>
  <Slides>8</Slides>
  <Notes>8</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8</vt:i4>
      </vt:variant>
    </vt:vector>
  </HeadingPairs>
  <TitlesOfParts>
    <vt:vector size="11" baseType="lpstr">
      <vt:lpstr>Century Gothic</vt:lpstr>
      <vt:lpstr>Arial</vt:lpstr>
      <vt:lpstr>Traînée de condensation</vt:lpstr>
      <vt:lpstr>DISQUE SSD</vt:lpstr>
      <vt:lpstr>QU’EST-CE QU’UN DISQUE SSD ?</vt:lpstr>
      <vt:lpstr>ASPECTS VISUELS ET TECHNIQUES</vt:lpstr>
      <vt:lpstr>ASPECTS VISUELS ET TECHNIQUES</vt:lpstr>
      <vt:lpstr>Disque SSD vs. Disque dur traditionnel </vt:lpstr>
      <vt:lpstr>Document source : White Paper FUJITSU Server PRIMERGY HDD or SSD or NVMe drives for servers – what  is more suitable?</vt:lpstr>
      <vt:lpstr>NAVETTE TERMINOLOGIQUE</vt:lpstr>
      <vt:lpstr>SOURCES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DISQUE SSD</dc:title>
  <dc:creator>Bénédicte Rivory</dc:creator>
  <cp:lastModifiedBy>Bénédicte Rivory</cp:lastModifiedBy>
  <cp:revision>1</cp:revision>
  <dcterms:created xsi:type="dcterms:W3CDTF">2020-11-03T10:01:01Z</dcterms:created>
  <dcterms:modified xsi:type="dcterms:W3CDTF">2020-11-07T12:15:23Z</dcterms:modified>
</cp:coreProperties>
</file>