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1"/>
  </p:normalViewPr>
  <p:slideViewPr>
    <p:cSldViewPr snapToGrid="0">
      <p:cViewPr varScale="1">
        <p:scale>
          <a:sx n="65" d="100"/>
          <a:sy n="65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8610A-0DE9-C94F-BB53-A8626CE0FCFB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3D578-7C50-8844-B6FC-820C1D720A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2748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La primera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introducción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=&gt;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repetitiva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superficial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 no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hay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problemática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 no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hay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plan.</a:t>
            </a:r>
            <a:br>
              <a:rPr lang="fr-FR" dirty="0"/>
            </a:br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33D578-7C50-8844-B6FC-820C1D720AFD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98746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La tercera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introducción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=&gt;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lenguaje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muy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formal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opinión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personal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que no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debe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aparecer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voluntad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de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hacer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un plan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pero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como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no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presenta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problemática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 no dirige al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lector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. No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sabemos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a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dónde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vamos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. A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nivel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pragmático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no se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debe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fr-FR" b="0" i="0" u="none" strike="noStrike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escribir</a:t>
            </a:r>
            <a:r>
              <a:rPr lang="fr-FR" b="0" i="0" u="none" strike="noStrike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en forma de lista. </a:t>
            </a:r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33D578-7C50-8844-B6FC-820C1D720AFD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230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56A286-B6F7-38B0-8543-3A7246DFD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F7FE21-4660-A42C-D07C-AD3F37139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s-ES_tradn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123C8-F0A6-C417-1127-DEBB349E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EB5F01-7E63-8A00-27C8-3970161C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330350-24A9-E4DA-F74E-3CCEE88B7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858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3ECB06-453D-D081-EA34-52CB9302C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A8B661-AAFE-52FF-2596-6BC3C2167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9127EF-F90A-2C10-0105-C054BBC39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E9BED7-8E07-01DD-E340-30F316F6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F6112-1421-6089-CACE-7B63A3DE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7323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CD73038-EA22-31E7-2BC2-DF6677503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360C42-965F-674A-A1AB-7FBDA166B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D3D353-C1B3-E4EF-DF3B-6F33C991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3E393-765B-AF1B-3876-4DE1ADEF7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C1CDB3-D1CC-D28A-8560-3D64CD7E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028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07A77A-55DD-ED67-1EA0-EB88606B2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41B2E3-593B-8942-9ED4-CF647A5BD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110599-6430-60FD-3212-1D4B8148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862827-45D7-ABBC-1C35-7F675EDD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65A964-8C54-F515-3B5B-DB27C8B35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528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2208D0-7A5C-EF6B-55C5-1D8B3FDD3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BE5F17-0DF8-7108-A177-440D1B620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DC31C5-67BB-8CFE-F1F7-874865A2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5C51D6-4C5E-B19D-975D-F7E47B438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54CB41-DD07-5127-A8F7-4FC89B65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497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8F3F5-86CE-7D57-B1B7-56033EE0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F64435-1218-C30D-0555-6D13DBDA9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3FCDA2-AD7D-F0B2-0CBE-A624B323F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846CB6-43DA-64CD-E823-F0CD3879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7E1288-449D-9FE6-C950-7A03AACDE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CE4EC4-C8A1-FC43-8EC1-6CC0DA0B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165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D1D1E6-D73C-34CF-7330-5D42E85D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4F6DF7-4FAC-953E-D10C-131EBF58C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1C3FF00-A1F4-49DC-CC50-BAC84F6BA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7AD27E4-F321-4D41-0517-22DC1F3E40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A1C064-3D80-40B4-14BA-F77D5B3CB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9D171E-4977-4358-BB2B-05022EE0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8F9DAA-E236-BE5B-954D-D9D0AF61B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0D7C01-0666-E1FB-6286-259A063C6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999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F52E7-46FA-2191-61C9-64454D11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5612D1-1966-FF82-1337-219391F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7FB054-2CAE-638E-5943-A4E04F5F9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51B249-4CEF-F75B-EE9C-1375737F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828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D7FE40F-16E5-8135-DEDA-B09779F3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77F00A-24B2-127F-490D-D27E8715A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39323B-7CBB-530B-CF71-87CE00CF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816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B57F8E-BCCB-EAC2-C3EB-A3841EC2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4137BE-ED88-EBE6-5BF6-8F9686EAC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2BEF87-1EC1-A1D8-E3E4-B5505A3D1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F4BE8C-0CE9-D15F-B8A4-68575EA50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EF1E86-4DA6-AA25-05E9-5A54C7C1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C89A55-164A-EE83-95CF-28E4B8F5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758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41C8B0-E6B6-107C-B0A8-14CB1840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5C58878-8DA1-5C5E-A81F-024CD1E90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AA187D-59C7-1497-2673-5695C8674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DC4FA9-A4DA-DED2-DA16-9AB4869AD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A19B56-6E63-624C-5EE1-29F03231B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82153B-8986-7746-AE2A-FA417426D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367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1AD6C07-417A-E307-8F5E-83E62890E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s-ES_tradnl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E35DFC-D986-A764-2116-A825F42DD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_tradn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6E03F6-97DE-B005-3DF8-13A9CADDE6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F250BF-F229-514E-8FF1-624101D14EB7}" type="datetimeFigureOut">
              <a:rPr lang="es-ES_tradnl" smtClean="0"/>
              <a:t>24/09/2024</a:t>
            </a:fld>
            <a:endParaRPr lang="es-ES_trad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9106DD-465A-615A-6068-144E260B1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6459DC-D836-A02D-82BE-E6E0D219D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DFEF14-9D98-1242-B223-4B6D15BB10B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704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709D624-98B5-A970-21DE-5C5050D84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s-ES_tradnl" sz="7200" dirty="0"/>
              <a:t>Hoy vamos a trabajar cómo hacer una </a:t>
            </a:r>
            <a:r>
              <a:rPr lang="es-ES_tradnl" sz="7200" b="1" dirty="0">
                <a:highlight>
                  <a:srgbClr val="FFFF00"/>
                </a:highlight>
              </a:rPr>
              <a:t>buena</a:t>
            </a:r>
            <a:r>
              <a:rPr lang="es-ES_tradnl" sz="7200" dirty="0"/>
              <a:t> conclusión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480A0E-D73B-DE9C-E351-A891D9EA5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endParaRPr lang="es-ES_tradnl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49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EEAC07-7CFE-E773-E51D-046647694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1962"/>
            <a:ext cx="9670026" cy="4015968"/>
          </a:xfrm>
        </p:spPr>
        <p:txBody>
          <a:bodyPr anchor="ctr">
            <a:normAutofit/>
          </a:bodyPr>
          <a:lstStyle/>
          <a:p>
            <a:r>
              <a:rPr lang="es-ES_tradnl" sz="3600" b="1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A continuación, te presentamos la conclusión de un texto sobre el </a:t>
            </a:r>
            <a:r>
              <a:rPr lang="es-CO" sz="3600" b="1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impacto de la urbanización en las ciudades modernas. La problemática tratada es la siguiente: ¿Cuáles son los principales efectos de la urbanización sobre la estructura social, económica y ambiental de las ciudades contemporáneas? </a:t>
            </a:r>
            <a:endParaRPr lang="es-ES_tradnl" sz="13800" b="1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F157F623-D0FE-B3EE-B280-76636BC0A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endParaRPr lang="es-ES_tradnl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90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3A07F78-4F40-2BF9-24AA-7ABF6E664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63216"/>
            <a:ext cx="9625782" cy="4962090"/>
          </a:xfrm>
        </p:spPr>
        <p:txBody>
          <a:bodyPr anchor="ctr">
            <a:normAutofit/>
          </a:bodyPr>
          <a:lstStyle/>
          <a:p>
            <a:pPr algn="just"/>
            <a:r>
              <a:rPr lang="es-ES_tradnl" sz="2000" b="1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Nos hemos interrogado sobre los principales efectos de la urbanización </a:t>
            </a:r>
            <a:r>
              <a:rPr lang="es-CO" sz="2000" b="1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sobre la estructura social, económica y ambiental de las ciudades contemporáneas. La urbanización ha transformado profundamente la estructura social, económica y ambiental de las ciudades modernas. Si bien ha permitido el crecimiento económico y el acceso a mejores servicios e infraestructuras, también ha generado desafíos significativos, como la fragmentación social, las desigualdades económicas y un impacto ambiental negativo. La urbanización, aunque inevitable en un mundo globalizado, requiere una planificación cuidadosa para mitigar sus efectos adversos y promover un desarrollo urbano sostenible y equitativo.</a:t>
            </a:r>
            <a:br>
              <a:rPr lang="es-CO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es-CO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s-CO" sz="2000" b="1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Sin embargo, queda claro que los problemas relacionados con la urbanización solo se intensificarán con el crecimiento continuo de las ciudades. Esto nos lleva a reflexionar sobre el futuro de las grandes metrópolis: ¿Cómo podemos desarrollar modelos urbanos que equilibren el crecimiento económico con el bienestar social y la protección ambiental? La creación de ciudades inteligentes y sostenibles, que apuesten por la tecnología y la planificación verde, parece ser una de las soluciones más prometedoras para enfrentar los desafíos del siglo XXI.</a:t>
            </a:r>
            <a:endParaRPr lang="es-CO" sz="20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19258E04-FCE6-8C95-53D3-0276C6A5E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endParaRPr lang="es-ES_tradnl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827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6FB8B4F-2B10-C8E7-2F78-8F07A93A3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1656339"/>
          </a:xfrm>
        </p:spPr>
        <p:txBody>
          <a:bodyPr anchor="ctr">
            <a:normAutofit fontScale="90000"/>
          </a:bodyPr>
          <a:lstStyle/>
          <a:p>
            <a:r>
              <a:rPr lang="es-CO" sz="6600" b="1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¿Cuál es el rol de la conclusión, para qué sirve?</a:t>
            </a:r>
            <a:br>
              <a:rPr lang="es-CO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s-ES_tradnl" sz="7200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ABF175FA-4F87-88CB-B0B5-D35AA11EA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8967" y="3005054"/>
            <a:ext cx="9144000" cy="2257639"/>
          </a:xfrm>
        </p:spPr>
        <p:txBody>
          <a:bodyPr anchor="ctr">
            <a:normAutofit/>
          </a:bodyPr>
          <a:lstStyle/>
          <a:p>
            <a:r>
              <a:rPr lang="es-CO" sz="2800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La conclusión se encarga de cerrar la exposición/argumentación de un texto, respondiendo a la problemática planteada en la introducción. Asimismo, la conclusión propone una ampliación del tema.</a:t>
            </a:r>
            <a:endParaRPr lang="es-CO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s-ES_tradnl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719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6FB8B4F-2B10-C8E7-2F78-8F07A93A3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3291"/>
            <a:ext cx="9144000" cy="2770851"/>
          </a:xfrm>
        </p:spPr>
        <p:txBody>
          <a:bodyPr anchor="ctr">
            <a:normAutofit/>
          </a:bodyPr>
          <a:lstStyle/>
          <a:p>
            <a:r>
              <a:rPr lang="es-CO" sz="4400" b="1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¿Cuáles son las partes que componen una conclusión?</a:t>
            </a:r>
            <a:br>
              <a:rPr lang="es-CO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s-ES_tradnl" sz="7200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ABF175FA-4F87-88CB-B0B5-D35AA11EA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4775"/>
            <a:ext cx="8888361" cy="4101187"/>
          </a:xfrm>
        </p:spPr>
        <p:txBody>
          <a:bodyPr anchor="ctr">
            <a:normAutofit/>
          </a:bodyPr>
          <a:lstStyle/>
          <a:p>
            <a:pPr lvl="0"/>
            <a:r>
              <a:rPr lang="es-CO" b="1" dirty="0"/>
              <a:t>El recordatorio de la problemática.</a:t>
            </a:r>
          </a:p>
          <a:p>
            <a:pPr lvl="0"/>
            <a:r>
              <a:rPr lang="es-CO" b="1" dirty="0"/>
              <a:t>El balance (síntesis) de los argumentos/elementos descriptivos incluidos en las partes de que consta el desarrollo.</a:t>
            </a:r>
          </a:p>
          <a:p>
            <a:pPr lvl="0"/>
            <a:r>
              <a:rPr lang="es-CO" b="1" dirty="0"/>
              <a:t>Apertura: se trata de una ampliación de la discusión, que consiste en insertar el problema en una perspectiva más amplia.</a:t>
            </a:r>
          </a:p>
          <a:p>
            <a:endParaRPr lang="es-ES_tradnl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41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6FB8B4F-2B10-C8E7-2F78-8F07A93A3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463" y="503292"/>
            <a:ext cx="10999072" cy="1959690"/>
          </a:xfrm>
        </p:spPr>
        <p:txBody>
          <a:bodyPr anchor="ctr">
            <a:normAutofit/>
          </a:bodyPr>
          <a:lstStyle/>
          <a:p>
            <a:pPr algn="just"/>
            <a:r>
              <a:rPr lang="es-CO" sz="4400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¿Qué evitar en la redacción de una conclusión?</a:t>
            </a:r>
            <a:endParaRPr lang="es-CO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ABF175FA-4F87-88CB-B0B5-D35AA11EA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79523"/>
            <a:ext cx="9144000" cy="4086439"/>
          </a:xfrm>
        </p:spPr>
        <p:txBody>
          <a:bodyPr anchor="ctr">
            <a:normAutofit/>
          </a:bodyPr>
          <a:lstStyle/>
          <a:p>
            <a:pPr algn="just"/>
            <a:r>
              <a:rPr lang="es-CO" sz="2800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- No se debe resumir todo el trabajo, sino responder (dar respuesta) al problema planteado en la introducción.</a:t>
            </a:r>
            <a:endParaRPr lang="es-CO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/>
            <a:r>
              <a:rPr lang="es-CO" sz="2800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-La conclusión no debe contener ejemplos ni ideas nuevas.</a:t>
            </a:r>
            <a:endParaRPr lang="es-CO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just"/>
            <a:r>
              <a:rPr lang="es-CO" sz="2800" kern="1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- Es necesario evitar las repeticiones y, para ello, asegurarse de reformular las conclusiones parciales enunciadas al final de cada parte.</a:t>
            </a:r>
            <a:endParaRPr lang="es-CO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s-ES_tradnl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96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6FB8B4F-2B10-C8E7-2F78-8F07A93A3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463" y="503292"/>
            <a:ext cx="10999072" cy="3265520"/>
          </a:xfrm>
        </p:spPr>
        <p:txBody>
          <a:bodyPr anchor="ctr">
            <a:normAutofit/>
          </a:bodyPr>
          <a:lstStyle/>
          <a:p>
            <a:pPr algn="l"/>
            <a:r>
              <a:rPr lang="fr-FR" sz="5400" dirty="0" err="1">
                <a:effectLst/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Redacta</a:t>
            </a:r>
            <a:r>
              <a:rPr lang="fr-FR" sz="5400" dirty="0">
                <a:effectLst/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5400" dirty="0" err="1">
                <a:effectLst/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conclusión</a:t>
            </a:r>
            <a:r>
              <a:rPr lang="fr-FR" sz="5400" dirty="0">
                <a:effectLst/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5400" dirty="0" err="1">
                <a:effectLst/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fr-FR" sz="5400" dirty="0">
                <a:effectLst/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 audio sobre los migrantes en </a:t>
            </a:r>
            <a:r>
              <a:rPr lang="fr-FR" sz="5400" dirty="0" err="1">
                <a:effectLst/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parejas</a:t>
            </a:r>
            <a:r>
              <a:rPr lang="fr-FR" sz="5400" dirty="0">
                <a:effectLst/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ABF175FA-4F87-88CB-B0B5-D35AA11EA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endParaRPr lang="es-ES_tradnl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8117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508</Words>
  <Application>Microsoft Office PowerPoint</Application>
  <PresentationFormat>Panorámica</PresentationFormat>
  <Paragraphs>18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Courier New</vt:lpstr>
      <vt:lpstr>Garamond</vt:lpstr>
      <vt:lpstr>Liberation serif</vt:lpstr>
      <vt:lpstr>Thème Office</vt:lpstr>
      <vt:lpstr>Hoy vamos a trabajar cómo hacer una buena conclusión</vt:lpstr>
      <vt:lpstr>A continuación, te presentamos la conclusión de un texto sobre el impacto de la urbanización en las ciudades modernas. La problemática tratada es la siguiente: ¿Cuáles son los principales efectos de la urbanización sobre la estructura social, económica y ambiental de las ciudades contemporáneas? </vt:lpstr>
      <vt:lpstr>Nos hemos interrogado sobre los principales efectos de la urbanización sobre la estructura social, económica y ambiental de las ciudades contemporáneas. La urbanización ha transformado profundamente la estructura social, económica y ambiental de las ciudades modernas. Si bien ha permitido el crecimiento económico y el acceso a mejores servicios e infraestructuras, también ha generado desafíos significativos, como la fragmentación social, las desigualdades económicas y un impacto ambiental negativo. La urbanización, aunque inevitable en un mundo globalizado, requiere una planificación cuidadosa para mitigar sus efectos adversos y promover un desarrollo urbano sostenible y equitativo.  Sin embargo, queda claro que los problemas relacionados con la urbanización solo se intensificarán con el crecimiento continuo de las ciudades. Esto nos lleva a reflexionar sobre el futuro de las grandes metrópolis: ¿Cómo podemos desarrollar modelos urbanos que equilibren el crecimiento económico con el bienestar social y la protección ambiental? La creación de ciudades inteligentes y sostenibles, que apuesten por la tecnología y la planificación verde, parece ser una de las soluciones más prometedoras para enfrentar los desafíos del siglo XXI.</vt:lpstr>
      <vt:lpstr>¿Cuál es el rol de la conclusión, para qué sirve? </vt:lpstr>
      <vt:lpstr>¿Cuáles son las partes que componen una conclusión? </vt:lpstr>
      <vt:lpstr>¿Qué evitar en la redacción de una conclusión?</vt:lpstr>
      <vt:lpstr>Redacta la conclusión del audio sobre los migrantes en parejas.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Juanita Robayo</dc:creator>
  <cp:lastModifiedBy>Ángela  Maldonado Sandoval</cp:lastModifiedBy>
  <cp:revision>11</cp:revision>
  <dcterms:created xsi:type="dcterms:W3CDTF">2024-09-06T13:21:38Z</dcterms:created>
  <dcterms:modified xsi:type="dcterms:W3CDTF">2024-09-24T13:56:36Z</dcterms:modified>
</cp:coreProperties>
</file>