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022c4e6c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022c4e6c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022c4e6c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022c4e6c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022c4e6cc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022c4e6c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022c4e6c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022c4e6c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2d1eb1a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2d1eb1a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2d1eb1ad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2d1eb1ad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2d1eb1ad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2d1eb1ad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2d1eb1ad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2d1eb1ad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2e4dd59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2e4dd59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700"/>
              <a:t>Le système respiratoire</a:t>
            </a:r>
            <a:endParaRPr sz="47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1" y="4539925"/>
            <a:ext cx="3481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3F3F3"/>
                </a:solidFill>
              </a:rPr>
              <a:t>Dylan Louvel et Marie-Sophie Naude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3623" l="0" r="0" t="0"/>
          <a:stretch/>
        </p:blipFill>
        <p:spPr>
          <a:xfrm>
            <a:off x="5457550" y="1859900"/>
            <a:ext cx="2895826" cy="29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4294967295" type="ctrTitle"/>
          </p:nvPr>
        </p:nvSpPr>
        <p:spPr>
          <a:xfrm>
            <a:off x="1937700" y="750600"/>
            <a:ext cx="52686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attention :)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363" y="1534050"/>
            <a:ext cx="3597285" cy="301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577" y="376438"/>
            <a:ext cx="2730850" cy="36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Fonctionnement du système respiratoire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5425" y="152400"/>
            <a:ext cx="351314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475" y="376626"/>
            <a:ext cx="6005049" cy="439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824" y="0"/>
            <a:ext cx="6002350" cy="43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Maladies du système respiratoire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038" y="152400"/>
            <a:ext cx="400193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700" y="476250"/>
            <a:ext cx="4930588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200" y="518963"/>
            <a:ext cx="7303600" cy="41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3">
            <a:alphaModFix/>
          </a:blip>
          <a:srcRect b="24425" l="0" r="0" t="0"/>
          <a:stretch/>
        </p:blipFill>
        <p:spPr>
          <a:xfrm>
            <a:off x="2656438" y="0"/>
            <a:ext cx="383113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