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0BEF8-A413-7A99-10D1-1E9C51C3A984}"/>
              </a:ext>
            </a:extLst>
          </p:cNvPr>
          <p:cNvSpPr txBox="1">
            <a:spLocks noGrp="1"/>
          </p:cNvSpPr>
          <p:nvPr>
            <p:ph type="ctrTitle"/>
          </p:nvPr>
        </p:nvSpPr>
        <p:spPr>
          <a:xfrm>
            <a:off x="2589215" y="2514600"/>
            <a:ext cx="8915400" cy="2262783"/>
          </a:xfrm>
        </p:spPr>
        <p:txBody>
          <a:bodyPr anchor="b"/>
          <a:lstStyle>
            <a:lvl1pPr>
              <a:defRPr sz="5400"/>
            </a:lvl1pPr>
          </a:lstStyle>
          <a:p>
            <a:pPr lvl="0"/>
            <a:r>
              <a:rPr lang="fr-FR"/>
              <a:t>Modifiez le style du titre</a:t>
            </a:r>
            <a:endParaRPr lang="en-US"/>
          </a:p>
        </p:txBody>
      </p:sp>
      <p:sp>
        <p:nvSpPr>
          <p:cNvPr id="3" name="Subtitle 2">
            <a:extLst>
              <a:ext uri="{FF2B5EF4-FFF2-40B4-BE49-F238E27FC236}">
                <a16:creationId xmlns:a16="http://schemas.microsoft.com/office/drawing/2014/main" id="{EC81CC96-E8E0-2DEC-46F8-36FC8C5BEB5D}"/>
              </a:ext>
            </a:extLst>
          </p:cNvPr>
          <p:cNvSpPr txBox="1">
            <a:spLocks noGrp="1"/>
          </p:cNvSpPr>
          <p:nvPr>
            <p:ph type="subTitle" idx="1"/>
          </p:nvPr>
        </p:nvSpPr>
        <p:spPr>
          <a:xfrm>
            <a:off x="2589215" y="4777383"/>
            <a:ext cx="8915400" cy="1126284"/>
          </a:xfrm>
        </p:spPr>
        <p:txBody>
          <a:bodyPr/>
          <a:lstStyle>
            <a:lvl1pPr marL="0" indent="0">
              <a:buNone/>
              <a:defRPr>
                <a:solidFill>
                  <a:srgbClr val="595959"/>
                </a:solidFill>
              </a:defRPr>
            </a:lvl1pPr>
          </a:lstStyle>
          <a:p>
            <a:pPr lvl="0"/>
            <a:r>
              <a:rPr lang="fr-FR"/>
              <a:t>Modifiez le style des sous-titres du masque</a:t>
            </a:r>
            <a:endParaRPr lang="en-US"/>
          </a:p>
        </p:txBody>
      </p:sp>
      <p:sp>
        <p:nvSpPr>
          <p:cNvPr id="4" name="Date Placeholder 3">
            <a:extLst>
              <a:ext uri="{FF2B5EF4-FFF2-40B4-BE49-F238E27FC236}">
                <a16:creationId xmlns:a16="http://schemas.microsoft.com/office/drawing/2014/main" id="{137398F0-C796-4844-C448-D6195DA33890}"/>
              </a:ext>
            </a:extLst>
          </p:cNvPr>
          <p:cNvSpPr txBox="1">
            <a:spLocks noGrp="1"/>
          </p:cNvSpPr>
          <p:nvPr>
            <p:ph type="dt" sz="half" idx="7"/>
          </p:nvPr>
        </p:nvSpPr>
        <p:spPr/>
        <p:txBody>
          <a:bodyPr/>
          <a:lstStyle>
            <a:lvl1pPr>
              <a:defRPr/>
            </a:lvl1pPr>
          </a:lstStyle>
          <a:p>
            <a:pPr lvl="0"/>
            <a:fld id="{3E8ADE6F-929E-478B-A28B-47DEC267E901}" type="datetime1">
              <a:rPr lang="fr-FR"/>
              <a:pPr lvl="0"/>
              <a:t>07/09/2026</a:t>
            </a:fld>
            <a:endParaRPr lang="fr-FR"/>
          </a:p>
        </p:txBody>
      </p:sp>
      <p:sp>
        <p:nvSpPr>
          <p:cNvPr id="5" name="Footer Placeholder 4">
            <a:extLst>
              <a:ext uri="{FF2B5EF4-FFF2-40B4-BE49-F238E27FC236}">
                <a16:creationId xmlns:a16="http://schemas.microsoft.com/office/drawing/2014/main" id="{12808622-FAC2-73E5-847E-376CCF661989}"/>
              </a:ext>
            </a:extLst>
          </p:cNvPr>
          <p:cNvSpPr txBox="1">
            <a:spLocks noGrp="1"/>
          </p:cNvSpPr>
          <p:nvPr>
            <p:ph type="ftr" sz="quarter" idx="9"/>
          </p:nvPr>
        </p:nvSpPr>
        <p:spPr/>
        <p:txBody>
          <a:bodyPr/>
          <a:lstStyle>
            <a:lvl1pPr>
              <a:defRPr/>
            </a:lvl1pPr>
          </a:lstStyle>
          <a:p>
            <a:pPr lvl="0"/>
            <a:endParaRPr lang="fr-FR"/>
          </a:p>
        </p:txBody>
      </p:sp>
      <p:sp>
        <p:nvSpPr>
          <p:cNvPr id="6" name="Freeform 6">
            <a:extLst>
              <a:ext uri="{FF2B5EF4-FFF2-40B4-BE49-F238E27FC236}">
                <a16:creationId xmlns:a16="http://schemas.microsoft.com/office/drawing/2014/main" id="{C57D6CFC-8E54-E14C-F655-F8302C698EE1}"/>
              </a:ext>
            </a:extLst>
          </p:cNvPr>
          <p:cNvSpPr/>
          <p:nvPr/>
        </p:nvSpPr>
        <p:spPr>
          <a:xfrm>
            <a:off x="0" y="4323813"/>
            <a:ext cx="1744647" cy="778593"/>
          </a:xfrm>
          <a:custGeom>
            <a:avLst/>
            <a:gdLst>
              <a:gd name="f0" fmla="val w"/>
              <a:gd name="f1" fmla="val h"/>
              <a:gd name="f2" fmla="val 0"/>
              <a:gd name="f3" fmla="val 372"/>
              <a:gd name="f4" fmla="val 166"/>
              <a:gd name="f5" fmla="val 287"/>
              <a:gd name="f6" fmla="val 290"/>
              <a:gd name="f7" fmla="val 292"/>
              <a:gd name="f8" fmla="val 165"/>
              <a:gd name="f9" fmla="val 293"/>
              <a:gd name="f10" fmla="val 164"/>
              <a:gd name="f11" fmla="val 163"/>
              <a:gd name="f12" fmla="val 294"/>
              <a:gd name="f13" fmla="val 370"/>
              <a:gd name="f14" fmla="val 87"/>
              <a:gd name="f15" fmla="val 85"/>
              <a:gd name="f16" fmla="val 81"/>
              <a:gd name="f17" fmla="val 78"/>
              <a:gd name="f18" fmla="val 3"/>
              <a:gd name="f19" fmla="val 2"/>
              <a:gd name="f20" fmla="val 1"/>
              <a:gd name="f21" fmla="*/ f0 1 372"/>
              <a:gd name="f22" fmla="*/ f1 1 166"/>
              <a:gd name="f23" fmla="val f2"/>
              <a:gd name="f24" fmla="val f3"/>
              <a:gd name="f25" fmla="val f4"/>
              <a:gd name="f26" fmla="+- f25 0 f23"/>
              <a:gd name="f27" fmla="+- f24 0 f23"/>
              <a:gd name="f28" fmla="*/ f27 1 372"/>
              <a:gd name="f29" fmla="*/ f26 1 166"/>
              <a:gd name="f30" fmla="*/ 0 1 f28"/>
              <a:gd name="f31" fmla="*/ f24 1 f28"/>
              <a:gd name="f32" fmla="*/ 0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372" h="166">
                <a:moveTo>
                  <a:pt x="f5" y="f4"/>
                </a:moveTo>
                <a:cubicBezTo>
                  <a:pt x="f6" y="f4"/>
                  <a:pt x="f7" y="f8"/>
                  <a:pt x="f9" y="f10"/>
                </a:cubicBezTo>
                <a:cubicBezTo>
                  <a:pt x="f9" y="f11"/>
                  <a:pt x="f12" y="f11"/>
                  <a:pt x="f12" y="f11"/>
                </a:cubicBezTo>
                <a:cubicBezTo>
                  <a:pt x="f13" y="f14"/>
                  <a:pt x="f13" y="f14"/>
                  <a:pt x="f13" y="f14"/>
                </a:cubicBezTo>
                <a:cubicBezTo>
                  <a:pt x="f3" y="f15"/>
                  <a:pt x="f3" y="f16"/>
                  <a:pt x="f13" y="f17"/>
                </a:cubicBezTo>
                <a:cubicBezTo>
                  <a:pt x="f12" y="f18"/>
                  <a:pt x="f12" y="f18"/>
                  <a:pt x="f12" y="f18"/>
                </a:cubicBezTo>
                <a:cubicBezTo>
                  <a:pt x="f12" y="f19"/>
                  <a:pt x="f9" y="f19"/>
                  <a:pt x="f9" y="f19"/>
                </a:cubicBezTo>
                <a:cubicBezTo>
                  <a:pt x="f7" y="f20"/>
                  <a:pt x="f6" y="f2"/>
                  <a:pt x="f5" y="f2"/>
                </a:cubicBezTo>
                <a:cubicBezTo>
                  <a:pt x="f2" y="f2"/>
                  <a:pt x="f2" y="f2"/>
                  <a:pt x="f2" y="f2"/>
                </a:cubicBezTo>
                <a:cubicBezTo>
                  <a:pt x="f2" y="f4"/>
                  <a:pt x="f2" y="f4"/>
                  <a:pt x="f2" y="f4"/>
                </a:cubicBezTo>
                <a:lnTo>
                  <a:pt x="f5" y="f4"/>
                </a:lnTo>
                <a:close/>
              </a:path>
            </a:pathLst>
          </a:custGeom>
          <a:solidFill>
            <a:srgbClr val="353535"/>
          </a:solidFill>
          <a:ln cap="rnd">
            <a:noFill/>
            <a:prstDash val="solid"/>
          </a:ln>
        </p:spPr>
        <p:txBody>
          <a:bodyPr lIns="0" tIns="0" rIns="0" bIns="0"/>
          <a:lstStyle/>
          <a:p>
            <a:endParaRPr lang="fr-FR"/>
          </a:p>
        </p:txBody>
      </p:sp>
      <p:sp>
        <p:nvSpPr>
          <p:cNvPr id="7" name="Slide Number Placeholder 5">
            <a:extLst>
              <a:ext uri="{FF2B5EF4-FFF2-40B4-BE49-F238E27FC236}">
                <a16:creationId xmlns:a16="http://schemas.microsoft.com/office/drawing/2014/main" id="{15501D95-F6D6-AEA4-42ED-ABD5A66DD351}"/>
              </a:ext>
            </a:extLst>
          </p:cNvPr>
          <p:cNvSpPr txBox="1">
            <a:spLocks noGrp="1"/>
          </p:cNvSpPr>
          <p:nvPr>
            <p:ph type="sldNum" sz="quarter" idx="8"/>
          </p:nvPr>
        </p:nvSpPr>
        <p:spPr>
          <a:xfrm>
            <a:off x="531815" y="4529544"/>
            <a:ext cx="779763" cy="365129"/>
          </a:xfrm>
        </p:spPr>
        <p:txBody>
          <a:bodyPr/>
          <a:lstStyle>
            <a:lvl1pPr>
              <a:defRPr/>
            </a:lvl1pPr>
          </a:lstStyle>
          <a:p>
            <a:pPr lvl="0"/>
            <a:fld id="{FE0B03E8-23B1-4BCD-9472-28962FD9B2BD}" type="slidenum">
              <a:t>‹N°›</a:t>
            </a:fld>
            <a:endParaRPr lang="fr-FR"/>
          </a:p>
        </p:txBody>
      </p:sp>
    </p:spTree>
    <p:extLst>
      <p:ext uri="{BB962C8B-B14F-4D97-AF65-F5344CB8AC3E}">
        <p14:creationId xmlns:p14="http://schemas.microsoft.com/office/powerpoint/2010/main" val="2752324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E787A-BBCE-5C6B-436A-B38A58D6E804}"/>
              </a:ext>
            </a:extLst>
          </p:cNvPr>
          <p:cNvSpPr txBox="1">
            <a:spLocks noGrp="1"/>
          </p:cNvSpPr>
          <p:nvPr>
            <p:ph type="title"/>
          </p:nvPr>
        </p:nvSpPr>
        <p:spPr>
          <a:xfrm>
            <a:off x="2589215" y="609603"/>
            <a:ext cx="8915400" cy="3117043"/>
          </a:xfrm>
        </p:spPr>
        <p:txBody>
          <a:bodyPr anchor="ctr"/>
          <a:lstStyle>
            <a:lvl1pPr>
              <a:defRPr sz="48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AB96EA05-5025-CB23-E07C-EC46558871FA}"/>
              </a:ext>
            </a:extLst>
          </p:cNvPr>
          <p:cNvSpPr txBox="1">
            <a:spLocks noGrp="1"/>
          </p:cNvSpPr>
          <p:nvPr>
            <p:ph type="body" idx="4294967295"/>
          </p:nvPr>
        </p:nvSpPr>
        <p:spPr>
          <a:xfrm>
            <a:off x="2589215" y="4354043"/>
            <a:ext cx="8915400" cy="1555860"/>
          </a:xfrm>
        </p:spPr>
        <p:txBody>
          <a:bodyPr anchor="ctr"/>
          <a:lstStyle>
            <a:lvl1pPr marL="0" indent="0">
              <a:buNone/>
              <a:defRPr>
                <a:solidFill>
                  <a:srgbClr val="595959"/>
                </a:solidFill>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69CAC227-DC59-A4C0-7916-23430122AD19}"/>
              </a:ext>
            </a:extLst>
          </p:cNvPr>
          <p:cNvSpPr txBox="1">
            <a:spLocks noGrp="1"/>
          </p:cNvSpPr>
          <p:nvPr>
            <p:ph type="dt" sz="half" idx="7"/>
          </p:nvPr>
        </p:nvSpPr>
        <p:spPr/>
        <p:txBody>
          <a:bodyPr/>
          <a:lstStyle>
            <a:lvl1pPr>
              <a:defRPr/>
            </a:lvl1pPr>
          </a:lstStyle>
          <a:p>
            <a:pPr lvl="0"/>
            <a:fld id="{26736C91-6D62-4141-B07B-9865BD9E21BA}" type="datetime1">
              <a:rPr lang="fr-FR"/>
              <a:pPr lvl="0"/>
              <a:t>07/09/2026</a:t>
            </a:fld>
            <a:endParaRPr lang="fr-FR"/>
          </a:p>
        </p:txBody>
      </p:sp>
      <p:sp>
        <p:nvSpPr>
          <p:cNvPr id="5" name="Footer Placeholder 4">
            <a:extLst>
              <a:ext uri="{FF2B5EF4-FFF2-40B4-BE49-F238E27FC236}">
                <a16:creationId xmlns:a16="http://schemas.microsoft.com/office/drawing/2014/main" id="{DE52BB1B-F751-18CE-3A52-09D15A1C7C4A}"/>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D95661D2-5010-2110-BEDC-E4F59B9F2358}"/>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7" name="Slide Number Placeholder 5">
            <a:extLst>
              <a:ext uri="{FF2B5EF4-FFF2-40B4-BE49-F238E27FC236}">
                <a16:creationId xmlns:a16="http://schemas.microsoft.com/office/drawing/2014/main" id="{B24D17F0-859A-4450-ED24-CD6F9FC83A2F}"/>
              </a:ext>
            </a:extLst>
          </p:cNvPr>
          <p:cNvSpPr txBox="1">
            <a:spLocks noGrp="1"/>
          </p:cNvSpPr>
          <p:nvPr>
            <p:ph type="sldNum" sz="quarter" idx="8"/>
          </p:nvPr>
        </p:nvSpPr>
        <p:spPr>
          <a:xfrm>
            <a:off x="531815" y="3244135"/>
            <a:ext cx="779763" cy="365129"/>
          </a:xfrm>
        </p:spPr>
        <p:txBody>
          <a:bodyPr/>
          <a:lstStyle>
            <a:lvl1pPr>
              <a:defRPr/>
            </a:lvl1pPr>
          </a:lstStyle>
          <a:p>
            <a:pPr lvl="0"/>
            <a:fld id="{001F373A-0A3F-42B9-AC1B-C54CFEAA4B7E}" type="slidenum">
              <a:t>‹N°›</a:t>
            </a:fld>
            <a:endParaRPr lang="fr-FR"/>
          </a:p>
        </p:txBody>
      </p:sp>
    </p:spTree>
    <p:extLst>
      <p:ext uri="{BB962C8B-B14F-4D97-AF65-F5344CB8AC3E}">
        <p14:creationId xmlns:p14="http://schemas.microsoft.com/office/powerpoint/2010/main" val="404345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B071A-E087-E9E4-062A-83C990F401C3}"/>
              </a:ext>
            </a:extLst>
          </p:cNvPr>
          <p:cNvSpPr txBox="1">
            <a:spLocks noGrp="1"/>
          </p:cNvSpPr>
          <p:nvPr>
            <p:ph type="title"/>
          </p:nvPr>
        </p:nvSpPr>
        <p:spPr>
          <a:xfrm>
            <a:off x="2849947" y="609603"/>
            <a:ext cx="8393926" cy="2895603"/>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85CC6A9C-31BF-1D49-D37F-3155391EB993}"/>
              </a:ext>
            </a:extLst>
          </p:cNvPr>
          <p:cNvSpPr txBox="1">
            <a:spLocks noGrp="1"/>
          </p:cNvSpPr>
          <p:nvPr>
            <p:ph type="body" idx="4294967295"/>
          </p:nvPr>
        </p:nvSpPr>
        <p:spPr>
          <a:xfrm>
            <a:off x="3275015" y="3505196"/>
            <a:ext cx="7536557" cy="381003"/>
          </a:xfrm>
        </p:spPr>
        <p:txBody>
          <a:bodyPr anchor="ctr">
            <a:noAutofit/>
          </a:bodyPr>
          <a:lstStyle>
            <a:lvl1pPr marL="0" indent="0">
              <a:buNone/>
              <a:defRPr sz="1600">
                <a:solidFill>
                  <a:srgbClr val="7F7F7F"/>
                </a:solidFill>
              </a:defRPr>
            </a:lvl1pPr>
          </a:lstStyle>
          <a:p>
            <a:pPr lvl="0"/>
            <a:r>
              <a:rPr lang="fr-FR"/>
              <a:t>Cliquez pour modifier les styles du texte du masque</a:t>
            </a:r>
          </a:p>
        </p:txBody>
      </p:sp>
      <p:sp>
        <p:nvSpPr>
          <p:cNvPr id="4" name="Text Placeholder 2">
            <a:extLst>
              <a:ext uri="{FF2B5EF4-FFF2-40B4-BE49-F238E27FC236}">
                <a16:creationId xmlns:a16="http://schemas.microsoft.com/office/drawing/2014/main" id="{D7AD7D3A-7921-0F05-003D-73DF783993D8}"/>
              </a:ext>
            </a:extLst>
          </p:cNvPr>
          <p:cNvSpPr txBox="1">
            <a:spLocks noGrp="1"/>
          </p:cNvSpPr>
          <p:nvPr>
            <p:ph type="body" idx="4294967295"/>
          </p:nvPr>
        </p:nvSpPr>
        <p:spPr>
          <a:xfrm>
            <a:off x="2589215" y="4354043"/>
            <a:ext cx="8915400" cy="1555860"/>
          </a:xfrm>
        </p:spPr>
        <p:txBody>
          <a:bodyPr anchor="ctr"/>
          <a:lstStyle>
            <a:lvl1pPr marL="0" indent="0">
              <a:buNone/>
              <a:defRPr>
                <a:solidFill>
                  <a:srgbClr val="595959"/>
                </a:solidFill>
              </a:defRPr>
            </a:lvl1pPr>
          </a:lstStyle>
          <a:p>
            <a:pPr lvl="0"/>
            <a:r>
              <a:rPr lang="fr-FR"/>
              <a:t>Cliquez pour modifier les styles du texte du masque</a:t>
            </a:r>
          </a:p>
        </p:txBody>
      </p:sp>
      <p:sp>
        <p:nvSpPr>
          <p:cNvPr id="5" name="Date Placeholder 3">
            <a:extLst>
              <a:ext uri="{FF2B5EF4-FFF2-40B4-BE49-F238E27FC236}">
                <a16:creationId xmlns:a16="http://schemas.microsoft.com/office/drawing/2014/main" id="{5AC29D1A-548C-B580-C2B7-9F2E396A70E6}"/>
              </a:ext>
            </a:extLst>
          </p:cNvPr>
          <p:cNvSpPr txBox="1">
            <a:spLocks noGrp="1"/>
          </p:cNvSpPr>
          <p:nvPr>
            <p:ph type="dt" sz="half" idx="7"/>
          </p:nvPr>
        </p:nvSpPr>
        <p:spPr/>
        <p:txBody>
          <a:bodyPr/>
          <a:lstStyle>
            <a:lvl1pPr>
              <a:defRPr/>
            </a:lvl1pPr>
          </a:lstStyle>
          <a:p>
            <a:pPr lvl="0"/>
            <a:fld id="{D765E637-05A0-4DE9-9C7C-0D89BA30A77A}" type="datetime1">
              <a:rPr lang="fr-FR"/>
              <a:pPr lvl="0"/>
              <a:t>07/09/2026</a:t>
            </a:fld>
            <a:endParaRPr lang="fr-FR"/>
          </a:p>
        </p:txBody>
      </p:sp>
      <p:sp>
        <p:nvSpPr>
          <p:cNvPr id="6" name="Footer Placeholder 4">
            <a:extLst>
              <a:ext uri="{FF2B5EF4-FFF2-40B4-BE49-F238E27FC236}">
                <a16:creationId xmlns:a16="http://schemas.microsoft.com/office/drawing/2014/main" id="{79F64E1C-EB42-4CB0-1A83-19A4935D61FE}"/>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B5214A7A-6A56-2BFB-F1AF-E0CA34BA87B0}"/>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8" name="Slide Number Placeholder 5">
            <a:extLst>
              <a:ext uri="{FF2B5EF4-FFF2-40B4-BE49-F238E27FC236}">
                <a16:creationId xmlns:a16="http://schemas.microsoft.com/office/drawing/2014/main" id="{8C02C40F-3E9A-B992-8C38-67E7B1F52F19}"/>
              </a:ext>
            </a:extLst>
          </p:cNvPr>
          <p:cNvSpPr txBox="1">
            <a:spLocks noGrp="1"/>
          </p:cNvSpPr>
          <p:nvPr>
            <p:ph type="sldNum" sz="quarter" idx="8"/>
          </p:nvPr>
        </p:nvSpPr>
        <p:spPr>
          <a:xfrm>
            <a:off x="531815" y="3244135"/>
            <a:ext cx="779763" cy="365129"/>
          </a:xfrm>
        </p:spPr>
        <p:txBody>
          <a:bodyPr/>
          <a:lstStyle>
            <a:lvl1pPr>
              <a:defRPr/>
            </a:lvl1pPr>
          </a:lstStyle>
          <a:p>
            <a:pPr lvl="0"/>
            <a:fld id="{070EB338-8499-4313-A444-DDD1783EFA19}" type="slidenum">
              <a:t>‹N°›</a:t>
            </a:fld>
            <a:endParaRPr lang="fr-FR"/>
          </a:p>
        </p:txBody>
      </p:sp>
      <p:sp>
        <p:nvSpPr>
          <p:cNvPr id="9" name="TextBox 13">
            <a:extLst>
              <a:ext uri="{FF2B5EF4-FFF2-40B4-BE49-F238E27FC236}">
                <a16:creationId xmlns:a16="http://schemas.microsoft.com/office/drawing/2014/main" id="{9B465489-B5BC-A318-99CF-E5754F935E3D}"/>
              </a:ext>
            </a:extLst>
          </p:cNvPr>
          <p:cNvSpPr txBox="1"/>
          <p:nvPr/>
        </p:nvSpPr>
        <p:spPr>
          <a:xfrm>
            <a:off x="2467654" y="648007"/>
            <a:ext cx="609603" cy="584777"/>
          </a:xfrm>
          <a:prstGeom prst="rect">
            <a:avLst/>
          </a:prstGeom>
          <a:noFill/>
          <a:ln cap="rnd">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
        <p:nvSpPr>
          <p:cNvPr id="10" name="TextBox 14">
            <a:extLst>
              <a:ext uri="{FF2B5EF4-FFF2-40B4-BE49-F238E27FC236}">
                <a16:creationId xmlns:a16="http://schemas.microsoft.com/office/drawing/2014/main" id="{A466D123-3F60-7F60-BEA1-079BC28D44B1}"/>
              </a:ext>
            </a:extLst>
          </p:cNvPr>
          <p:cNvSpPr txBox="1"/>
          <p:nvPr/>
        </p:nvSpPr>
        <p:spPr>
          <a:xfrm>
            <a:off x="11114852" y="2905304"/>
            <a:ext cx="609603" cy="584777"/>
          </a:xfrm>
          <a:prstGeom prst="rect">
            <a:avLst/>
          </a:prstGeom>
          <a:noFill/>
          <a:ln cap="rnd">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Tree>
    <p:extLst>
      <p:ext uri="{BB962C8B-B14F-4D97-AF65-F5344CB8AC3E}">
        <p14:creationId xmlns:p14="http://schemas.microsoft.com/office/powerpoint/2010/main" val="35849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B148E-89DF-89AE-DE4B-098EC9845B9C}"/>
              </a:ext>
            </a:extLst>
          </p:cNvPr>
          <p:cNvSpPr txBox="1">
            <a:spLocks noGrp="1"/>
          </p:cNvSpPr>
          <p:nvPr>
            <p:ph type="title"/>
          </p:nvPr>
        </p:nvSpPr>
        <p:spPr>
          <a:xfrm>
            <a:off x="2589215" y="2438403"/>
            <a:ext cx="8915400" cy="2724847"/>
          </a:xfrm>
        </p:spPr>
        <p:txBody>
          <a:bodyPr anchor="b"/>
          <a:lstStyle>
            <a:lvl1pPr>
              <a:defRPr sz="4800"/>
            </a:lvl1pPr>
          </a:lstStyle>
          <a:p>
            <a:pPr lvl="0"/>
            <a:r>
              <a:rPr lang="fr-FR"/>
              <a:t>Modifiez le style du titre</a:t>
            </a:r>
            <a:endParaRPr lang="en-US"/>
          </a:p>
        </p:txBody>
      </p:sp>
      <p:sp>
        <p:nvSpPr>
          <p:cNvPr id="3" name="Text Placeholder 3">
            <a:extLst>
              <a:ext uri="{FF2B5EF4-FFF2-40B4-BE49-F238E27FC236}">
                <a16:creationId xmlns:a16="http://schemas.microsoft.com/office/drawing/2014/main" id="{9BCC5595-825F-CFD0-8DF0-F5869D5E2C67}"/>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4" name="Date Placeholder 4">
            <a:extLst>
              <a:ext uri="{FF2B5EF4-FFF2-40B4-BE49-F238E27FC236}">
                <a16:creationId xmlns:a16="http://schemas.microsoft.com/office/drawing/2014/main" id="{D7A4C65B-E441-2334-1A65-7D20898F3495}"/>
              </a:ext>
            </a:extLst>
          </p:cNvPr>
          <p:cNvSpPr txBox="1">
            <a:spLocks noGrp="1"/>
          </p:cNvSpPr>
          <p:nvPr>
            <p:ph type="dt" sz="half" idx="7"/>
          </p:nvPr>
        </p:nvSpPr>
        <p:spPr/>
        <p:txBody>
          <a:bodyPr/>
          <a:lstStyle>
            <a:lvl1pPr>
              <a:defRPr/>
            </a:lvl1pPr>
          </a:lstStyle>
          <a:p>
            <a:pPr lvl="0"/>
            <a:fld id="{D1988C54-E800-4058-983F-26E899C45505}" type="datetime1">
              <a:rPr lang="fr-FR"/>
              <a:pPr lvl="0"/>
              <a:t>07/09/2026</a:t>
            </a:fld>
            <a:endParaRPr lang="fr-FR"/>
          </a:p>
        </p:txBody>
      </p:sp>
      <p:sp>
        <p:nvSpPr>
          <p:cNvPr id="5" name="Footer Placeholder 5">
            <a:extLst>
              <a:ext uri="{FF2B5EF4-FFF2-40B4-BE49-F238E27FC236}">
                <a16:creationId xmlns:a16="http://schemas.microsoft.com/office/drawing/2014/main" id="{4891DB22-8880-7BF6-690B-AF6FA93FA9DE}"/>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72986D2E-0FD9-0652-F711-12B680AB95E6}"/>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7" name="Slide Number Placeholder 6">
            <a:extLst>
              <a:ext uri="{FF2B5EF4-FFF2-40B4-BE49-F238E27FC236}">
                <a16:creationId xmlns:a16="http://schemas.microsoft.com/office/drawing/2014/main" id="{D8F06660-F50B-3F43-411B-3FA1AA3B8C9E}"/>
              </a:ext>
            </a:extLst>
          </p:cNvPr>
          <p:cNvSpPr txBox="1">
            <a:spLocks noGrp="1"/>
          </p:cNvSpPr>
          <p:nvPr>
            <p:ph type="sldNum" sz="quarter" idx="8"/>
          </p:nvPr>
        </p:nvSpPr>
        <p:spPr>
          <a:xfrm>
            <a:off x="531815" y="4983086"/>
            <a:ext cx="779763" cy="365129"/>
          </a:xfrm>
        </p:spPr>
        <p:txBody>
          <a:bodyPr/>
          <a:lstStyle>
            <a:lvl1pPr>
              <a:defRPr/>
            </a:lvl1pPr>
          </a:lstStyle>
          <a:p>
            <a:pPr lvl="0"/>
            <a:fld id="{C2A1A4F9-DB2F-4DED-AD1B-0FDD8F760FDF}" type="slidenum">
              <a:t>‹N°›</a:t>
            </a:fld>
            <a:endParaRPr lang="fr-FR"/>
          </a:p>
        </p:txBody>
      </p:sp>
    </p:spTree>
    <p:extLst>
      <p:ext uri="{BB962C8B-B14F-4D97-AF65-F5344CB8AC3E}">
        <p14:creationId xmlns:p14="http://schemas.microsoft.com/office/powerpoint/2010/main" val="982232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77101-BAB6-C127-9A98-FEB8F3A5A55D}"/>
              </a:ext>
            </a:extLst>
          </p:cNvPr>
          <p:cNvSpPr txBox="1">
            <a:spLocks noGrp="1"/>
          </p:cNvSpPr>
          <p:nvPr>
            <p:ph type="title"/>
          </p:nvPr>
        </p:nvSpPr>
        <p:spPr>
          <a:xfrm>
            <a:off x="2849947" y="609603"/>
            <a:ext cx="8393926" cy="2895603"/>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F8005726-1C4D-80D9-204B-BAE58C736E84}"/>
              </a:ext>
            </a:extLst>
          </p:cNvPr>
          <p:cNvSpPr txBox="1">
            <a:spLocks noGrp="1"/>
          </p:cNvSpPr>
          <p:nvPr>
            <p:ph type="body" idx="4294967295"/>
          </p:nvPr>
        </p:nvSpPr>
        <p:spPr>
          <a:xfrm>
            <a:off x="2589215" y="4343400"/>
            <a:ext cx="8915400" cy="838203"/>
          </a:xfrm>
        </p:spPr>
        <p:txBody>
          <a:bodyPr anchor="b">
            <a:noAutofit/>
          </a:bodyPr>
          <a:lstStyle>
            <a:lvl1pPr marL="0" indent="0">
              <a:buNone/>
              <a:defRPr sz="2400">
                <a:solidFill>
                  <a:srgbClr val="353535"/>
                </a:solidFill>
              </a:defRPr>
            </a:lvl1pPr>
          </a:lstStyle>
          <a:p>
            <a:pPr lvl="0"/>
            <a:r>
              <a:rPr lang="fr-FR"/>
              <a:t>Cliquez pour modifier les styles du texte du masque</a:t>
            </a:r>
          </a:p>
        </p:txBody>
      </p:sp>
      <p:sp>
        <p:nvSpPr>
          <p:cNvPr id="4" name="Text Placeholder 3">
            <a:extLst>
              <a:ext uri="{FF2B5EF4-FFF2-40B4-BE49-F238E27FC236}">
                <a16:creationId xmlns:a16="http://schemas.microsoft.com/office/drawing/2014/main" id="{4C524EA2-D3E2-240B-4015-B977BFE69115}"/>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689D5F66-5480-D357-4B4C-B6DE4C1AE1E5}"/>
              </a:ext>
            </a:extLst>
          </p:cNvPr>
          <p:cNvSpPr txBox="1">
            <a:spLocks noGrp="1"/>
          </p:cNvSpPr>
          <p:nvPr>
            <p:ph type="dt" sz="half" idx="7"/>
          </p:nvPr>
        </p:nvSpPr>
        <p:spPr/>
        <p:txBody>
          <a:bodyPr/>
          <a:lstStyle>
            <a:lvl1pPr>
              <a:defRPr/>
            </a:lvl1pPr>
          </a:lstStyle>
          <a:p>
            <a:pPr lvl="0"/>
            <a:fld id="{B8CBB476-FCF1-4741-AC95-B610275E0C70}" type="datetime1">
              <a:rPr lang="fr-FR"/>
              <a:pPr lvl="0"/>
              <a:t>07/09/2026</a:t>
            </a:fld>
            <a:endParaRPr lang="fr-FR"/>
          </a:p>
        </p:txBody>
      </p:sp>
      <p:sp>
        <p:nvSpPr>
          <p:cNvPr id="6" name="Footer Placeholder 5">
            <a:extLst>
              <a:ext uri="{FF2B5EF4-FFF2-40B4-BE49-F238E27FC236}">
                <a16:creationId xmlns:a16="http://schemas.microsoft.com/office/drawing/2014/main" id="{3FE0E7E9-B111-FC73-94D8-814C38254D78}"/>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D3742A55-B467-B757-E153-2EA6AF02A0AD}"/>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8" name="Slide Number Placeholder 6">
            <a:extLst>
              <a:ext uri="{FF2B5EF4-FFF2-40B4-BE49-F238E27FC236}">
                <a16:creationId xmlns:a16="http://schemas.microsoft.com/office/drawing/2014/main" id="{B0308AD1-DB72-525F-2D5B-3E6FDAD6F734}"/>
              </a:ext>
            </a:extLst>
          </p:cNvPr>
          <p:cNvSpPr txBox="1">
            <a:spLocks noGrp="1"/>
          </p:cNvSpPr>
          <p:nvPr>
            <p:ph type="sldNum" sz="quarter" idx="8"/>
          </p:nvPr>
        </p:nvSpPr>
        <p:spPr>
          <a:xfrm>
            <a:off x="531815" y="4983086"/>
            <a:ext cx="779763" cy="365129"/>
          </a:xfrm>
        </p:spPr>
        <p:txBody>
          <a:bodyPr/>
          <a:lstStyle>
            <a:lvl1pPr>
              <a:defRPr/>
            </a:lvl1pPr>
          </a:lstStyle>
          <a:p>
            <a:pPr lvl="0"/>
            <a:fld id="{97A644CE-8293-4C16-88E4-F3BB546103E0}" type="slidenum">
              <a:t>‹N°›</a:t>
            </a:fld>
            <a:endParaRPr lang="fr-FR"/>
          </a:p>
        </p:txBody>
      </p:sp>
      <p:sp>
        <p:nvSpPr>
          <p:cNvPr id="9" name="TextBox 16">
            <a:extLst>
              <a:ext uri="{FF2B5EF4-FFF2-40B4-BE49-F238E27FC236}">
                <a16:creationId xmlns:a16="http://schemas.microsoft.com/office/drawing/2014/main" id="{4A6F146F-F449-4738-C313-B99EF16034AD}"/>
              </a:ext>
            </a:extLst>
          </p:cNvPr>
          <p:cNvSpPr txBox="1"/>
          <p:nvPr/>
        </p:nvSpPr>
        <p:spPr>
          <a:xfrm>
            <a:off x="2467654" y="648007"/>
            <a:ext cx="609603" cy="584777"/>
          </a:xfrm>
          <a:prstGeom prst="rect">
            <a:avLst/>
          </a:prstGeom>
          <a:noFill/>
          <a:ln cap="rnd">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
        <p:nvSpPr>
          <p:cNvPr id="10" name="TextBox 17">
            <a:extLst>
              <a:ext uri="{FF2B5EF4-FFF2-40B4-BE49-F238E27FC236}">
                <a16:creationId xmlns:a16="http://schemas.microsoft.com/office/drawing/2014/main" id="{DEDA86AB-FADE-1948-CE3C-E4102EEF83BB}"/>
              </a:ext>
            </a:extLst>
          </p:cNvPr>
          <p:cNvSpPr txBox="1"/>
          <p:nvPr/>
        </p:nvSpPr>
        <p:spPr>
          <a:xfrm>
            <a:off x="11114852" y="2905304"/>
            <a:ext cx="609603" cy="584777"/>
          </a:xfrm>
          <a:prstGeom prst="rect">
            <a:avLst/>
          </a:prstGeom>
          <a:noFill/>
          <a:ln cap="rnd">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Tree>
    <p:extLst>
      <p:ext uri="{BB962C8B-B14F-4D97-AF65-F5344CB8AC3E}">
        <p14:creationId xmlns:p14="http://schemas.microsoft.com/office/powerpoint/2010/main" val="778096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EE6D6-EECA-ADA7-E288-AB1D8CDC4B01}"/>
              </a:ext>
            </a:extLst>
          </p:cNvPr>
          <p:cNvSpPr txBox="1">
            <a:spLocks noGrp="1"/>
          </p:cNvSpPr>
          <p:nvPr>
            <p:ph type="title"/>
          </p:nvPr>
        </p:nvSpPr>
        <p:spPr>
          <a:xfrm>
            <a:off x="2589215" y="627406"/>
            <a:ext cx="8915400" cy="2880021"/>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F5E4308B-4423-5C35-8A09-BD3CF7D825AE}"/>
              </a:ext>
            </a:extLst>
          </p:cNvPr>
          <p:cNvSpPr txBox="1">
            <a:spLocks noGrp="1"/>
          </p:cNvSpPr>
          <p:nvPr>
            <p:ph type="body" idx="4294967295"/>
          </p:nvPr>
        </p:nvSpPr>
        <p:spPr>
          <a:xfrm>
            <a:off x="2589215" y="4343400"/>
            <a:ext cx="8915400" cy="838203"/>
          </a:xfrm>
        </p:spPr>
        <p:txBody>
          <a:bodyPr anchor="b">
            <a:noAutofit/>
          </a:bodyPr>
          <a:lstStyle>
            <a:lvl1pPr marL="0" indent="0">
              <a:buNone/>
              <a:defRPr sz="2400">
                <a:solidFill>
                  <a:srgbClr val="353535"/>
                </a:solidFill>
              </a:defRPr>
            </a:lvl1pPr>
          </a:lstStyle>
          <a:p>
            <a:pPr lvl="0"/>
            <a:r>
              <a:rPr lang="fr-FR"/>
              <a:t>Cliquez pour modifier les styles du texte du masque</a:t>
            </a:r>
          </a:p>
        </p:txBody>
      </p:sp>
      <p:sp>
        <p:nvSpPr>
          <p:cNvPr id="4" name="Text Placeholder 3">
            <a:extLst>
              <a:ext uri="{FF2B5EF4-FFF2-40B4-BE49-F238E27FC236}">
                <a16:creationId xmlns:a16="http://schemas.microsoft.com/office/drawing/2014/main" id="{487DA64C-9B06-5B30-0F3A-B94833387EC1}"/>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66394F2D-B61C-272B-55D6-C47E0C741B01}"/>
              </a:ext>
            </a:extLst>
          </p:cNvPr>
          <p:cNvSpPr txBox="1">
            <a:spLocks noGrp="1"/>
          </p:cNvSpPr>
          <p:nvPr>
            <p:ph type="dt" sz="half" idx="7"/>
          </p:nvPr>
        </p:nvSpPr>
        <p:spPr/>
        <p:txBody>
          <a:bodyPr/>
          <a:lstStyle>
            <a:lvl1pPr>
              <a:defRPr/>
            </a:lvl1pPr>
          </a:lstStyle>
          <a:p>
            <a:pPr lvl="0"/>
            <a:fld id="{39909978-677D-46E2-B076-0DAB1BBEAAF2}" type="datetime1">
              <a:rPr lang="fr-FR"/>
              <a:pPr lvl="0"/>
              <a:t>07/09/2026</a:t>
            </a:fld>
            <a:endParaRPr lang="fr-FR"/>
          </a:p>
        </p:txBody>
      </p:sp>
      <p:sp>
        <p:nvSpPr>
          <p:cNvPr id="6" name="Footer Placeholder 5">
            <a:extLst>
              <a:ext uri="{FF2B5EF4-FFF2-40B4-BE49-F238E27FC236}">
                <a16:creationId xmlns:a16="http://schemas.microsoft.com/office/drawing/2014/main" id="{55C9E8F7-26BF-7F1C-CFAB-B1790ECE6CD8}"/>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AF4E3054-D47E-CBA4-E48C-45A5A03DA7CA}"/>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8" name="Slide Number Placeholder 6">
            <a:extLst>
              <a:ext uri="{FF2B5EF4-FFF2-40B4-BE49-F238E27FC236}">
                <a16:creationId xmlns:a16="http://schemas.microsoft.com/office/drawing/2014/main" id="{F553DA3E-46D7-1448-6884-306F61735C7C}"/>
              </a:ext>
            </a:extLst>
          </p:cNvPr>
          <p:cNvSpPr txBox="1">
            <a:spLocks noGrp="1"/>
          </p:cNvSpPr>
          <p:nvPr>
            <p:ph type="sldNum" sz="quarter" idx="8"/>
          </p:nvPr>
        </p:nvSpPr>
        <p:spPr>
          <a:xfrm>
            <a:off x="531815" y="4983086"/>
            <a:ext cx="779763" cy="365129"/>
          </a:xfrm>
        </p:spPr>
        <p:txBody>
          <a:bodyPr/>
          <a:lstStyle>
            <a:lvl1pPr>
              <a:defRPr/>
            </a:lvl1pPr>
          </a:lstStyle>
          <a:p>
            <a:pPr lvl="0"/>
            <a:fld id="{7A7E4275-EAE8-47B8-BD6E-6848DB681233}" type="slidenum">
              <a:t>‹N°›</a:t>
            </a:fld>
            <a:endParaRPr lang="fr-FR"/>
          </a:p>
        </p:txBody>
      </p:sp>
    </p:spTree>
    <p:extLst>
      <p:ext uri="{BB962C8B-B14F-4D97-AF65-F5344CB8AC3E}">
        <p14:creationId xmlns:p14="http://schemas.microsoft.com/office/powerpoint/2010/main" val="4140126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F519-AE1A-28C7-D13E-BA01AF3E2458}"/>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C31AD7C4-9381-98B1-2631-9C0B1B4DE66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2CDD2D38-D625-6EAA-CDC5-A34C56967ACD}"/>
              </a:ext>
            </a:extLst>
          </p:cNvPr>
          <p:cNvSpPr txBox="1">
            <a:spLocks noGrp="1"/>
          </p:cNvSpPr>
          <p:nvPr>
            <p:ph type="dt" sz="half" idx="7"/>
          </p:nvPr>
        </p:nvSpPr>
        <p:spPr/>
        <p:txBody>
          <a:bodyPr/>
          <a:lstStyle>
            <a:lvl1pPr>
              <a:defRPr/>
            </a:lvl1pPr>
          </a:lstStyle>
          <a:p>
            <a:pPr lvl="0"/>
            <a:fld id="{CEA6AF67-7CB3-4582-BC2C-833D0202CF25}" type="datetime1">
              <a:rPr lang="fr-FR"/>
              <a:pPr lvl="0"/>
              <a:t>07/09/2026</a:t>
            </a:fld>
            <a:endParaRPr lang="fr-FR"/>
          </a:p>
        </p:txBody>
      </p:sp>
      <p:sp>
        <p:nvSpPr>
          <p:cNvPr id="5" name="Footer Placeholder 4">
            <a:extLst>
              <a:ext uri="{FF2B5EF4-FFF2-40B4-BE49-F238E27FC236}">
                <a16:creationId xmlns:a16="http://schemas.microsoft.com/office/drawing/2014/main" id="{2A980A02-C12C-752E-AE69-6B57B858A542}"/>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B636B9B7-1705-4A37-0661-B183D7A8287F}"/>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7" name="Slide Number Placeholder 5">
            <a:extLst>
              <a:ext uri="{FF2B5EF4-FFF2-40B4-BE49-F238E27FC236}">
                <a16:creationId xmlns:a16="http://schemas.microsoft.com/office/drawing/2014/main" id="{0D578716-A266-7F27-729D-CF3E47B86CC7}"/>
              </a:ext>
            </a:extLst>
          </p:cNvPr>
          <p:cNvSpPr txBox="1">
            <a:spLocks noGrp="1"/>
          </p:cNvSpPr>
          <p:nvPr>
            <p:ph type="sldNum" sz="quarter" idx="8"/>
          </p:nvPr>
        </p:nvSpPr>
        <p:spPr/>
        <p:txBody>
          <a:bodyPr/>
          <a:lstStyle>
            <a:lvl1pPr>
              <a:defRPr/>
            </a:lvl1pPr>
          </a:lstStyle>
          <a:p>
            <a:pPr lvl="0"/>
            <a:fld id="{240568A5-3B02-4B7C-8F72-D4B672BADA84}" type="slidenum">
              <a:t>‹N°›</a:t>
            </a:fld>
            <a:endParaRPr lang="fr-FR"/>
          </a:p>
        </p:txBody>
      </p:sp>
    </p:spTree>
    <p:extLst>
      <p:ext uri="{BB962C8B-B14F-4D97-AF65-F5344CB8AC3E}">
        <p14:creationId xmlns:p14="http://schemas.microsoft.com/office/powerpoint/2010/main" val="2821676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AA9C22-551D-A4B3-47A1-E9B113D8AA77}"/>
              </a:ext>
            </a:extLst>
          </p:cNvPr>
          <p:cNvSpPr txBox="1">
            <a:spLocks noGrp="1"/>
          </p:cNvSpPr>
          <p:nvPr>
            <p:ph type="title" orient="vert"/>
          </p:nvPr>
        </p:nvSpPr>
        <p:spPr>
          <a:xfrm>
            <a:off x="9294811" y="627406"/>
            <a:ext cx="2207599" cy="5283814"/>
          </a:xfrm>
        </p:spPr>
        <p:txBody>
          <a:bodyPr vert="eaVert" anchor="ct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E365CCF1-0FE8-D88F-BBD0-29E5AACAB6FF}"/>
              </a:ext>
            </a:extLst>
          </p:cNvPr>
          <p:cNvSpPr txBox="1">
            <a:spLocks noGrp="1"/>
          </p:cNvSpPr>
          <p:nvPr>
            <p:ph type="body" orient="vert" idx="1"/>
          </p:nvPr>
        </p:nvSpPr>
        <p:spPr>
          <a:xfrm>
            <a:off x="2589215" y="627406"/>
            <a:ext cx="6476996" cy="5283814"/>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028EADE1-61F3-149B-9586-DABC20F4D7F2}"/>
              </a:ext>
            </a:extLst>
          </p:cNvPr>
          <p:cNvSpPr txBox="1">
            <a:spLocks noGrp="1"/>
          </p:cNvSpPr>
          <p:nvPr>
            <p:ph type="dt" sz="half" idx="7"/>
          </p:nvPr>
        </p:nvSpPr>
        <p:spPr/>
        <p:txBody>
          <a:bodyPr/>
          <a:lstStyle>
            <a:lvl1pPr>
              <a:defRPr/>
            </a:lvl1pPr>
          </a:lstStyle>
          <a:p>
            <a:pPr lvl="0"/>
            <a:fld id="{D52720CE-BF8E-4950-8F79-15978239F2A3}" type="datetime1">
              <a:rPr lang="fr-FR"/>
              <a:pPr lvl="0"/>
              <a:t>07/09/2026</a:t>
            </a:fld>
            <a:endParaRPr lang="fr-FR"/>
          </a:p>
        </p:txBody>
      </p:sp>
      <p:sp>
        <p:nvSpPr>
          <p:cNvPr id="5" name="Footer Placeholder 4">
            <a:extLst>
              <a:ext uri="{FF2B5EF4-FFF2-40B4-BE49-F238E27FC236}">
                <a16:creationId xmlns:a16="http://schemas.microsoft.com/office/drawing/2014/main" id="{AF688D64-A364-ED1B-ABEA-B08AA0A61C7F}"/>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6F90B2F6-D8C4-4297-9923-5C20A6D92EF5}"/>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7" name="Slide Number Placeholder 5">
            <a:extLst>
              <a:ext uri="{FF2B5EF4-FFF2-40B4-BE49-F238E27FC236}">
                <a16:creationId xmlns:a16="http://schemas.microsoft.com/office/drawing/2014/main" id="{BE61A81D-5CF5-F8EB-3842-2D973638A501}"/>
              </a:ext>
            </a:extLst>
          </p:cNvPr>
          <p:cNvSpPr txBox="1">
            <a:spLocks noGrp="1"/>
          </p:cNvSpPr>
          <p:nvPr>
            <p:ph type="sldNum" sz="quarter" idx="8"/>
          </p:nvPr>
        </p:nvSpPr>
        <p:spPr/>
        <p:txBody>
          <a:bodyPr/>
          <a:lstStyle>
            <a:lvl1pPr>
              <a:defRPr/>
            </a:lvl1pPr>
          </a:lstStyle>
          <a:p>
            <a:pPr lvl="0"/>
            <a:fld id="{A54DA6F1-EECC-4EE4-A8F2-7FA0FFAAC130}" type="slidenum">
              <a:t>‹N°›</a:t>
            </a:fld>
            <a:endParaRPr lang="fr-FR"/>
          </a:p>
        </p:txBody>
      </p:sp>
    </p:spTree>
    <p:extLst>
      <p:ext uri="{BB962C8B-B14F-4D97-AF65-F5344CB8AC3E}">
        <p14:creationId xmlns:p14="http://schemas.microsoft.com/office/powerpoint/2010/main" val="3393260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58943-BA90-3167-BE33-A33FEF88A692}"/>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CA7E5FF3-0913-D59B-D1F6-E6E5AA35D21F}"/>
              </a:ext>
            </a:extLst>
          </p:cNvPr>
          <p:cNvSpPr txBox="1">
            <a:spLocks noGrp="1"/>
          </p:cNvSpPr>
          <p:nvPr>
            <p:ph idx="1"/>
          </p:nvPr>
        </p:nvSpPr>
        <p:spPr>
          <a:xfrm>
            <a:off x="2589215" y="2133596"/>
            <a:ext cx="8915400"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8B3AE2CB-BC4A-570E-B979-A3D7EA20FA4C}"/>
              </a:ext>
            </a:extLst>
          </p:cNvPr>
          <p:cNvSpPr txBox="1">
            <a:spLocks noGrp="1"/>
          </p:cNvSpPr>
          <p:nvPr>
            <p:ph type="dt" sz="half" idx="7"/>
          </p:nvPr>
        </p:nvSpPr>
        <p:spPr/>
        <p:txBody>
          <a:bodyPr/>
          <a:lstStyle>
            <a:lvl1pPr>
              <a:defRPr/>
            </a:lvl1pPr>
          </a:lstStyle>
          <a:p>
            <a:pPr lvl="0"/>
            <a:fld id="{52F650FA-1238-4C5A-9A5F-92FE65FF0924}" type="datetime1">
              <a:rPr lang="fr-FR"/>
              <a:pPr lvl="0"/>
              <a:t>07/09/2026</a:t>
            </a:fld>
            <a:endParaRPr lang="fr-FR"/>
          </a:p>
        </p:txBody>
      </p:sp>
      <p:sp>
        <p:nvSpPr>
          <p:cNvPr id="5" name="Footer Placeholder 4">
            <a:extLst>
              <a:ext uri="{FF2B5EF4-FFF2-40B4-BE49-F238E27FC236}">
                <a16:creationId xmlns:a16="http://schemas.microsoft.com/office/drawing/2014/main" id="{971E0D47-9CD1-3191-7B6A-8B2D9F4A6B63}"/>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4B7964CF-EEF4-4670-EFC8-B7F21D780DAD}"/>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7" name="Slide Number Placeholder 5">
            <a:extLst>
              <a:ext uri="{FF2B5EF4-FFF2-40B4-BE49-F238E27FC236}">
                <a16:creationId xmlns:a16="http://schemas.microsoft.com/office/drawing/2014/main" id="{00A27ED2-D49D-CDDD-EA7E-E9FCAD1C1C40}"/>
              </a:ext>
            </a:extLst>
          </p:cNvPr>
          <p:cNvSpPr txBox="1">
            <a:spLocks noGrp="1"/>
          </p:cNvSpPr>
          <p:nvPr>
            <p:ph type="sldNum" sz="quarter" idx="8"/>
          </p:nvPr>
        </p:nvSpPr>
        <p:spPr/>
        <p:txBody>
          <a:bodyPr/>
          <a:lstStyle>
            <a:lvl1pPr>
              <a:defRPr/>
            </a:lvl1pPr>
          </a:lstStyle>
          <a:p>
            <a:pPr lvl="0"/>
            <a:fld id="{A4EBED99-99F6-49E2-8F84-3188A22C7A00}" type="slidenum">
              <a:t>‹N°›</a:t>
            </a:fld>
            <a:endParaRPr lang="fr-FR"/>
          </a:p>
        </p:txBody>
      </p:sp>
    </p:spTree>
    <p:extLst>
      <p:ext uri="{BB962C8B-B14F-4D97-AF65-F5344CB8AC3E}">
        <p14:creationId xmlns:p14="http://schemas.microsoft.com/office/powerpoint/2010/main" val="41825452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F0033-A7AC-7849-0A7B-F4E5D32D3103}"/>
              </a:ext>
            </a:extLst>
          </p:cNvPr>
          <p:cNvSpPr txBox="1">
            <a:spLocks noGrp="1"/>
          </p:cNvSpPr>
          <p:nvPr>
            <p:ph type="title"/>
          </p:nvPr>
        </p:nvSpPr>
        <p:spPr>
          <a:xfrm>
            <a:off x="2589215" y="2058753"/>
            <a:ext cx="8915400" cy="1468800"/>
          </a:xfrm>
        </p:spPr>
        <p:txBody>
          <a:bodyPr anchor="b"/>
          <a:lstStyle>
            <a:lvl1pPr>
              <a:defRPr sz="40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EFB3387F-C719-F348-FC4E-EBDA4EB83D96}"/>
              </a:ext>
            </a:extLst>
          </p:cNvPr>
          <p:cNvSpPr txBox="1">
            <a:spLocks noGrp="1"/>
          </p:cNvSpPr>
          <p:nvPr>
            <p:ph type="body" idx="1"/>
          </p:nvPr>
        </p:nvSpPr>
        <p:spPr>
          <a:xfrm>
            <a:off x="2589215" y="3530132"/>
            <a:ext cx="8915400" cy="860395"/>
          </a:xfrm>
        </p:spPr>
        <p:txBody>
          <a:bodyPr/>
          <a:lstStyle>
            <a:lvl1pPr marL="0" indent="0">
              <a:buNone/>
              <a:defRPr sz="2000">
                <a:solidFill>
                  <a:srgbClr val="595959"/>
                </a:solidFill>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A9D90D38-635E-F969-5E80-AEC217EB0486}"/>
              </a:ext>
            </a:extLst>
          </p:cNvPr>
          <p:cNvSpPr txBox="1">
            <a:spLocks noGrp="1"/>
          </p:cNvSpPr>
          <p:nvPr>
            <p:ph type="dt" sz="half" idx="7"/>
          </p:nvPr>
        </p:nvSpPr>
        <p:spPr/>
        <p:txBody>
          <a:bodyPr/>
          <a:lstStyle>
            <a:lvl1pPr>
              <a:defRPr/>
            </a:lvl1pPr>
          </a:lstStyle>
          <a:p>
            <a:pPr lvl="0"/>
            <a:fld id="{20E884B4-4087-4737-9B19-A7FC3212A9F2}" type="datetime1">
              <a:rPr lang="fr-FR"/>
              <a:pPr lvl="0"/>
              <a:t>07/09/2026</a:t>
            </a:fld>
            <a:endParaRPr lang="fr-FR"/>
          </a:p>
        </p:txBody>
      </p:sp>
      <p:sp>
        <p:nvSpPr>
          <p:cNvPr id="5" name="Footer Placeholder 4">
            <a:extLst>
              <a:ext uri="{FF2B5EF4-FFF2-40B4-BE49-F238E27FC236}">
                <a16:creationId xmlns:a16="http://schemas.microsoft.com/office/drawing/2014/main" id="{7FD59C7A-8384-FE4F-F916-5E3A22AD3AC7}"/>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8322FF30-7F25-104A-24A1-DD7D8F63ABD2}"/>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7" name="Slide Number Placeholder 5">
            <a:extLst>
              <a:ext uri="{FF2B5EF4-FFF2-40B4-BE49-F238E27FC236}">
                <a16:creationId xmlns:a16="http://schemas.microsoft.com/office/drawing/2014/main" id="{B460A4F5-3548-0CB0-EC18-B1E46AFEBB05}"/>
              </a:ext>
            </a:extLst>
          </p:cNvPr>
          <p:cNvSpPr txBox="1">
            <a:spLocks noGrp="1"/>
          </p:cNvSpPr>
          <p:nvPr>
            <p:ph type="sldNum" sz="quarter" idx="8"/>
          </p:nvPr>
        </p:nvSpPr>
        <p:spPr>
          <a:xfrm>
            <a:off x="531815" y="3244135"/>
            <a:ext cx="779763" cy="365129"/>
          </a:xfrm>
        </p:spPr>
        <p:txBody>
          <a:bodyPr/>
          <a:lstStyle>
            <a:lvl1pPr>
              <a:defRPr/>
            </a:lvl1pPr>
          </a:lstStyle>
          <a:p>
            <a:pPr lvl="0"/>
            <a:fld id="{3C6A0946-3FD1-44E6-AEFD-9E246B5A5215}" type="slidenum">
              <a:t>‹N°›</a:t>
            </a:fld>
            <a:endParaRPr lang="fr-FR"/>
          </a:p>
        </p:txBody>
      </p:sp>
    </p:spTree>
    <p:extLst>
      <p:ext uri="{BB962C8B-B14F-4D97-AF65-F5344CB8AC3E}">
        <p14:creationId xmlns:p14="http://schemas.microsoft.com/office/powerpoint/2010/main" val="404536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11554D57-FD96-6823-9AB4-C5336E499282}"/>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186BBA71-A2BA-5139-76FE-A525151CEF20}"/>
              </a:ext>
            </a:extLst>
          </p:cNvPr>
          <p:cNvSpPr txBox="1">
            <a:spLocks noGrp="1"/>
          </p:cNvSpPr>
          <p:nvPr>
            <p:ph idx="1"/>
          </p:nvPr>
        </p:nvSpPr>
        <p:spPr>
          <a:xfrm>
            <a:off x="2589215" y="2133596"/>
            <a:ext cx="4313864"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a:extLst>
              <a:ext uri="{FF2B5EF4-FFF2-40B4-BE49-F238E27FC236}">
                <a16:creationId xmlns:a16="http://schemas.microsoft.com/office/drawing/2014/main" id="{3D1FB344-852D-1C24-A259-6D98EF3976E0}"/>
              </a:ext>
            </a:extLst>
          </p:cNvPr>
          <p:cNvSpPr txBox="1">
            <a:spLocks noGrp="1"/>
          </p:cNvSpPr>
          <p:nvPr>
            <p:ph idx="2"/>
          </p:nvPr>
        </p:nvSpPr>
        <p:spPr>
          <a:xfrm>
            <a:off x="7190750" y="2126217"/>
            <a:ext cx="4313864"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a:extLst>
              <a:ext uri="{FF2B5EF4-FFF2-40B4-BE49-F238E27FC236}">
                <a16:creationId xmlns:a16="http://schemas.microsoft.com/office/drawing/2014/main" id="{FE8BCC9C-40B9-E817-FC2B-1AD151E6CDD0}"/>
              </a:ext>
            </a:extLst>
          </p:cNvPr>
          <p:cNvSpPr txBox="1">
            <a:spLocks noGrp="1"/>
          </p:cNvSpPr>
          <p:nvPr>
            <p:ph type="dt" sz="half" idx="7"/>
          </p:nvPr>
        </p:nvSpPr>
        <p:spPr/>
        <p:txBody>
          <a:bodyPr/>
          <a:lstStyle>
            <a:lvl1pPr>
              <a:defRPr/>
            </a:lvl1pPr>
          </a:lstStyle>
          <a:p>
            <a:pPr lvl="0"/>
            <a:fld id="{288B6158-ADBF-4517-A228-B3BC0D4A55FA}" type="datetime1">
              <a:rPr lang="fr-FR"/>
              <a:pPr lvl="0"/>
              <a:t>07/09/2026</a:t>
            </a:fld>
            <a:endParaRPr lang="fr-FR"/>
          </a:p>
        </p:txBody>
      </p:sp>
      <p:sp>
        <p:nvSpPr>
          <p:cNvPr id="6" name="Footer Placeholder 5">
            <a:extLst>
              <a:ext uri="{FF2B5EF4-FFF2-40B4-BE49-F238E27FC236}">
                <a16:creationId xmlns:a16="http://schemas.microsoft.com/office/drawing/2014/main" id="{FA2ACA8B-8929-0D38-CE84-3E12131EC2C7}"/>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3425DE4C-A542-E829-86FC-B4D2E7C6DE91}"/>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8" name="Slide Number Placeholder 5">
            <a:extLst>
              <a:ext uri="{FF2B5EF4-FFF2-40B4-BE49-F238E27FC236}">
                <a16:creationId xmlns:a16="http://schemas.microsoft.com/office/drawing/2014/main" id="{A6500E59-B2A9-16BA-F19F-D1316F99C70F}"/>
              </a:ext>
            </a:extLst>
          </p:cNvPr>
          <p:cNvSpPr txBox="1">
            <a:spLocks noGrp="1"/>
          </p:cNvSpPr>
          <p:nvPr>
            <p:ph type="sldNum" sz="quarter" idx="8"/>
          </p:nvPr>
        </p:nvSpPr>
        <p:spPr/>
        <p:txBody>
          <a:bodyPr/>
          <a:lstStyle>
            <a:lvl1pPr>
              <a:defRPr/>
            </a:lvl1pPr>
          </a:lstStyle>
          <a:p>
            <a:pPr lvl="0"/>
            <a:fld id="{3EB8191E-1C33-4AA8-A306-A54CB3335908}" type="slidenum">
              <a:t>‹N°›</a:t>
            </a:fld>
            <a:endParaRPr lang="fr-FR"/>
          </a:p>
        </p:txBody>
      </p:sp>
    </p:spTree>
    <p:extLst>
      <p:ext uri="{BB962C8B-B14F-4D97-AF65-F5344CB8AC3E}">
        <p14:creationId xmlns:p14="http://schemas.microsoft.com/office/powerpoint/2010/main" val="2290371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4C3338F4-CACD-7484-917B-C47510AD93DD}"/>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2B6DE173-939A-9229-5D70-4F5769351515}"/>
              </a:ext>
            </a:extLst>
          </p:cNvPr>
          <p:cNvSpPr txBox="1">
            <a:spLocks noGrp="1"/>
          </p:cNvSpPr>
          <p:nvPr>
            <p:ph type="body" idx="1"/>
          </p:nvPr>
        </p:nvSpPr>
        <p:spPr>
          <a:xfrm>
            <a:off x="2939375" y="1972699"/>
            <a:ext cx="3992727" cy="576264"/>
          </a:xfrm>
        </p:spPr>
        <p:txBody>
          <a:bodyPr anchor="b">
            <a:noAutofit/>
          </a:bodyPr>
          <a:lstStyle>
            <a:lvl1pPr marL="0" indent="0">
              <a:buNone/>
              <a:defRPr sz="2400"/>
            </a:lvl1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632A10A3-280F-0DD5-BA40-DA7F6A372FA3}"/>
              </a:ext>
            </a:extLst>
          </p:cNvPr>
          <p:cNvSpPr txBox="1">
            <a:spLocks noGrp="1"/>
          </p:cNvSpPr>
          <p:nvPr>
            <p:ph idx="2"/>
          </p:nvPr>
        </p:nvSpPr>
        <p:spPr>
          <a:xfrm>
            <a:off x="2589215" y="2548963"/>
            <a:ext cx="4342897" cy="335405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a:extLst>
              <a:ext uri="{FF2B5EF4-FFF2-40B4-BE49-F238E27FC236}">
                <a16:creationId xmlns:a16="http://schemas.microsoft.com/office/drawing/2014/main" id="{E776F4FB-040B-C466-0939-C59E922BC902}"/>
              </a:ext>
            </a:extLst>
          </p:cNvPr>
          <p:cNvSpPr txBox="1">
            <a:spLocks noGrp="1"/>
          </p:cNvSpPr>
          <p:nvPr>
            <p:ph type="body" idx="3"/>
          </p:nvPr>
        </p:nvSpPr>
        <p:spPr>
          <a:xfrm>
            <a:off x="7506629" y="1969471"/>
            <a:ext cx="3999000" cy="576264"/>
          </a:xfrm>
        </p:spPr>
        <p:txBody>
          <a:bodyPr anchor="b">
            <a:noAutofit/>
          </a:bodyPr>
          <a:lstStyle>
            <a:lvl1pPr marL="0" indent="0">
              <a:buNone/>
              <a:defRPr sz="2400"/>
            </a:lvl1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D0537D1B-69C6-5B46-FE57-D32632739019}"/>
              </a:ext>
            </a:extLst>
          </p:cNvPr>
          <p:cNvSpPr txBox="1">
            <a:spLocks noGrp="1"/>
          </p:cNvSpPr>
          <p:nvPr>
            <p:ph idx="4"/>
          </p:nvPr>
        </p:nvSpPr>
        <p:spPr>
          <a:xfrm>
            <a:off x="7166957" y="2545735"/>
            <a:ext cx="4338672" cy="335405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a:extLst>
              <a:ext uri="{FF2B5EF4-FFF2-40B4-BE49-F238E27FC236}">
                <a16:creationId xmlns:a16="http://schemas.microsoft.com/office/drawing/2014/main" id="{873ABA5B-F694-A0B4-16D9-60C7CAC3EF6C}"/>
              </a:ext>
            </a:extLst>
          </p:cNvPr>
          <p:cNvSpPr txBox="1">
            <a:spLocks noGrp="1"/>
          </p:cNvSpPr>
          <p:nvPr>
            <p:ph type="dt" sz="half" idx="7"/>
          </p:nvPr>
        </p:nvSpPr>
        <p:spPr/>
        <p:txBody>
          <a:bodyPr/>
          <a:lstStyle>
            <a:lvl1pPr>
              <a:defRPr/>
            </a:lvl1pPr>
          </a:lstStyle>
          <a:p>
            <a:pPr lvl="0"/>
            <a:fld id="{ABA346CF-6074-4985-991B-541127D43002}" type="datetime1">
              <a:rPr lang="fr-FR"/>
              <a:pPr lvl="0"/>
              <a:t>07/09/2026</a:t>
            </a:fld>
            <a:endParaRPr lang="fr-FR"/>
          </a:p>
        </p:txBody>
      </p:sp>
      <p:sp>
        <p:nvSpPr>
          <p:cNvPr id="8" name="Footer Placeholder 7">
            <a:extLst>
              <a:ext uri="{FF2B5EF4-FFF2-40B4-BE49-F238E27FC236}">
                <a16:creationId xmlns:a16="http://schemas.microsoft.com/office/drawing/2014/main" id="{AFEF745B-4787-283B-5290-3B89A8680B07}"/>
              </a:ext>
            </a:extLst>
          </p:cNvPr>
          <p:cNvSpPr txBox="1">
            <a:spLocks noGrp="1"/>
          </p:cNvSpPr>
          <p:nvPr>
            <p:ph type="ftr" sz="quarter" idx="9"/>
          </p:nvPr>
        </p:nvSpPr>
        <p:spPr/>
        <p:txBody>
          <a:bodyPr/>
          <a:lstStyle>
            <a:lvl1pPr>
              <a:defRPr/>
            </a:lvl1pPr>
          </a:lstStyle>
          <a:p>
            <a:pPr lvl="0"/>
            <a:endParaRPr lang="fr-FR"/>
          </a:p>
        </p:txBody>
      </p:sp>
      <p:sp>
        <p:nvSpPr>
          <p:cNvPr id="9" name="Freeform 11">
            <a:extLst>
              <a:ext uri="{FF2B5EF4-FFF2-40B4-BE49-F238E27FC236}">
                <a16:creationId xmlns:a16="http://schemas.microsoft.com/office/drawing/2014/main" id="{579B7BAA-4542-0899-FD26-D931222A1F5B}"/>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10" name="Slide Number Placeholder 5">
            <a:extLst>
              <a:ext uri="{FF2B5EF4-FFF2-40B4-BE49-F238E27FC236}">
                <a16:creationId xmlns:a16="http://schemas.microsoft.com/office/drawing/2014/main" id="{923FBBA0-EFDF-F35A-9945-9541849435FF}"/>
              </a:ext>
            </a:extLst>
          </p:cNvPr>
          <p:cNvSpPr txBox="1">
            <a:spLocks noGrp="1"/>
          </p:cNvSpPr>
          <p:nvPr>
            <p:ph type="sldNum" sz="quarter" idx="8"/>
          </p:nvPr>
        </p:nvSpPr>
        <p:spPr/>
        <p:txBody>
          <a:bodyPr/>
          <a:lstStyle>
            <a:lvl1pPr>
              <a:defRPr/>
            </a:lvl1pPr>
          </a:lstStyle>
          <a:p>
            <a:pPr lvl="0"/>
            <a:fld id="{22629FA2-86EE-47F0-9584-B9EB826A9A9D}" type="slidenum">
              <a:t>‹N°›</a:t>
            </a:fld>
            <a:endParaRPr lang="fr-FR"/>
          </a:p>
        </p:txBody>
      </p:sp>
    </p:spTree>
    <p:extLst>
      <p:ext uri="{BB962C8B-B14F-4D97-AF65-F5344CB8AC3E}">
        <p14:creationId xmlns:p14="http://schemas.microsoft.com/office/powerpoint/2010/main" val="658062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FCCB-54AA-346D-982D-256371162BE9}"/>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Date Placeholder 2">
            <a:extLst>
              <a:ext uri="{FF2B5EF4-FFF2-40B4-BE49-F238E27FC236}">
                <a16:creationId xmlns:a16="http://schemas.microsoft.com/office/drawing/2014/main" id="{47D671FA-D2F5-21D5-C716-2EC105C87F45}"/>
              </a:ext>
            </a:extLst>
          </p:cNvPr>
          <p:cNvSpPr txBox="1">
            <a:spLocks noGrp="1"/>
          </p:cNvSpPr>
          <p:nvPr>
            <p:ph type="dt" sz="half" idx="7"/>
          </p:nvPr>
        </p:nvSpPr>
        <p:spPr/>
        <p:txBody>
          <a:bodyPr/>
          <a:lstStyle>
            <a:lvl1pPr>
              <a:defRPr/>
            </a:lvl1pPr>
          </a:lstStyle>
          <a:p>
            <a:pPr lvl="0"/>
            <a:fld id="{C93DA775-F082-4762-AF92-0D9AE6F56AB9}" type="datetime1">
              <a:rPr lang="fr-FR"/>
              <a:pPr lvl="0"/>
              <a:t>07/09/2026</a:t>
            </a:fld>
            <a:endParaRPr lang="fr-FR"/>
          </a:p>
        </p:txBody>
      </p:sp>
      <p:sp>
        <p:nvSpPr>
          <p:cNvPr id="4" name="Footer Placeholder 3">
            <a:extLst>
              <a:ext uri="{FF2B5EF4-FFF2-40B4-BE49-F238E27FC236}">
                <a16:creationId xmlns:a16="http://schemas.microsoft.com/office/drawing/2014/main" id="{F6BF7A43-F7E6-6275-E0DB-E42C6F6DF9FB}"/>
              </a:ext>
            </a:extLst>
          </p:cNvPr>
          <p:cNvSpPr txBox="1">
            <a:spLocks noGrp="1"/>
          </p:cNvSpPr>
          <p:nvPr>
            <p:ph type="ftr" sz="quarter" idx="9"/>
          </p:nvPr>
        </p:nvSpPr>
        <p:spPr/>
        <p:txBody>
          <a:bodyPr/>
          <a:lstStyle>
            <a:lvl1pPr>
              <a:defRPr/>
            </a:lvl1pPr>
          </a:lstStyle>
          <a:p>
            <a:pPr lvl="0"/>
            <a:endParaRPr lang="fr-FR"/>
          </a:p>
        </p:txBody>
      </p:sp>
      <p:sp>
        <p:nvSpPr>
          <p:cNvPr id="5" name="Freeform 11">
            <a:extLst>
              <a:ext uri="{FF2B5EF4-FFF2-40B4-BE49-F238E27FC236}">
                <a16:creationId xmlns:a16="http://schemas.microsoft.com/office/drawing/2014/main" id="{A50DFF4F-91A8-9F85-17D2-B7EB7A85610E}"/>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6" name="Slide Number Placeholder 4">
            <a:extLst>
              <a:ext uri="{FF2B5EF4-FFF2-40B4-BE49-F238E27FC236}">
                <a16:creationId xmlns:a16="http://schemas.microsoft.com/office/drawing/2014/main" id="{3F2EB95B-109B-5741-75BF-9D2094ACA6B8}"/>
              </a:ext>
            </a:extLst>
          </p:cNvPr>
          <p:cNvSpPr txBox="1">
            <a:spLocks noGrp="1"/>
          </p:cNvSpPr>
          <p:nvPr>
            <p:ph type="sldNum" sz="quarter" idx="8"/>
          </p:nvPr>
        </p:nvSpPr>
        <p:spPr/>
        <p:txBody>
          <a:bodyPr/>
          <a:lstStyle>
            <a:lvl1pPr>
              <a:defRPr/>
            </a:lvl1pPr>
          </a:lstStyle>
          <a:p>
            <a:pPr lvl="0"/>
            <a:fld id="{27F882AD-37A6-4DA4-8DCE-1F06DE7815BB}" type="slidenum">
              <a:t>‹N°›</a:t>
            </a:fld>
            <a:endParaRPr lang="fr-FR"/>
          </a:p>
        </p:txBody>
      </p:sp>
    </p:spTree>
    <p:extLst>
      <p:ext uri="{BB962C8B-B14F-4D97-AF65-F5344CB8AC3E}">
        <p14:creationId xmlns:p14="http://schemas.microsoft.com/office/powerpoint/2010/main" val="886323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439B56-88C1-A2B0-2BB6-21476DD2973C}"/>
              </a:ext>
            </a:extLst>
          </p:cNvPr>
          <p:cNvSpPr txBox="1">
            <a:spLocks noGrp="1"/>
          </p:cNvSpPr>
          <p:nvPr>
            <p:ph type="dt" sz="half" idx="7"/>
          </p:nvPr>
        </p:nvSpPr>
        <p:spPr/>
        <p:txBody>
          <a:bodyPr/>
          <a:lstStyle>
            <a:lvl1pPr>
              <a:defRPr/>
            </a:lvl1pPr>
          </a:lstStyle>
          <a:p>
            <a:pPr lvl="0"/>
            <a:fld id="{B9D5B64E-BFB8-437E-8D1D-F72F3B0FFAD5}" type="datetime1">
              <a:rPr lang="fr-FR"/>
              <a:pPr lvl="0"/>
              <a:t>07/09/2026</a:t>
            </a:fld>
            <a:endParaRPr lang="fr-FR"/>
          </a:p>
        </p:txBody>
      </p:sp>
      <p:sp>
        <p:nvSpPr>
          <p:cNvPr id="3" name="Footer Placeholder 2">
            <a:extLst>
              <a:ext uri="{FF2B5EF4-FFF2-40B4-BE49-F238E27FC236}">
                <a16:creationId xmlns:a16="http://schemas.microsoft.com/office/drawing/2014/main" id="{30DB817B-40E6-A8B0-C787-21F4F3FC42C5}"/>
              </a:ext>
            </a:extLst>
          </p:cNvPr>
          <p:cNvSpPr txBox="1">
            <a:spLocks noGrp="1"/>
          </p:cNvSpPr>
          <p:nvPr>
            <p:ph type="ftr" sz="quarter" idx="9"/>
          </p:nvPr>
        </p:nvSpPr>
        <p:spPr/>
        <p:txBody>
          <a:bodyPr/>
          <a:lstStyle>
            <a:lvl1pPr>
              <a:defRPr/>
            </a:lvl1pPr>
          </a:lstStyle>
          <a:p>
            <a:pPr lvl="0"/>
            <a:endParaRPr lang="fr-FR"/>
          </a:p>
        </p:txBody>
      </p:sp>
      <p:sp>
        <p:nvSpPr>
          <p:cNvPr id="4" name="Freeform 11">
            <a:extLst>
              <a:ext uri="{FF2B5EF4-FFF2-40B4-BE49-F238E27FC236}">
                <a16:creationId xmlns:a16="http://schemas.microsoft.com/office/drawing/2014/main" id="{F62606BF-86F4-79B5-4012-5BF3373B2B9C}"/>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5" name="Slide Number Placeholder 3">
            <a:extLst>
              <a:ext uri="{FF2B5EF4-FFF2-40B4-BE49-F238E27FC236}">
                <a16:creationId xmlns:a16="http://schemas.microsoft.com/office/drawing/2014/main" id="{1671BC70-A7AD-BABC-72AA-1431CB5BD468}"/>
              </a:ext>
            </a:extLst>
          </p:cNvPr>
          <p:cNvSpPr txBox="1">
            <a:spLocks noGrp="1"/>
          </p:cNvSpPr>
          <p:nvPr>
            <p:ph type="sldNum" sz="quarter" idx="8"/>
          </p:nvPr>
        </p:nvSpPr>
        <p:spPr/>
        <p:txBody>
          <a:bodyPr/>
          <a:lstStyle>
            <a:lvl1pPr>
              <a:defRPr/>
            </a:lvl1pPr>
          </a:lstStyle>
          <a:p>
            <a:pPr lvl="0"/>
            <a:fld id="{B77CCF32-58AF-4504-AADF-DFD22D8CE6FC}" type="slidenum">
              <a:t>‹N°›</a:t>
            </a:fld>
            <a:endParaRPr lang="fr-FR"/>
          </a:p>
        </p:txBody>
      </p:sp>
    </p:spTree>
    <p:extLst>
      <p:ext uri="{BB962C8B-B14F-4D97-AF65-F5344CB8AC3E}">
        <p14:creationId xmlns:p14="http://schemas.microsoft.com/office/powerpoint/2010/main" val="2818387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95379-ED04-D7BD-1D04-02FEF98640B8}"/>
              </a:ext>
            </a:extLst>
          </p:cNvPr>
          <p:cNvSpPr txBox="1">
            <a:spLocks noGrp="1"/>
          </p:cNvSpPr>
          <p:nvPr>
            <p:ph type="title"/>
          </p:nvPr>
        </p:nvSpPr>
        <p:spPr>
          <a:xfrm>
            <a:off x="2589215" y="446090"/>
            <a:ext cx="3505196" cy="976314"/>
          </a:xfrm>
        </p:spPr>
        <p:txBody>
          <a:bodyPr anchor="b"/>
          <a:lstStyle>
            <a:lvl1pPr>
              <a:defRPr sz="2000"/>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C5267097-01DC-C387-485F-1BAAEB488E96}"/>
              </a:ext>
            </a:extLst>
          </p:cNvPr>
          <p:cNvSpPr txBox="1">
            <a:spLocks noGrp="1"/>
          </p:cNvSpPr>
          <p:nvPr>
            <p:ph idx="1"/>
          </p:nvPr>
        </p:nvSpPr>
        <p:spPr>
          <a:xfrm>
            <a:off x="6323011" y="446090"/>
            <a:ext cx="5181603" cy="5414967"/>
          </a:xfrm>
        </p:spPr>
        <p:txBody>
          <a:bodyPr anchor="ct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a:extLst>
              <a:ext uri="{FF2B5EF4-FFF2-40B4-BE49-F238E27FC236}">
                <a16:creationId xmlns:a16="http://schemas.microsoft.com/office/drawing/2014/main" id="{800A4BE0-2BDA-A861-3849-ADF5EDD96122}"/>
              </a:ext>
            </a:extLst>
          </p:cNvPr>
          <p:cNvSpPr txBox="1">
            <a:spLocks noGrp="1"/>
          </p:cNvSpPr>
          <p:nvPr>
            <p:ph type="body" idx="2"/>
          </p:nvPr>
        </p:nvSpPr>
        <p:spPr>
          <a:xfrm>
            <a:off x="2589215" y="1598608"/>
            <a:ext cx="3505196" cy="4262439"/>
          </a:xfrm>
        </p:spPr>
        <p:txBody>
          <a:bodyPr/>
          <a:lstStyle>
            <a:lvl1pPr marL="0" indent="0">
              <a:buNone/>
              <a:defRPr sz="14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2989A098-16DF-37E5-AD62-A27C0D55DF77}"/>
              </a:ext>
            </a:extLst>
          </p:cNvPr>
          <p:cNvSpPr txBox="1">
            <a:spLocks noGrp="1"/>
          </p:cNvSpPr>
          <p:nvPr>
            <p:ph type="dt" sz="half" idx="7"/>
          </p:nvPr>
        </p:nvSpPr>
        <p:spPr/>
        <p:txBody>
          <a:bodyPr/>
          <a:lstStyle>
            <a:lvl1pPr>
              <a:defRPr/>
            </a:lvl1pPr>
          </a:lstStyle>
          <a:p>
            <a:pPr lvl="0"/>
            <a:fld id="{08412CB5-D07F-4699-8EC2-EACEFD660595}" type="datetime1">
              <a:rPr lang="fr-FR"/>
              <a:pPr lvl="0"/>
              <a:t>07/09/2026</a:t>
            </a:fld>
            <a:endParaRPr lang="fr-FR"/>
          </a:p>
        </p:txBody>
      </p:sp>
      <p:sp>
        <p:nvSpPr>
          <p:cNvPr id="6" name="Footer Placeholder 5">
            <a:extLst>
              <a:ext uri="{FF2B5EF4-FFF2-40B4-BE49-F238E27FC236}">
                <a16:creationId xmlns:a16="http://schemas.microsoft.com/office/drawing/2014/main" id="{D3FF4158-42A4-431C-3C0B-57416C6969D4}"/>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7D302036-0B66-3E49-61E1-1C8472DF663A}"/>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8" name="Slide Number Placeholder 6">
            <a:extLst>
              <a:ext uri="{FF2B5EF4-FFF2-40B4-BE49-F238E27FC236}">
                <a16:creationId xmlns:a16="http://schemas.microsoft.com/office/drawing/2014/main" id="{FDFC12EA-1E76-5274-C261-E5CDF409CA05}"/>
              </a:ext>
            </a:extLst>
          </p:cNvPr>
          <p:cNvSpPr txBox="1">
            <a:spLocks noGrp="1"/>
          </p:cNvSpPr>
          <p:nvPr>
            <p:ph type="sldNum" sz="quarter" idx="8"/>
          </p:nvPr>
        </p:nvSpPr>
        <p:spPr/>
        <p:txBody>
          <a:bodyPr/>
          <a:lstStyle>
            <a:lvl1pPr>
              <a:defRPr/>
            </a:lvl1pPr>
          </a:lstStyle>
          <a:p>
            <a:pPr lvl="0"/>
            <a:fld id="{A1FFA76F-F9B3-4756-BE2B-9D21D10CCBF9}" type="slidenum">
              <a:t>‹N°›</a:t>
            </a:fld>
            <a:endParaRPr lang="fr-FR"/>
          </a:p>
        </p:txBody>
      </p:sp>
    </p:spTree>
    <p:extLst>
      <p:ext uri="{BB962C8B-B14F-4D97-AF65-F5344CB8AC3E}">
        <p14:creationId xmlns:p14="http://schemas.microsoft.com/office/powerpoint/2010/main" val="1081211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1004E-283D-AE70-0BA3-DE40B29A8204}"/>
              </a:ext>
            </a:extLst>
          </p:cNvPr>
          <p:cNvSpPr txBox="1">
            <a:spLocks noGrp="1"/>
          </p:cNvSpPr>
          <p:nvPr>
            <p:ph type="title"/>
          </p:nvPr>
        </p:nvSpPr>
        <p:spPr>
          <a:xfrm>
            <a:off x="2589215" y="4800600"/>
            <a:ext cx="8915400" cy="566735"/>
          </a:xfrm>
        </p:spPr>
        <p:txBody>
          <a:bodyPr anchor="b"/>
          <a:lstStyle>
            <a:lvl1pPr>
              <a:defRPr sz="2400"/>
            </a:lvl1pPr>
          </a:lstStyle>
          <a:p>
            <a:pPr lvl="0"/>
            <a:r>
              <a:rPr lang="fr-FR"/>
              <a:t>Modifiez le style du titre</a:t>
            </a:r>
            <a:endParaRPr lang="en-US"/>
          </a:p>
        </p:txBody>
      </p:sp>
      <p:sp>
        <p:nvSpPr>
          <p:cNvPr id="3" name="Picture Placeholder 2">
            <a:extLst>
              <a:ext uri="{FF2B5EF4-FFF2-40B4-BE49-F238E27FC236}">
                <a16:creationId xmlns:a16="http://schemas.microsoft.com/office/drawing/2014/main" id="{2B0B8317-6EE8-9256-BDA1-572B14B61098}"/>
              </a:ext>
            </a:extLst>
          </p:cNvPr>
          <p:cNvSpPr txBox="1">
            <a:spLocks noGrp="1"/>
          </p:cNvSpPr>
          <p:nvPr>
            <p:ph type="pic" idx="1"/>
          </p:nvPr>
        </p:nvSpPr>
        <p:spPr>
          <a:xfrm>
            <a:off x="2589215" y="634968"/>
            <a:ext cx="8915400" cy="3854973"/>
          </a:xfrm>
        </p:spPr>
        <p:txBody>
          <a:bodyPr anchorCtr="1"/>
          <a:lstStyle>
            <a:lvl1pPr marL="0" indent="0" algn="ctr">
              <a:buNone/>
              <a:defRPr sz="1600"/>
            </a:lvl1pPr>
          </a:lstStyle>
          <a:p>
            <a:pPr lvl="0"/>
            <a:r>
              <a:rPr lang="fr-FR"/>
              <a:t>Cliquez sur l'icône pour ajouter une image</a:t>
            </a:r>
            <a:endParaRPr lang="en-US"/>
          </a:p>
        </p:txBody>
      </p:sp>
      <p:sp>
        <p:nvSpPr>
          <p:cNvPr id="4" name="Text Placeholder 3">
            <a:extLst>
              <a:ext uri="{FF2B5EF4-FFF2-40B4-BE49-F238E27FC236}">
                <a16:creationId xmlns:a16="http://schemas.microsoft.com/office/drawing/2014/main" id="{07C40C11-5418-C2B7-5E25-09B2A058DE80}"/>
              </a:ext>
            </a:extLst>
          </p:cNvPr>
          <p:cNvSpPr txBox="1">
            <a:spLocks noGrp="1"/>
          </p:cNvSpPr>
          <p:nvPr>
            <p:ph type="body" idx="2"/>
          </p:nvPr>
        </p:nvSpPr>
        <p:spPr>
          <a:xfrm>
            <a:off x="2589215" y="5367335"/>
            <a:ext cx="8915400" cy="493711"/>
          </a:xfrm>
        </p:spPr>
        <p:txBody>
          <a:bodyPr/>
          <a:lstStyle>
            <a:lvl1pPr marL="0" indent="0">
              <a:buNone/>
              <a:defRPr sz="12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14B69AE2-C310-9678-F499-2D34499F67E2}"/>
              </a:ext>
            </a:extLst>
          </p:cNvPr>
          <p:cNvSpPr txBox="1">
            <a:spLocks noGrp="1"/>
          </p:cNvSpPr>
          <p:nvPr>
            <p:ph type="dt" sz="half" idx="7"/>
          </p:nvPr>
        </p:nvSpPr>
        <p:spPr/>
        <p:txBody>
          <a:bodyPr/>
          <a:lstStyle>
            <a:lvl1pPr>
              <a:defRPr/>
            </a:lvl1pPr>
          </a:lstStyle>
          <a:p>
            <a:pPr lvl="0"/>
            <a:fld id="{0663A5F6-EB15-47BB-A608-22C6851683AA}" type="datetime1">
              <a:rPr lang="fr-FR"/>
              <a:pPr lvl="0"/>
              <a:t>07/09/2026</a:t>
            </a:fld>
            <a:endParaRPr lang="fr-FR"/>
          </a:p>
        </p:txBody>
      </p:sp>
      <p:sp>
        <p:nvSpPr>
          <p:cNvPr id="6" name="Footer Placeholder 5">
            <a:extLst>
              <a:ext uri="{FF2B5EF4-FFF2-40B4-BE49-F238E27FC236}">
                <a16:creationId xmlns:a16="http://schemas.microsoft.com/office/drawing/2014/main" id="{1EAC4E20-0917-72EA-6F6B-8C5954670091}"/>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F54053DB-832C-BD7F-35CC-7A33466E8672}"/>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val f2"/>
              <a:gd name="f34" fmla="val f3"/>
              <a:gd name="f35" fmla="val f4"/>
              <a:gd name="f36" fmla="+- f35 0 f33"/>
              <a:gd name="f37" fmla="+- f34 0 f33"/>
              <a:gd name="f38" fmla="*/ f37 1 9248"/>
              <a:gd name="f39" fmla="*/ f36 1 1000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rnd">
            <a:noFill/>
            <a:prstDash val="solid"/>
          </a:ln>
        </p:spPr>
        <p:txBody>
          <a:bodyPr lIns="0" tIns="0" rIns="0" bIns="0"/>
          <a:lstStyle/>
          <a:p>
            <a:endParaRPr lang="fr-FR"/>
          </a:p>
        </p:txBody>
      </p:sp>
      <p:sp>
        <p:nvSpPr>
          <p:cNvPr id="8" name="Slide Number Placeholder 6">
            <a:extLst>
              <a:ext uri="{FF2B5EF4-FFF2-40B4-BE49-F238E27FC236}">
                <a16:creationId xmlns:a16="http://schemas.microsoft.com/office/drawing/2014/main" id="{6AEBBF85-095A-B47C-28D9-82AC3C65EE65}"/>
              </a:ext>
            </a:extLst>
          </p:cNvPr>
          <p:cNvSpPr txBox="1">
            <a:spLocks noGrp="1"/>
          </p:cNvSpPr>
          <p:nvPr>
            <p:ph type="sldNum" sz="quarter" idx="8"/>
          </p:nvPr>
        </p:nvSpPr>
        <p:spPr>
          <a:xfrm>
            <a:off x="531815" y="4983086"/>
            <a:ext cx="779763" cy="365129"/>
          </a:xfrm>
        </p:spPr>
        <p:txBody>
          <a:bodyPr/>
          <a:lstStyle>
            <a:lvl1pPr>
              <a:defRPr/>
            </a:lvl1pPr>
          </a:lstStyle>
          <a:p>
            <a:pPr lvl="0"/>
            <a:fld id="{0EB5EA48-6396-4082-9BC9-1FD23ED0CF88}" type="slidenum">
              <a:t>‹N°›</a:t>
            </a:fld>
            <a:endParaRPr lang="fr-FR"/>
          </a:p>
        </p:txBody>
      </p:sp>
    </p:spTree>
    <p:extLst>
      <p:ext uri="{BB962C8B-B14F-4D97-AF65-F5344CB8AC3E}">
        <p14:creationId xmlns:p14="http://schemas.microsoft.com/office/powerpoint/2010/main" val="2861967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C5DEE5"/>
            </a:gs>
          </a:gsLst>
          <a:lin ang="5400000"/>
        </a:gradFill>
        <a:effectLst/>
      </p:bgPr>
    </p:bg>
    <p:spTree>
      <p:nvGrpSpPr>
        <p:cNvPr id="1" name=""/>
        <p:cNvGrpSpPr/>
        <p:nvPr/>
      </p:nvGrpSpPr>
      <p:grpSpPr>
        <a:xfrm>
          <a:off x="0" y="0"/>
          <a:ext cx="0" cy="0"/>
          <a:chOff x="0" y="0"/>
          <a:chExt cx="0" cy="0"/>
        </a:xfrm>
      </p:grpSpPr>
      <p:grpSp>
        <p:nvGrpSpPr>
          <p:cNvPr id="2" name="Group 22">
            <a:extLst>
              <a:ext uri="{FF2B5EF4-FFF2-40B4-BE49-F238E27FC236}">
                <a16:creationId xmlns:a16="http://schemas.microsoft.com/office/drawing/2014/main" id="{513E1D63-83E7-27DE-AAC1-14C8501C976C}"/>
              </a:ext>
            </a:extLst>
          </p:cNvPr>
          <p:cNvGrpSpPr/>
          <p:nvPr/>
        </p:nvGrpSpPr>
        <p:grpSpPr>
          <a:xfrm>
            <a:off x="0" y="228600"/>
            <a:ext cx="2851510" cy="6638634"/>
            <a:chOff x="0" y="228600"/>
            <a:chExt cx="2851510" cy="6638634"/>
          </a:xfrm>
        </p:grpSpPr>
        <p:sp>
          <p:nvSpPr>
            <p:cNvPr id="3" name="Freeform 11">
              <a:extLst>
                <a:ext uri="{FF2B5EF4-FFF2-40B4-BE49-F238E27FC236}">
                  <a16:creationId xmlns:a16="http://schemas.microsoft.com/office/drawing/2014/main" id="{3AD1C558-4C52-DDB6-10AE-8893EFFFC1D5}"/>
                </a:ext>
              </a:extLst>
            </p:cNvPr>
            <p:cNvSpPr/>
            <p:nvPr/>
          </p:nvSpPr>
          <p:spPr>
            <a:xfrm>
              <a:off x="0" y="2575041"/>
              <a:ext cx="100638" cy="626217"/>
            </a:xfrm>
            <a:custGeom>
              <a:avLst/>
              <a:gdLst>
                <a:gd name="f0" fmla="val w"/>
                <a:gd name="f1" fmla="val h"/>
                <a:gd name="f2" fmla="val 0"/>
                <a:gd name="f3" fmla="val 22"/>
                <a:gd name="f4" fmla="val 136"/>
                <a:gd name="f5" fmla="val 20"/>
                <a:gd name="f6" fmla="val 117"/>
                <a:gd name="f7" fmla="val 19"/>
                <a:gd name="f8" fmla="val 99"/>
                <a:gd name="f9" fmla="val 17"/>
                <a:gd name="f10" fmla="val 80"/>
                <a:gd name="f11" fmla="val 11"/>
                <a:gd name="f12" fmla="val 54"/>
                <a:gd name="f13" fmla="val 6"/>
                <a:gd name="f14" fmla="val 27"/>
                <a:gd name="f15" fmla="val 35"/>
                <a:gd name="f16" fmla="val 64"/>
                <a:gd name="f17" fmla="val 13"/>
                <a:gd name="f18" fmla="val 94"/>
                <a:gd name="f19" fmla="val 124"/>
                <a:gd name="f20" fmla="val 128"/>
                <a:gd name="f21" fmla="val 21"/>
                <a:gd name="f22" fmla="val 132"/>
                <a:gd name="f23" fmla="*/ f0 1 22"/>
                <a:gd name="f24" fmla="*/ f1 1 136"/>
                <a:gd name="f25" fmla="val f2"/>
                <a:gd name="f26" fmla="val f3"/>
                <a:gd name="f27" fmla="val f4"/>
                <a:gd name="f28" fmla="+- f27 0 f25"/>
                <a:gd name="f29" fmla="+- f26 0 f25"/>
                <a:gd name="f30" fmla="*/ f29 1 22"/>
                <a:gd name="f31" fmla="*/ f28 1 136"/>
                <a:gd name="f32" fmla="*/ 0 1 f30"/>
                <a:gd name="f33" fmla="*/ f26 1 f30"/>
                <a:gd name="f34" fmla="*/ 0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2" h="136">
                  <a:moveTo>
                    <a:pt x="f3" y="f4"/>
                  </a:moveTo>
                  <a:cubicBezTo>
                    <a:pt x="f5" y="f6"/>
                    <a:pt x="f7" y="f8"/>
                    <a:pt x="f9" y="f10"/>
                  </a:cubicBezTo>
                  <a:cubicBezTo>
                    <a:pt x="f11" y="f12"/>
                    <a:pt x="f13" y="f14"/>
                    <a:pt x="f2" y="f2"/>
                  </a:cubicBezTo>
                  <a:cubicBezTo>
                    <a:pt x="f2" y="f15"/>
                    <a:pt x="f2" y="f15"/>
                    <a:pt x="f2" y="f15"/>
                  </a:cubicBezTo>
                  <a:cubicBezTo>
                    <a:pt x="f13" y="f16"/>
                    <a:pt x="f17" y="f18"/>
                    <a:pt x="f5" y="f19"/>
                  </a:cubicBezTo>
                  <a:cubicBezTo>
                    <a:pt x="f5" y="f20"/>
                    <a:pt x="f21" y="f22"/>
                    <a:pt x="f3" y="f4"/>
                  </a:cubicBezTo>
                  <a:close/>
                </a:path>
              </a:pathLst>
            </a:custGeom>
            <a:solidFill>
              <a:srgbClr val="2E5369">
                <a:alpha val="20000"/>
              </a:srgbClr>
            </a:solidFill>
            <a:ln cap="rnd">
              <a:noFill/>
              <a:prstDash val="solid"/>
            </a:ln>
          </p:spPr>
          <p:txBody>
            <a:bodyPr lIns="0" tIns="0" rIns="0" bIns="0"/>
            <a:lstStyle/>
            <a:p>
              <a:endParaRPr lang="fr-FR"/>
            </a:p>
          </p:txBody>
        </p:sp>
        <p:sp>
          <p:nvSpPr>
            <p:cNvPr id="4" name="Freeform 12">
              <a:extLst>
                <a:ext uri="{FF2B5EF4-FFF2-40B4-BE49-F238E27FC236}">
                  <a16:creationId xmlns:a16="http://schemas.microsoft.com/office/drawing/2014/main" id="{34BA8E4F-9877-304B-74DD-33E59CD00CC4}"/>
                </a:ext>
              </a:extLst>
            </p:cNvPr>
            <p:cNvSpPr/>
            <p:nvPr/>
          </p:nvSpPr>
          <p:spPr>
            <a:xfrm>
              <a:off x="128601" y="3156527"/>
              <a:ext cx="646718" cy="2322219"/>
            </a:xfrm>
            <a:custGeom>
              <a:avLst/>
              <a:gdLst>
                <a:gd name="f0" fmla="val w"/>
                <a:gd name="f1" fmla="val h"/>
                <a:gd name="f2" fmla="val 0"/>
                <a:gd name="f3" fmla="val 140"/>
                <a:gd name="f4" fmla="val 504"/>
                <a:gd name="f5" fmla="val 86"/>
                <a:gd name="f6" fmla="val 350"/>
                <a:gd name="f7" fmla="val 103"/>
                <a:gd name="f8" fmla="val 402"/>
                <a:gd name="f9" fmla="val 120"/>
                <a:gd name="f10" fmla="val 453"/>
                <a:gd name="f11" fmla="val 139"/>
                <a:gd name="f12" fmla="val 495"/>
                <a:gd name="f13" fmla="val 487"/>
                <a:gd name="f14" fmla="val 478"/>
                <a:gd name="f15" fmla="val 124"/>
                <a:gd name="f16" fmla="val 435"/>
                <a:gd name="f17" fmla="val 109"/>
                <a:gd name="f18" fmla="val 391"/>
                <a:gd name="f19" fmla="val 95"/>
                <a:gd name="f20" fmla="val 347"/>
                <a:gd name="f21" fmla="val 58"/>
                <a:gd name="f22" fmla="val 233"/>
                <a:gd name="f23" fmla="val 27"/>
                <a:gd name="f24" fmla="val 117"/>
                <a:gd name="f25" fmla="val 2"/>
                <a:gd name="f26" fmla="val 20"/>
                <a:gd name="f27" fmla="val 4"/>
                <a:gd name="f28" fmla="val 41"/>
                <a:gd name="f29" fmla="val 6"/>
                <a:gd name="f30" fmla="val 61"/>
                <a:gd name="f31" fmla="val 30"/>
                <a:gd name="f32" fmla="val 158"/>
                <a:gd name="f33" fmla="val 56"/>
                <a:gd name="f34" fmla="val 255"/>
                <a:gd name="f35" fmla="*/ f0 1 140"/>
                <a:gd name="f36" fmla="*/ f1 1 504"/>
                <a:gd name="f37" fmla="val f2"/>
                <a:gd name="f38" fmla="val f3"/>
                <a:gd name="f39" fmla="val f4"/>
                <a:gd name="f40" fmla="+- f39 0 f37"/>
                <a:gd name="f41" fmla="+- f38 0 f37"/>
                <a:gd name="f42" fmla="*/ f41 1 140"/>
                <a:gd name="f43" fmla="*/ f40 1 504"/>
                <a:gd name="f44" fmla="*/ 0 1 f42"/>
                <a:gd name="f45" fmla="*/ f38 1 f42"/>
                <a:gd name="f46" fmla="*/ 0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140" h="504">
                  <a:moveTo>
                    <a:pt x="f5" y="f6"/>
                  </a:moveTo>
                  <a:cubicBezTo>
                    <a:pt x="f7" y="f8"/>
                    <a:pt x="f9" y="f10"/>
                    <a:pt x="f11" y="f4"/>
                  </a:cubicBezTo>
                  <a:cubicBezTo>
                    <a:pt x="f11" y="f12"/>
                    <a:pt x="f11" y="f13"/>
                    <a:pt x="f3" y="f14"/>
                  </a:cubicBezTo>
                  <a:cubicBezTo>
                    <a:pt x="f15" y="f16"/>
                    <a:pt x="f17" y="f18"/>
                    <a:pt x="f19" y="f20"/>
                  </a:cubicBezTo>
                  <a:cubicBezTo>
                    <a:pt x="f21" y="f22"/>
                    <a:pt x="f23" y="f24"/>
                    <a:pt x="f2" y="f2"/>
                  </a:cubicBezTo>
                  <a:cubicBezTo>
                    <a:pt x="f25" y="f26"/>
                    <a:pt x="f27" y="f28"/>
                    <a:pt x="f29" y="f30"/>
                  </a:cubicBezTo>
                  <a:cubicBezTo>
                    <a:pt x="f31" y="f32"/>
                    <a:pt x="f33" y="f34"/>
                    <a:pt x="f5" y="f6"/>
                  </a:cubicBezTo>
                  <a:close/>
                </a:path>
              </a:pathLst>
            </a:custGeom>
            <a:solidFill>
              <a:srgbClr val="2E5369">
                <a:alpha val="20000"/>
              </a:srgbClr>
            </a:solidFill>
            <a:ln cap="rnd">
              <a:noFill/>
              <a:prstDash val="solid"/>
            </a:ln>
          </p:spPr>
          <p:txBody>
            <a:bodyPr lIns="0" tIns="0" rIns="0" bIns="0"/>
            <a:lstStyle/>
            <a:p>
              <a:endParaRPr lang="fr-FR"/>
            </a:p>
          </p:txBody>
        </p:sp>
        <p:sp>
          <p:nvSpPr>
            <p:cNvPr id="5" name="Freeform 13">
              <a:extLst>
                <a:ext uri="{FF2B5EF4-FFF2-40B4-BE49-F238E27FC236}">
                  <a16:creationId xmlns:a16="http://schemas.microsoft.com/office/drawing/2014/main" id="{57A80A04-057E-2B18-0575-303EB354702F}"/>
                </a:ext>
              </a:extLst>
            </p:cNvPr>
            <p:cNvSpPr/>
            <p:nvPr/>
          </p:nvSpPr>
          <p:spPr>
            <a:xfrm>
              <a:off x="806994" y="5447062"/>
              <a:ext cx="609438" cy="1420163"/>
            </a:xfrm>
            <a:custGeom>
              <a:avLst/>
              <a:gdLst>
                <a:gd name="f0" fmla="val w"/>
                <a:gd name="f1" fmla="val h"/>
                <a:gd name="f2" fmla="val 0"/>
                <a:gd name="f3" fmla="val 132"/>
                <a:gd name="f4" fmla="val 308"/>
                <a:gd name="f5" fmla="val 8"/>
                <a:gd name="f6" fmla="val 22"/>
                <a:gd name="f7" fmla="val 5"/>
                <a:gd name="f8" fmla="val 15"/>
                <a:gd name="f9" fmla="val 2"/>
                <a:gd name="f10" fmla="val 10"/>
                <a:gd name="f11" fmla="val 19"/>
                <a:gd name="f12" fmla="val 29"/>
                <a:gd name="f13" fmla="val 21"/>
                <a:gd name="f14" fmla="val 85"/>
                <a:gd name="f15" fmla="val 44"/>
                <a:gd name="f16" fmla="val 140"/>
                <a:gd name="f17" fmla="val 68"/>
                <a:gd name="f18" fmla="val 194"/>
                <a:gd name="f19" fmla="val 232"/>
                <a:gd name="f20" fmla="val 104"/>
                <a:gd name="f21" fmla="val 270"/>
                <a:gd name="f22" fmla="val 123"/>
                <a:gd name="f23" fmla="val 113"/>
                <a:gd name="f24" fmla="val 269"/>
                <a:gd name="f25" fmla="val 94"/>
                <a:gd name="f26" fmla="val 230"/>
                <a:gd name="f27" fmla="val 77"/>
                <a:gd name="f28" fmla="val 190"/>
                <a:gd name="f29" fmla="val 52"/>
                <a:gd name="f30" fmla="val 135"/>
                <a:gd name="f31" fmla="val 79"/>
                <a:gd name="f32" fmla="*/ f0 1 132"/>
                <a:gd name="f33" fmla="*/ f1 1 308"/>
                <a:gd name="f34" fmla="val f2"/>
                <a:gd name="f35" fmla="val f3"/>
                <a:gd name="f36" fmla="val f4"/>
                <a:gd name="f37" fmla="+- f36 0 f34"/>
                <a:gd name="f38" fmla="+- f35 0 f34"/>
                <a:gd name="f39" fmla="*/ f38 1 132"/>
                <a:gd name="f40" fmla="*/ f37 1 308"/>
                <a:gd name="f41" fmla="*/ 0 1 f39"/>
                <a:gd name="f42" fmla="*/ f35 1 f39"/>
                <a:gd name="f43" fmla="*/ 0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32" h="308">
                  <a:moveTo>
                    <a:pt x="f5" y="f6"/>
                  </a:moveTo>
                  <a:cubicBezTo>
                    <a:pt x="f7" y="f8"/>
                    <a:pt x="f9" y="f5"/>
                    <a:pt x="f2" y="f2"/>
                  </a:cubicBezTo>
                  <a:cubicBezTo>
                    <a:pt x="f2" y="f10"/>
                    <a:pt x="f2" y="f11"/>
                    <a:pt x="f2" y="f12"/>
                  </a:cubicBezTo>
                  <a:cubicBezTo>
                    <a:pt x="f13" y="f14"/>
                    <a:pt x="f15" y="f16"/>
                    <a:pt x="f17" y="f18"/>
                  </a:cubicBezTo>
                  <a:cubicBezTo>
                    <a:pt x="f14" y="f19"/>
                    <a:pt x="f20" y="f21"/>
                    <a:pt x="f22" y="f4"/>
                  </a:cubicBezTo>
                  <a:cubicBezTo>
                    <a:pt x="f3" y="f4"/>
                    <a:pt x="f3" y="f4"/>
                    <a:pt x="f3" y="f4"/>
                  </a:cubicBezTo>
                  <a:cubicBezTo>
                    <a:pt x="f23" y="f24"/>
                    <a:pt x="f25" y="f26"/>
                    <a:pt x="f27" y="f28"/>
                  </a:cubicBezTo>
                  <a:cubicBezTo>
                    <a:pt x="f29" y="f30"/>
                    <a:pt x="f12" y="f31"/>
                    <a:pt x="f5" y="f6"/>
                  </a:cubicBezTo>
                  <a:close/>
                </a:path>
              </a:pathLst>
            </a:custGeom>
            <a:solidFill>
              <a:srgbClr val="2E5369">
                <a:alpha val="20000"/>
              </a:srgbClr>
            </a:solidFill>
            <a:ln cap="rnd">
              <a:noFill/>
              <a:prstDash val="solid"/>
            </a:ln>
          </p:spPr>
          <p:txBody>
            <a:bodyPr lIns="0" tIns="0" rIns="0" bIns="0"/>
            <a:lstStyle/>
            <a:p>
              <a:endParaRPr lang="fr-FR"/>
            </a:p>
          </p:txBody>
        </p:sp>
        <p:sp>
          <p:nvSpPr>
            <p:cNvPr id="6" name="Freeform 14">
              <a:extLst>
                <a:ext uri="{FF2B5EF4-FFF2-40B4-BE49-F238E27FC236}">
                  <a16:creationId xmlns:a16="http://schemas.microsoft.com/office/drawing/2014/main" id="{A1B78C90-2E96-8D0A-953F-4599A9328E46}"/>
                </a:ext>
              </a:extLst>
            </p:cNvPr>
            <p:cNvSpPr/>
            <p:nvPr/>
          </p:nvSpPr>
          <p:spPr>
            <a:xfrm>
              <a:off x="959827" y="6503798"/>
              <a:ext cx="171468" cy="363428"/>
            </a:xfrm>
            <a:custGeom>
              <a:avLst/>
              <a:gdLst>
                <a:gd name="f0" fmla="val w"/>
                <a:gd name="f1" fmla="val h"/>
                <a:gd name="f2" fmla="val 0"/>
                <a:gd name="f3" fmla="val 37"/>
                <a:gd name="f4" fmla="val 79"/>
                <a:gd name="f5" fmla="val 28"/>
                <a:gd name="f6" fmla="val 24"/>
                <a:gd name="f7" fmla="val 53"/>
                <a:gd name="f8" fmla="val 12"/>
                <a:gd name="f9" fmla="val 27"/>
                <a:gd name="f10" fmla="val 8"/>
                <a:gd name="f11" fmla="val 17"/>
                <a:gd name="f12" fmla="*/ f0 1 37"/>
                <a:gd name="f13" fmla="*/ f1 1 79"/>
                <a:gd name="f14" fmla="val f2"/>
                <a:gd name="f15" fmla="val f3"/>
                <a:gd name="f16" fmla="val f4"/>
                <a:gd name="f17" fmla="+- f16 0 f14"/>
                <a:gd name="f18" fmla="+- f15 0 f14"/>
                <a:gd name="f19" fmla="*/ f18 1 37"/>
                <a:gd name="f20" fmla="*/ f17 1 79"/>
                <a:gd name="f21" fmla="*/ 0 1 f19"/>
                <a:gd name="f22" fmla="*/ f15 1 f19"/>
                <a:gd name="f23" fmla="*/ 0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7" h="79">
                  <a:moveTo>
                    <a:pt x="f5" y="f4"/>
                  </a:moveTo>
                  <a:cubicBezTo>
                    <a:pt x="f3" y="f4"/>
                    <a:pt x="f3" y="f4"/>
                    <a:pt x="f3" y="f4"/>
                  </a:cubicBezTo>
                  <a:cubicBezTo>
                    <a:pt x="f6" y="f7"/>
                    <a:pt x="f8" y="f9"/>
                    <a:pt x="f2" y="f2"/>
                  </a:cubicBezTo>
                  <a:cubicBezTo>
                    <a:pt x="f10" y="f9"/>
                    <a:pt x="f11" y="f7"/>
                    <a:pt x="f5" y="f4"/>
                  </a:cubicBezTo>
                  <a:close/>
                </a:path>
              </a:pathLst>
            </a:custGeom>
            <a:solidFill>
              <a:srgbClr val="2E5369">
                <a:alpha val="20000"/>
              </a:srgbClr>
            </a:solidFill>
            <a:ln cap="rnd">
              <a:noFill/>
              <a:prstDash val="solid"/>
            </a:ln>
          </p:spPr>
          <p:txBody>
            <a:bodyPr lIns="0" tIns="0" rIns="0" bIns="0"/>
            <a:lstStyle/>
            <a:p>
              <a:endParaRPr lang="fr-FR"/>
            </a:p>
          </p:txBody>
        </p:sp>
        <p:sp>
          <p:nvSpPr>
            <p:cNvPr id="7" name="Freeform 15">
              <a:extLst>
                <a:ext uri="{FF2B5EF4-FFF2-40B4-BE49-F238E27FC236}">
                  <a16:creationId xmlns:a16="http://schemas.microsoft.com/office/drawing/2014/main" id="{B9EDC207-1752-6A31-9636-8B5A79782EA4}"/>
                </a:ext>
              </a:extLst>
            </p:cNvPr>
            <p:cNvSpPr/>
            <p:nvPr/>
          </p:nvSpPr>
          <p:spPr>
            <a:xfrm>
              <a:off x="100638" y="3201259"/>
              <a:ext cx="821908" cy="3328635"/>
            </a:xfrm>
            <a:custGeom>
              <a:avLst/>
              <a:gdLst>
                <a:gd name="f0" fmla="val w"/>
                <a:gd name="f1" fmla="val h"/>
                <a:gd name="f2" fmla="val 0"/>
                <a:gd name="f3" fmla="val 178"/>
                <a:gd name="f4" fmla="val 722"/>
                <a:gd name="f5" fmla="val 162"/>
                <a:gd name="f6" fmla="val 660"/>
                <a:gd name="f7" fmla="val 145"/>
                <a:gd name="f8" fmla="val 618"/>
                <a:gd name="f9" fmla="val 130"/>
                <a:gd name="f10" fmla="val 576"/>
                <a:gd name="f11" fmla="val 116"/>
                <a:gd name="f12" fmla="val 534"/>
                <a:gd name="f13" fmla="val 84"/>
                <a:gd name="f14" fmla="val 437"/>
                <a:gd name="f15" fmla="val 59"/>
                <a:gd name="f16" fmla="val 337"/>
                <a:gd name="f17" fmla="val 40"/>
                <a:gd name="f18" fmla="val 236"/>
                <a:gd name="f19" fmla="val 29"/>
                <a:gd name="f20" fmla="val 175"/>
                <a:gd name="f21" fmla="val 20"/>
                <a:gd name="f22" fmla="val 113"/>
                <a:gd name="f23" fmla="val 12"/>
                <a:gd name="f24" fmla="val 51"/>
                <a:gd name="f25" fmla="val 8"/>
                <a:gd name="f26" fmla="val 34"/>
                <a:gd name="f27" fmla="val 4"/>
                <a:gd name="f28" fmla="val 17"/>
                <a:gd name="f29" fmla="val 79"/>
                <a:gd name="f30" fmla="val 19"/>
                <a:gd name="f31" fmla="val 159"/>
                <a:gd name="f32" fmla="val 33"/>
                <a:gd name="f33" fmla="val 237"/>
                <a:gd name="f34" fmla="val 339"/>
                <a:gd name="f35" fmla="val 76"/>
                <a:gd name="f36" fmla="val 439"/>
                <a:gd name="f37" fmla="val 107"/>
                <a:gd name="f38" fmla="val 537"/>
                <a:gd name="f39" fmla="val 123"/>
                <a:gd name="f40" fmla="val 586"/>
                <a:gd name="f41" fmla="val 141"/>
                <a:gd name="f42" fmla="val 634"/>
                <a:gd name="f43" fmla="val 160"/>
                <a:gd name="f44" fmla="val 681"/>
                <a:gd name="f45" fmla="val 166"/>
                <a:gd name="f46" fmla="val 695"/>
                <a:gd name="f47" fmla="val 172"/>
                <a:gd name="f48" fmla="val 708"/>
                <a:gd name="f49" fmla="val 176"/>
                <a:gd name="f50" fmla="val 717"/>
                <a:gd name="f51" fmla="val 713"/>
                <a:gd name="f52" fmla="val 174"/>
                <a:gd name="f53" fmla="val 169"/>
                <a:gd name="f54" fmla="val 692"/>
                <a:gd name="f55" fmla="val 165"/>
                <a:gd name="f56" fmla="val 676"/>
                <a:gd name="f57" fmla="*/ f0 1 178"/>
                <a:gd name="f58" fmla="*/ f1 1 722"/>
                <a:gd name="f59" fmla="val f2"/>
                <a:gd name="f60" fmla="val f3"/>
                <a:gd name="f61" fmla="val f4"/>
                <a:gd name="f62" fmla="+- f61 0 f59"/>
                <a:gd name="f63" fmla="+- f60 0 f59"/>
                <a:gd name="f64" fmla="*/ f63 1 178"/>
                <a:gd name="f65" fmla="*/ f62 1 722"/>
                <a:gd name="f66" fmla="*/ 0 1 f64"/>
                <a:gd name="f67" fmla="*/ f60 1 f64"/>
                <a:gd name="f68" fmla="*/ 0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178" h="722">
                  <a:moveTo>
                    <a:pt x="f5" y="f6"/>
                  </a:moveTo>
                  <a:cubicBezTo>
                    <a:pt x="f7" y="f8"/>
                    <a:pt x="f9" y="f10"/>
                    <a:pt x="f11" y="f12"/>
                  </a:cubicBezTo>
                  <a:cubicBezTo>
                    <a:pt x="f13" y="f14"/>
                    <a:pt x="f15" y="f16"/>
                    <a:pt x="f17" y="f18"/>
                  </a:cubicBezTo>
                  <a:cubicBezTo>
                    <a:pt x="f19" y="f20"/>
                    <a:pt x="f21" y="f22"/>
                    <a:pt x="f23" y="f24"/>
                  </a:cubicBezTo>
                  <a:cubicBezTo>
                    <a:pt x="f25" y="f26"/>
                    <a:pt x="f27" y="f28"/>
                    <a:pt x="f2" y="f2"/>
                  </a:cubicBezTo>
                  <a:cubicBezTo>
                    <a:pt x="f25" y="f29"/>
                    <a:pt x="f30" y="f31"/>
                    <a:pt x="f32" y="f33"/>
                  </a:cubicBezTo>
                  <a:cubicBezTo>
                    <a:pt x="f24" y="f34"/>
                    <a:pt x="f35" y="f36"/>
                    <a:pt x="f37" y="f38"/>
                  </a:cubicBezTo>
                  <a:cubicBezTo>
                    <a:pt x="f39" y="f40"/>
                    <a:pt x="f41" y="f42"/>
                    <a:pt x="f43" y="f44"/>
                  </a:cubicBezTo>
                  <a:cubicBezTo>
                    <a:pt x="f45" y="f46"/>
                    <a:pt x="f47" y="f48"/>
                    <a:pt x="f3" y="f4"/>
                  </a:cubicBezTo>
                  <a:cubicBezTo>
                    <a:pt x="f49" y="f50"/>
                    <a:pt x="f20" y="f51"/>
                    <a:pt x="f52" y="f48"/>
                  </a:cubicBezTo>
                  <a:cubicBezTo>
                    <a:pt x="f53" y="f54"/>
                    <a:pt x="f55" y="f56"/>
                    <a:pt x="f5" y="f6"/>
                  </a:cubicBezTo>
                  <a:close/>
                </a:path>
              </a:pathLst>
            </a:custGeom>
            <a:solidFill>
              <a:srgbClr val="2E5369">
                <a:alpha val="20000"/>
              </a:srgbClr>
            </a:solidFill>
            <a:ln cap="rnd">
              <a:noFill/>
              <a:prstDash val="solid"/>
            </a:ln>
          </p:spPr>
          <p:txBody>
            <a:bodyPr lIns="0" tIns="0" rIns="0" bIns="0"/>
            <a:lstStyle/>
            <a:p>
              <a:endParaRPr lang="fr-FR"/>
            </a:p>
          </p:txBody>
        </p:sp>
        <p:sp>
          <p:nvSpPr>
            <p:cNvPr id="8" name="Freeform 16">
              <a:extLst>
                <a:ext uri="{FF2B5EF4-FFF2-40B4-BE49-F238E27FC236}">
                  <a16:creationId xmlns:a16="http://schemas.microsoft.com/office/drawing/2014/main" id="{E6071A65-EDFB-A7EF-9519-BC24B7F59B0A}"/>
                </a:ext>
              </a:extLst>
            </p:cNvPr>
            <p:cNvSpPr/>
            <p:nvPr/>
          </p:nvSpPr>
          <p:spPr>
            <a:xfrm>
              <a:off x="22366" y="228600"/>
              <a:ext cx="106234" cy="2927927"/>
            </a:xfrm>
            <a:custGeom>
              <a:avLst/>
              <a:gdLst>
                <a:gd name="f0" fmla="val w"/>
                <a:gd name="f1" fmla="val h"/>
                <a:gd name="f2" fmla="val 0"/>
                <a:gd name="f3" fmla="val 23"/>
                <a:gd name="f4" fmla="val 635"/>
                <a:gd name="f5" fmla="val 11"/>
                <a:gd name="f6" fmla="val 577"/>
                <a:gd name="f7" fmla="val 12"/>
                <a:gd name="f8" fmla="val 581"/>
                <a:gd name="f9" fmla="val 585"/>
                <a:gd name="f10" fmla="val 589"/>
                <a:gd name="f11" fmla="val 15"/>
                <a:gd name="f12" fmla="val 603"/>
                <a:gd name="f13" fmla="val 19"/>
                <a:gd name="f14" fmla="val 617"/>
                <a:gd name="f15" fmla="val 22"/>
                <a:gd name="f16" fmla="val 632"/>
                <a:gd name="f17" fmla="val 633"/>
                <a:gd name="f18" fmla="val 634"/>
                <a:gd name="f19" fmla="val 21"/>
                <a:gd name="f20" fmla="val 615"/>
                <a:gd name="f21" fmla="val 596"/>
                <a:gd name="f22" fmla="val 17"/>
                <a:gd name="f23" fmla="val 576"/>
                <a:gd name="f24" fmla="val 9"/>
                <a:gd name="f25" fmla="val 474"/>
                <a:gd name="f26" fmla="val 5"/>
                <a:gd name="f27" fmla="val 372"/>
                <a:gd name="f28" fmla="val 269"/>
                <a:gd name="f29" fmla="val 6"/>
                <a:gd name="f30" fmla="val 179"/>
                <a:gd name="f31" fmla="val 90"/>
                <a:gd name="f32" fmla="val 89"/>
                <a:gd name="f33" fmla="val 2"/>
                <a:gd name="f34" fmla="val 1"/>
                <a:gd name="f35" fmla="val 3"/>
                <a:gd name="f36" fmla="*/ f0 1 23"/>
                <a:gd name="f37" fmla="*/ f1 1 635"/>
                <a:gd name="f38" fmla="val f2"/>
                <a:gd name="f39" fmla="val f3"/>
                <a:gd name="f40" fmla="val f4"/>
                <a:gd name="f41" fmla="+- f40 0 f38"/>
                <a:gd name="f42" fmla="+- f39 0 f38"/>
                <a:gd name="f43" fmla="*/ f42 1 23"/>
                <a:gd name="f44" fmla="*/ f41 1 635"/>
                <a:gd name="f45" fmla="*/ 0 1 f43"/>
                <a:gd name="f46" fmla="*/ f39 1 f43"/>
                <a:gd name="f47" fmla="*/ 0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23" h="635">
                  <a:moveTo>
                    <a:pt x="f5" y="f6"/>
                  </a:moveTo>
                  <a:cubicBezTo>
                    <a:pt x="f7" y="f8"/>
                    <a:pt x="f7" y="f9"/>
                    <a:pt x="f7" y="f10"/>
                  </a:cubicBezTo>
                  <a:cubicBezTo>
                    <a:pt x="f11" y="f12"/>
                    <a:pt x="f13" y="f14"/>
                    <a:pt x="f15" y="f16"/>
                  </a:cubicBezTo>
                  <a:cubicBezTo>
                    <a:pt x="f15" y="f17"/>
                    <a:pt x="f15" y="f18"/>
                    <a:pt x="f3" y="f4"/>
                  </a:cubicBezTo>
                  <a:cubicBezTo>
                    <a:pt x="f19" y="f20"/>
                    <a:pt x="f13" y="f21"/>
                    <a:pt x="f22" y="f23"/>
                  </a:cubicBezTo>
                  <a:cubicBezTo>
                    <a:pt x="f24" y="f25"/>
                    <a:pt x="f26" y="f27"/>
                    <a:pt x="f26" y="f28"/>
                  </a:cubicBezTo>
                  <a:cubicBezTo>
                    <a:pt x="f29" y="f30"/>
                    <a:pt x="f24" y="f31"/>
                    <a:pt x="f11" y="f2"/>
                  </a:cubicBezTo>
                  <a:cubicBezTo>
                    <a:pt x="f7" y="f2"/>
                    <a:pt x="f7" y="f2"/>
                    <a:pt x="f7" y="f2"/>
                  </a:cubicBezTo>
                  <a:cubicBezTo>
                    <a:pt x="f26" y="f32"/>
                    <a:pt x="f33" y="f30"/>
                    <a:pt x="f34" y="f28"/>
                  </a:cubicBezTo>
                  <a:cubicBezTo>
                    <a:pt x="f2" y="f27"/>
                    <a:pt x="f35" y="f25"/>
                    <a:pt x="f5" y="f6"/>
                  </a:cubicBezTo>
                  <a:close/>
                </a:path>
              </a:pathLst>
            </a:custGeom>
            <a:solidFill>
              <a:srgbClr val="2E5369">
                <a:alpha val="20000"/>
              </a:srgbClr>
            </a:solidFill>
            <a:ln cap="rnd">
              <a:noFill/>
              <a:prstDash val="solid"/>
            </a:ln>
          </p:spPr>
          <p:txBody>
            <a:bodyPr lIns="0" tIns="0" rIns="0" bIns="0"/>
            <a:lstStyle/>
            <a:p>
              <a:endParaRPr lang="fr-FR"/>
            </a:p>
          </p:txBody>
        </p:sp>
        <p:sp>
          <p:nvSpPr>
            <p:cNvPr id="9" name="Freeform 17">
              <a:extLst>
                <a:ext uri="{FF2B5EF4-FFF2-40B4-BE49-F238E27FC236}">
                  <a16:creationId xmlns:a16="http://schemas.microsoft.com/office/drawing/2014/main" id="{A515EB75-00A6-A599-B254-5760D045DBD5}"/>
                </a:ext>
              </a:extLst>
            </p:cNvPr>
            <p:cNvSpPr/>
            <p:nvPr/>
          </p:nvSpPr>
          <p:spPr>
            <a:xfrm>
              <a:off x="78281" y="2944066"/>
              <a:ext cx="78272" cy="493894"/>
            </a:xfrm>
            <a:custGeom>
              <a:avLst/>
              <a:gdLst>
                <a:gd name="f0" fmla="val w"/>
                <a:gd name="f1" fmla="val h"/>
                <a:gd name="f2" fmla="val 0"/>
                <a:gd name="f3" fmla="val 17"/>
                <a:gd name="f4" fmla="val 107"/>
                <a:gd name="f5" fmla="val 2"/>
                <a:gd name="f6" fmla="val 19"/>
                <a:gd name="f7" fmla="val 3"/>
                <a:gd name="f8" fmla="val 37"/>
                <a:gd name="f9" fmla="val 5"/>
                <a:gd name="f10" fmla="val 56"/>
                <a:gd name="f11" fmla="val 9"/>
                <a:gd name="f12" fmla="val 73"/>
                <a:gd name="f13" fmla="val 13"/>
                <a:gd name="f14" fmla="val 90"/>
                <a:gd name="f15" fmla="val 15"/>
                <a:gd name="f16" fmla="val 87"/>
                <a:gd name="f17" fmla="val 66"/>
                <a:gd name="f18" fmla="val 11"/>
                <a:gd name="f19" fmla="val 46"/>
                <a:gd name="f20" fmla="val 10"/>
                <a:gd name="f21" fmla="val 45"/>
                <a:gd name="f22" fmla="val 44"/>
                <a:gd name="f23" fmla="val 43"/>
                <a:gd name="f24" fmla="val 7"/>
                <a:gd name="f25" fmla="val 28"/>
                <a:gd name="f26" fmla="val 14"/>
                <a:gd name="f27" fmla="*/ f0 1 17"/>
                <a:gd name="f28" fmla="*/ f1 1 107"/>
                <a:gd name="f29" fmla="val f2"/>
                <a:gd name="f30" fmla="val f3"/>
                <a:gd name="f31" fmla="val f4"/>
                <a:gd name="f32" fmla="+- f31 0 f29"/>
                <a:gd name="f33" fmla="+- f30 0 f29"/>
                <a:gd name="f34" fmla="*/ f33 1 17"/>
                <a:gd name="f35" fmla="*/ f32 1 107"/>
                <a:gd name="f36" fmla="*/ 0 1 f34"/>
                <a:gd name="f37" fmla="*/ f30 1 f34"/>
                <a:gd name="f38" fmla="*/ 0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17" h="107">
                  <a:moveTo>
                    <a:pt x="f2" y="f2"/>
                  </a:moveTo>
                  <a:cubicBezTo>
                    <a:pt x="f5" y="f6"/>
                    <a:pt x="f7" y="f8"/>
                    <a:pt x="f9" y="f10"/>
                  </a:cubicBezTo>
                  <a:cubicBezTo>
                    <a:pt x="f11" y="f12"/>
                    <a:pt x="f13" y="f14"/>
                    <a:pt x="f3" y="f4"/>
                  </a:cubicBezTo>
                  <a:cubicBezTo>
                    <a:pt x="f15" y="f16"/>
                    <a:pt x="f13" y="f17"/>
                    <a:pt x="f18" y="f19"/>
                  </a:cubicBezTo>
                  <a:cubicBezTo>
                    <a:pt x="f20" y="f21"/>
                    <a:pt x="f20" y="f22"/>
                    <a:pt x="f20" y="f23"/>
                  </a:cubicBezTo>
                  <a:cubicBezTo>
                    <a:pt x="f24" y="f25"/>
                    <a:pt x="f7" y="f26"/>
                    <a:pt x="f2" y="f2"/>
                  </a:cubicBezTo>
                  <a:close/>
                </a:path>
              </a:pathLst>
            </a:custGeom>
            <a:solidFill>
              <a:srgbClr val="2E5369">
                <a:alpha val="20000"/>
              </a:srgbClr>
            </a:solidFill>
            <a:ln cap="rnd">
              <a:noFill/>
              <a:prstDash val="solid"/>
            </a:ln>
          </p:spPr>
          <p:txBody>
            <a:bodyPr lIns="0" tIns="0" rIns="0" bIns="0"/>
            <a:lstStyle/>
            <a:p>
              <a:endParaRPr lang="fr-FR"/>
            </a:p>
          </p:txBody>
        </p:sp>
        <p:sp>
          <p:nvSpPr>
            <p:cNvPr id="10" name="Freeform 18">
              <a:extLst>
                <a:ext uri="{FF2B5EF4-FFF2-40B4-BE49-F238E27FC236}">
                  <a16:creationId xmlns:a16="http://schemas.microsoft.com/office/drawing/2014/main" id="{2D80689C-AAFC-BC4E-A5A9-46826B22ECB0}"/>
                </a:ext>
              </a:extLst>
            </p:cNvPr>
            <p:cNvSpPr/>
            <p:nvPr/>
          </p:nvSpPr>
          <p:spPr>
            <a:xfrm>
              <a:off x="769723" y="5478746"/>
              <a:ext cx="190103" cy="1025051"/>
            </a:xfrm>
            <a:custGeom>
              <a:avLst/>
              <a:gdLst>
                <a:gd name="f0" fmla="val w"/>
                <a:gd name="f1" fmla="val h"/>
                <a:gd name="f2" fmla="val 0"/>
                <a:gd name="f3" fmla="val 41"/>
                <a:gd name="f4" fmla="val 222"/>
                <a:gd name="f5" fmla="val 31"/>
                <a:gd name="f6" fmla="val 2"/>
                <a:gd name="f7" fmla="val 62"/>
                <a:gd name="f8" fmla="val 5"/>
                <a:gd name="f9" fmla="val 93"/>
                <a:gd name="f10" fmla="val 8"/>
                <a:gd name="f11" fmla="val 117"/>
                <a:gd name="f12" fmla="val 12"/>
                <a:gd name="f13" fmla="val 142"/>
                <a:gd name="f14" fmla="val 17"/>
                <a:gd name="f15" fmla="val 166"/>
                <a:gd name="f16" fmla="val 19"/>
                <a:gd name="f17" fmla="val 172"/>
                <a:gd name="f18" fmla="val 22"/>
                <a:gd name="f19" fmla="val 178"/>
                <a:gd name="f20" fmla="val 24"/>
                <a:gd name="f21" fmla="val 184"/>
                <a:gd name="f22" fmla="val 30"/>
                <a:gd name="f23" fmla="val 197"/>
                <a:gd name="f24" fmla="val 35"/>
                <a:gd name="f25" fmla="val 209"/>
                <a:gd name="f26" fmla="val 40"/>
                <a:gd name="f27" fmla="val 219"/>
                <a:gd name="f28" fmla="val 39"/>
                <a:gd name="f29" fmla="val 215"/>
                <a:gd name="f30" fmla="val 38"/>
                <a:gd name="f31" fmla="val 212"/>
                <a:gd name="f32" fmla="val 26"/>
                <a:gd name="f33" fmla="val 18"/>
                <a:gd name="f34" fmla="val 132"/>
                <a:gd name="f35" fmla="val 13"/>
                <a:gd name="f36" fmla="val 92"/>
                <a:gd name="f37" fmla="val 11"/>
                <a:gd name="f38" fmla="val 68"/>
                <a:gd name="f39" fmla="val 9"/>
                <a:gd name="f40" fmla="val 45"/>
                <a:gd name="f41" fmla="val 21"/>
                <a:gd name="f42" fmla="val 7"/>
                <a:gd name="f43" fmla="val 20"/>
                <a:gd name="f44" fmla="val 6"/>
                <a:gd name="f45" fmla="*/ f0 1 41"/>
                <a:gd name="f46" fmla="*/ f1 1 222"/>
                <a:gd name="f47" fmla="val f2"/>
                <a:gd name="f48" fmla="val f3"/>
                <a:gd name="f49" fmla="val f4"/>
                <a:gd name="f50" fmla="+- f49 0 f47"/>
                <a:gd name="f51" fmla="+- f48 0 f47"/>
                <a:gd name="f52" fmla="*/ f51 1 41"/>
                <a:gd name="f53" fmla="*/ f50 1 222"/>
                <a:gd name="f54" fmla="*/ 0 1 f52"/>
                <a:gd name="f55" fmla="*/ f48 1 f52"/>
                <a:gd name="f56" fmla="*/ 0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41" h="222">
                  <a:moveTo>
                    <a:pt x="f2" y="f2"/>
                  </a:moveTo>
                  <a:cubicBezTo>
                    <a:pt x="f2" y="f5"/>
                    <a:pt x="f6" y="f7"/>
                    <a:pt x="f8" y="f9"/>
                  </a:cubicBezTo>
                  <a:cubicBezTo>
                    <a:pt x="f10" y="f11"/>
                    <a:pt x="f12" y="f13"/>
                    <a:pt x="f14" y="f15"/>
                  </a:cubicBezTo>
                  <a:cubicBezTo>
                    <a:pt x="f16" y="f17"/>
                    <a:pt x="f18" y="f19"/>
                    <a:pt x="f20" y="f21"/>
                  </a:cubicBezTo>
                  <a:cubicBezTo>
                    <a:pt x="f22" y="f23"/>
                    <a:pt x="f24" y="f25"/>
                    <a:pt x="f3" y="f4"/>
                  </a:cubicBezTo>
                  <a:cubicBezTo>
                    <a:pt x="f26" y="f27"/>
                    <a:pt x="f28" y="f29"/>
                    <a:pt x="f30" y="f31"/>
                  </a:cubicBezTo>
                  <a:cubicBezTo>
                    <a:pt x="f32" y="f17"/>
                    <a:pt x="f33" y="f34"/>
                    <a:pt x="f35" y="f36"/>
                  </a:cubicBezTo>
                  <a:cubicBezTo>
                    <a:pt x="f37" y="f38"/>
                    <a:pt x="f39" y="f40"/>
                    <a:pt x="f10" y="f18"/>
                  </a:cubicBezTo>
                  <a:cubicBezTo>
                    <a:pt x="f10" y="f41"/>
                    <a:pt x="f42" y="f43"/>
                    <a:pt x="f42" y="f33"/>
                  </a:cubicBezTo>
                  <a:cubicBezTo>
                    <a:pt x="f8" y="f12"/>
                    <a:pt x="f6" y="f44"/>
                    <a:pt x="f2" y="f2"/>
                  </a:cubicBezTo>
                  <a:close/>
                </a:path>
              </a:pathLst>
            </a:custGeom>
            <a:solidFill>
              <a:srgbClr val="2E5369">
                <a:alpha val="20000"/>
              </a:srgbClr>
            </a:solidFill>
            <a:ln cap="rnd">
              <a:noFill/>
              <a:prstDash val="solid"/>
            </a:ln>
          </p:spPr>
          <p:txBody>
            <a:bodyPr lIns="0" tIns="0" rIns="0" bIns="0"/>
            <a:lstStyle/>
            <a:p>
              <a:endParaRPr lang="fr-FR"/>
            </a:p>
          </p:txBody>
        </p:sp>
        <p:sp>
          <p:nvSpPr>
            <p:cNvPr id="11" name="Freeform 19">
              <a:extLst>
                <a:ext uri="{FF2B5EF4-FFF2-40B4-BE49-F238E27FC236}">
                  <a16:creationId xmlns:a16="http://schemas.microsoft.com/office/drawing/2014/main" id="{CBE6FF33-A3DD-393C-32F3-E6D2D205C416}"/>
                </a:ext>
              </a:extLst>
            </p:cNvPr>
            <p:cNvSpPr/>
            <p:nvPr/>
          </p:nvSpPr>
          <p:spPr>
            <a:xfrm>
              <a:off x="775310" y="1399022"/>
              <a:ext cx="2076200" cy="4048030"/>
            </a:xfrm>
            <a:custGeom>
              <a:avLst/>
              <a:gdLst>
                <a:gd name="f0" fmla="val w"/>
                <a:gd name="f1" fmla="val h"/>
                <a:gd name="f2" fmla="val 0"/>
                <a:gd name="f3" fmla="val 450"/>
                <a:gd name="f4" fmla="val 878"/>
                <a:gd name="f5" fmla="val 7"/>
                <a:gd name="f6" fmla="val 854"/>
                <a:gd name="f7" fmla="val 10"/>
                <a:gd name="f8" fmla="val 772"/>
                <a:gd name="f9" fmla="val 26"/>
                <a:gd name="f10" fmla="val 691"/>
                <a:gd name="f11" fmla="val 50"/>
                <a:gd name="f12" fmla="val 613"/>
                <a:gd name="f13" fmla="val 75"/>
                <a:gd name="f14" fmla="val 535"/>
                <a:gd name="f15" fmla="val 109"/>
                <a:gd name="f16" fmla="val 460"/>
                <a:gd name="f17" fmla="val 149"/>
                <a:gd name="f18" fmla="val 388"/>
                <a:gd name="f19" fmla="val 189"/>
                <a:gd name="f20" fmla="val 316"/>
                <a:gd name="f21" fmla="val 235"/>
                <a:gd name="f22" fmla="val 248"/>
                <a:gd name="f23" fmla="val 285"/>
                <a:gd name="f24" fmla="val 183"/>
                <a:gd name="f25" fmla="val 310"/>
                <a:gd name="f26" fmla="val 151"/>
                <a:gd name="f27" fmla="val 337"/>
                <a:gd name="f28" fmla="val 119"/>
                <a:gd name="f29" fmla="val 364"/>
                <a:gd name="f30" fmla="val 89"/>
                <a:gd name="f31" fmla="val 378"/>
                <a:gd name="f32" fmla="val 74"/>
                <a:gd name="f33" fmla="val 392"/>
                <a:gd name="f34" fmla="val 58"/>
                <a:gd name="f35" fmla="val 406"/>
                <a:gd name="f36" fmla="val 44"/>
                <a:gd name="f37" fmla="val 421"/>
                <a:gd name="f38" fmla="val 29"/>
                <a:gd name="f39" fmla="val 435"/>
                <a:gd name="f40" fmla="val 15"/>
                <a:gd name="f41" fmla="val 1"/>
                <a:gd name="f42" fmla="val 434"/>
                <a:gd name="f43" fmla="val 14"/>
                <a:gd name="f44" fmla="val 420"/>
                <a:gd name="f45" fmla="val 28"/>
                <a:gd name="f46" fmla="val 405"/>
                <a:gd name="f47" fmla="val 43"/>
                <a:gd name="f48" fmla="val 391"/>
                <a:gd name="f49" fmla="val 57"/>
                <a:gd name="f50" fmla="val 377"/>
                <a:gd name="f51" fmla="val 72"/>
                <a:gd name="f52" fmla="val 363"/>
                <a:gd name="f53" fmla="val 88"/>
                <a:gd name="f54" fmla="val 335"/>
                <a:gd name="f55" fmla="val 118"/>
                <a:gd name="f56" fmla="val 308"/>
                <a:gd name="f57" fmla="val 283"/>
                <a:gd name="f58" fmla="val 181"/>
                <a:gd name="f59" fmla="val 232"/>
                <a:gd name="f60" fmla="val 246"/>
                <a:gd name="f61" fmla="val 185"/>
                <a:gd name="f62" fmla="val 314"/>
                <a:gd name="f63" fmla="val 145"/>
                <a:gd name="f64" fmla="val 386"/>
                <a:gd name="f65" fmla="val 104"/>
                <a:gd name="f66" fmla="val 457"/>
                <a:gd name="f67" fmla="val 70"/>
                <a:gd name="f68" fmla="val 533"/>
                <a:gd name="f69" fmla="val 45"/>
                <a:gd name="f70" fmla="val 611"/>
                <a:gd name="f71" fmla="val 19"/>
                <a:gd name="f72" fmla="val 690"/>
                <a:gd name="f73" fmla="val 3"/>
                <a:gd name="f74" fmla="val 771"/>
                <a:gd name="f75" fmla="val 856"/>
                <a:gd name="f76" fmla="val 857"/>
                <a:gd name="f77" fmla="val 859"/>
                <a:gd name="f78" fmla="val 2"/>
                <a:gd name="f79" fmla="val 865"/>
                <a:gd name="f80" fmla="val 4"/>
                <a:gd name="f81" fmla="val 872"/>
                <a:gd name="f82" fmla="val 870"/>
                <a:gd name="f83" fmla="val 862"/>
                <a:gd name="f84" fmla="*/ f0 1 450"/>
                <a:gd name="f85" fmla="*/ f1 1 878"/>
                <a:gd name="f86" fmla="val f2"/>
                <a:gd name="f87" fmla="val f3"/>
                <a:gd name="f88" fmla="val f4"/>
                <a:gd name="f89" fmla="+- f88 0 f86"/>
                <a:gd name="f90" fmla="+- f87 0 f86"/>
                <a:gd name="f91" fmla="*/ f90 1 450"/>
                <a:gd name="f92" fmla="*/ f89 1 878"/>
                <a:gd name="f93" fmla="*/ 0 1 f91"/>
                <a:gd name="f94" fmla="*/ f87 1 f91"/>
                <a:gd name="f95" fmla="*/ 0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450" h="878">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3" y="f41"/>
                  </a:cubicBezTo>
                  <a:cubicBezTo>
                    <a:pt x="f3" y="f2"/>
                    <a:pt x="f3" y="f2"/>
                    <a:pt x="f3" y="f2"/>
                  </a:cubicBezTo>
                  <a:cubicBezTo>
                    <a:pt x="f42" y="f43"/>
                    <a:pt x="f44" y="f45"/>
                    <a:pt x="f46" y="f47"/>
                  </a:cubicBezTo>
                  <a:cubicBezTo>
                    <a:pt x="f48" y="f49"/>
                    <a:pt x="f50" y="f51"/>
                    <a:pt x="f52" y="f53"/>
                  </a:cubicBezTo>
                  <a:cubicBezTo>
                    <a:pt x="f54" y="f55"/>
                    <a:pt x="f56" y="f17"/>
                    <a:pt x="f57" y="f58"/>
                  </a:cubicBezTo>
                  <a:cubicBezTo>
                    <a:pt x="f59" y="f60"/>
                    <a:pt x="f61" y="f62"/>
                    <a:pt x="f63" y="f64"/>
                  </a:cubicBezTo>
                  <a:cubicBezTo>
                    <a:pt x="f65" y="f66"/>
                    <a:pt x="f67" y="f68"/>
                    <a:pt x="f69" y="f70"/>
                  </a:cubicBezTo>
                  <a:cubicBezTo>
                    <a:pt x="f71" y="f72"/>
                    <a:pt x="f73" y="f74"/>
                    <a:pt x="f2" y="f6"/>
                  </a:cubicBezTo>
                  <a:cubicBezTo>
                    <a:pt x="f2" y="f75"/>
                    <a:pt x="f2" y="f76"/>
                    <a:pt x="f2" y="f77"/>
                  </a:cubicBezTo>
                  <a:cubicBezTo>
                    <a:pt x="f78" y="f79"/>
                    <a:pt x="f80" y="f81"/>
                    <a:pt x="f5" y="f4"/>
                  </a:cubicBezTo>
                  <a:cubicBezTo>
                    <a:pt x="f5" y="f82"/>
                    <a:pt x="f5" y="f83"/>
                    <a:pt x="f5" y="f6"/>
                  </a:cubicBezTo>
                  <a:close/>
                </a:path>
              </a:pathLst>
            </a:custGeom>
            <a:solidFill>
              <a:srgbClr val="2E5369">
                <a:alpha val="20000"/>
              </a:srgbClr>
            </a:solidFill>
            <a:ln cap="rnd">
              <a:noFill/>
              <a:prstDash val="solid"/>
            </a:ln>
          </p:spPr>
          <p:txBody>
            <a:bodyPr lIns="0" tIns="0" rIns="0" bIns="0"/>
            <a:lstStyle/>
            <a:p>
              <a:endParaRPr lang="fr-FR"/>
            </a:p>
          </p:txBody>
        </p:sp>
        <p:sp>
          <p:nvSpPr>
            <p:cNvPr id="12" name="Freeform 20">
              <a:extLst>
                <a:ext uri="{FF2B5EF4-FFF2-40B4-BE49-F238E27FC236}">
                  <a16:creationId xmlns:a16="http://schemas.microsoft.com/office/drawing/2014/main" id="{F8B8DDBE-688F-93FD-0751-E07C8599CB7D}"/>
                </a:ext>
              </a:extLst>
            </p:cNvPr>
            <p:cNvSpPr/>
            <p:nvPr/>
          </p:nvSpPr>
          <p:spPr>
            <a:xfrm>
              <a:off x="922547" y="6529894"/>
              <a:ext cx="162150" cy="337340"/>
            </a:xfrm>
            <a:custGeom>
              <a:avLst/>
              <a:gdLst>
                <a:gd name="f0" fmla="val w"/>
                <a:gd name="f1" fmla="val h"/>
                <a:gd name="f2" fmla="val 0"/>
                <a:gd name="f3" fmla="val 35"/>
                <a:gd name="f4" fmla="val 73"/>
                <a:gd name="f5" fmla="val 7"/>
                <a:gd name="f6" fmla="val 24"/>
                <a:gd name="f7" fmla="val 16"/>
                <a:gd name="f8" fmla="val 49"/>
                <a:gd name="f9" fmla="val 26"/>
                <a:gd name="f10" fmla="val 23"/>
                <a:gd name="f11" fmla="val 11"/>
                <a:gd name="f12" fmla="*/ f0 1 35"/>
                <a:gd name="f13" fmla="*/ f1 1 73"/>
                <a:gd name="f14" fmla="val f2"/>
                <a:gd name="f15" fmla="val f3"/>
                <a:gd name="f16" fmla="val f4"/>
                <a:gd name="f17" fmla="+- f16 0 f14"/>
                <a:gd name="f18" fmla="+- f15 0 f14"/>
                <a:gd name="f19" fmla="*/ f18 1 35"/>
                <a:gd name="f20" fmla="*/ f17 1 73"/>
                <a:gd name="f21" fmla="*/ 0 1 f19"/>
                <a:gd name="f22" fmla="*/ f15 1 f19"/>
                <a:gd name="f23" fmla="*/ 0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5" h="73">
                  <a:moveTo>
                    <a:pt x="f2" y="f2"/>
                  </a:moveTo>
                  <a:cubicBezTo>
                    <a:pt x="f5" y="f6"/>
                    <a:pt x="f7" y="f8"/>
                    <a:pt x="f9" y="f4"/>
                  </a:cubicBezTo>
                  <a:cubicBezTo>
                    <a:pt x="f3" y="f4"/>
                    <a:pt x="f3" y="f4"/>
                    <a:pt x="f3" y="f4"/>
                  </a:cubicBezTo>
                  <a:cubicBezTo>
                    <a:pt x="f10" y="f8"/>
                    <a:pt x="f11" y="f6"/>
                    <a:pt x="f2" y="f2"/>
                  </a:cubicBezTo>
                  <a:close/>
                </a:path>
              </a:pathLst>
            </a:custGeom>
            <a:solidFill>
              <a:srgbClr val="2E5369">
                <a:alpha val="20000"/>
              </a:srgbClr>
            </a:solidFill>
            <a:ln cap="rnd">
              <a:noFill/>
              <a:prstDash val="solid"/>
            </a:ln>
          </p:spPr>
          <p:txBody>
            <a:bodyPr lIns="0" tIns="0" rIns="0" bIns="0"/>
            <a:lstStyle/>
            <a:p>
              <a:endParaRPr lang="fr-FR"/>
            </a:p>
          </p:txBody>
        </p:sp>
        <p:sp>
          <p:nvSpPr>
            <p:cNvPr id="13" name="Freeform 21">
              <a:extLst>
                <a:ext uri="{FF2B5EF4-FFF2-40B4-BE49-F238E27FC236}">
                  <a16:creationId xmlns:a16="http://schemas.microsoft.com/office/drawing/2014/main" id="{D1EB505B-E3F8-8A2F-477C-1CD3DC5D6E72}"/>
                </a:ext>
              </a:extLst>
            </p:cNvPr>
            <p:cNvSpPr/>
            <p:nvPr/>
          </p:nvSpPr>
          <p:spPr>
            <a:xfrm>
              <a:off x="769723" y="5359462"/>
              <a:ext cx="37270" cy="221787"/>
            </a:xfrm>
            <a:custGeom>
              <a:avLst/>
              <a:gdLst>
                <a:gd name="f0" fmla="val w"/>
                <a:gd name="f1" fmla="val h"/>
                <a:gd name="f2" fmla="val 0"/>
                <a:gd name="f3" fmla="val 8"/>
                <a:gd name="f4" fmla="val 48"/>
                <a:gd name="f5" fmla="val 7"/>
                <a:gd name="f6" fmla="val 44"/>
                <a:gd name="f7" fmla="val 46"/>
                <a:gd name="f8" fmla="val 47"/>
                <a:gd name="f9" fmla="val 38"/>
                <a:gd name="f10" fmla="val 29"/>
                <a:gd name="f11" fmla="val 19"/>
                <a:gd name="f12" fmla="val 5"/>
                <a:gd name="f13" fmla="val 13"/>
                <a:gd name="f14" fmla="val 3"/>
                <a:gd name="f15" fmla="val 6"/>
                <a:gd name="f16" fmla="val 1"/>
                <a:gd name="f17" fmla="val 9"/>
                <a:gd name="f18" fmla="val 17"/>
                <a:gd name="f19" fmla="val 26"/>
                <a:gd name="f20" fmla="val 2"/>
                <a:gd name="f21" fmla="val 32"/>
                <a:gd name="f22" fmla="*/ f0 1 8"/>
                <a:gd name="f23" fmla="*/ f1 1 48"/>
                <a:gd name="f24" fmla="val f2"/>
                <a:gd name="f25" fmla="val f3"/>
                <a:gd name="f26" fmla="val f4"/>
                <a:gd name="f27" fmla="+- f26 0 f24"/>
                <a:gd name="f28" fmla="+- f25 0 f24"/>
                <a:gd name="f29" fmla="*/ f28 1 8"/>
                <a:gd name="f30" fmla="*/ f27 1 48"/>
                <a:gd name="f31" fmla="*/ 0 1 f29"/>
                <a:gd name="f32" fmla="*/ f25 1 f29"/>
                <a:gd name="f33" fmla="*/ 0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8" h="48">
                  <a:moveTo>
                    <a:pt x="f5" y="f6"/>
                  </a:moveTo>
                  <a:cubicBezTo>
                    <a:pt x="f5" y="f7"/>
                    <a:pt x="f3" y="f8"/>
                    <a:pt x="f3" y="f4"/>
                  </a:cubicBezTo>
                  <a:cubicBezTo>
                    <a:pt x="f3" y="f9"/>
                    <a:pt x="f3" y="f10"/>
                    <a:pt x="f3" y="f11"/>
                  </a:cubicBezTo>
                  <a:cubicBezTo>
                    <a:pt x="f12" y="f13"/>
                    <a:pt x="f14" y="f15"/>
                    <a:pt x="f16" y="f2"/>
                  </a:cubicBezTo>
                  <a:cubicBezTo>
                    <a:pt x="f2" y="f17"/>
                    <a:pt x="f2" y="f18"/>
                    <a:pt x="f2" y="f19"/>
                  </a:cubicBezTo>
                  <a:cubicBezTo>
                    <a:pt x="f20" y="f21"/>
                    <a:pt x="f12" y="f9"/>
                    <a:pt x="f5" y="f6"/>
                  </a:cubicBezTo>
                  <a:close/>
                </a:path>
              </a:pathLst>
            </a:custGeom>
            <a:solidFill>
              <a:srgbClr val="2E5369">
                <a:alpha val="20000"/>
              </a:srgbClr>
            </a:solidFill>
            <a:ln cap="rnd">
              <a:noFill/>
              <a:prstDash val="solid"/>
            </a:ln>
          </p:spPr>
          <p:txBody>
            <a:bodyPr lIns="0" tIns="0" rIns="0" bIns="0"/>
            <a:lstStyle/>
            <a:p>
              <a:endParaRPr lang="fr-FR"/>
            </a:p>
          </p:txBody>
        </p:sp>
        <p:sp>
          <p:nvSpPr>
            <p:cNvPr id="14" name="Freeform 22">
              <a:extLst>
                <a:ext uri="{FF2B5EF4-FFF2-40B4-BE49-F238E27FC236}">
                  <a16:creationId xmlns:a16="http://schemas.microsoft.com/office/drawing/2014/main" id="{1778266F-1E69-F6B6-BDFE-FA196BF15A17}"/>
                </a:ext>
              </a:extLst>
            </p:cNvPr>
            <p:cNvSpPr/>
            <p:nvPr/>
          </p:nvSpPr>
          <p:spPr>
            <a:xfrm>
              <a:off x="849861" y="6244739"/>
              <a:ext cx="238557" cy="622486"/>
            </a:xfrm>
            <a:custGeom>
              <a:avLst/>
              <a:gdLst>
                <a:gd name="f0" fmla="val w"/>
                <a:gd name="f1" fmla="val h"/>
                <a:gd name="f2" fmla="val 0"/>
                <a:gd name="f3" fmla="val 52"/>
                <a:gd name="f4" fmla="val 135"/>
                <a:gd name="f5" fmla="val 7"/>
                <a:gd name="f6" fmla="val 18"/>
                <a:gd name="f7" fmla="val 5"/>
                <a:gd name="f8" fmla="val 12"/>
                <a:gd name="f9" fmla="val 2"/>
                <a:gd name="f10" fmla="val 6"/>
                <a:gd name="f11" fmla="val 3"/>
                <a:gd name="f12" fmla="val 16"/>
                <a:gd name="f13" fmla="val 32"/>
                <a:gd name="f14" fmla="val 48"/>
                <a:gd name="f15" fmla="val 13"/>
                <a:gd name="f16" fmla="val 53"/>
                <a:gd name="f17" fmla="val 14"/>
                <a:gd name="f18" fmla="val 57"/>
                <a:gd name="f19" fmla="val 62"/>
                <a:gd name="f20" fmla="val 27"/>
                <a:gd name="f21" fmla="val 86"/>
                <a:gd name="f22" fmla="val 39"/>
                <a:gd name="f23" fmla="val 111"/>
                <a:gd name="f24" fmla="val 51"/>
                <a:gd name="f25" fmla="val 41"/>
                <a:gd name="f26" fmla="val 109"/>
                <a:gd name="f27" fmla="val 83"/>
                <a:gd name="f28" fmla="val 24"/>
                <a:gd name="f29" fmla="val 56"/>
                <a:gd name="f30" fmla="val 43"/>
                <a:gd name="f31" fmla="val 31"/>
                <a:gd name="f32" fmla="*/ f0 1 52"/>
                <a:gd name="f33" fmla="*/ f1 1 135"/>
                <a:gd name="f34" fmla="val f2"/>
                <a:gd name="f35" fmla="val f3"/>
                <a:gd name="f36" fmla="val f4"/>
                <a:gd name="f37" fmla="+- f36 0 f34"/>
                <a:gd name="f38" fmla="+- f35 0 f34"/>
                <a:gd name="f39" fmla="*/ f38 1 52"/>
                <a:gd name="f40" fmla="*/ f37 1 135"/>
                <a:gd name="f41" fmla="*/ 0 1 f39"/>
                <a:gd name="f42" fmla="*/ f35 1 f39"/>
                <a:gd name="f43" fmla="*/ 0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52" h="135">
                  <a:moveTo>
                    <a:pt x="f5" y="f6"/>
                  </a:moveTo>
                  <a:cubicBezTo>
                    <a:pt x="f7" y="f8"/>
                    <a:pt x="f9" y="f10"/>
                    <a:pt x="f2" y="f2"/>
                  </a:cubicBezTo>
                  <a:cubicBezTo>
                    <a:pt x="f11" y="f12"/>
                    <a:pt x="f5" y="f13"/>
                    <a:pt x="f8" y="f14"/>
                  </a:cubicBezTo>
                  <a:cubicBezTo>
                    <a:pt x="f15" y="f16"/>
                    <a:pt x="f17" y="f18"/>
                    <a:pt x="f12" y="f19"/>
                  </a:cubicBezTo>
                  <a:cubicBezTo>
                    <a:pt x="f20" y="f21"/>
                    <a:pt x="f22" y="f23"/>
                    <a:pt x="f24" y="f4"/>
                  </a:cubicBezTo>
                  <a:cubicBezTo>
                    <a:pt x="f3" y="f4"/>
                    <a:pt x="f3" y="f4"/>
                    <a:pt x="f3" y="f4"/>
                  </a:cubicBezTo>
                  <a:cubicBezTo>
                    <a:pt x="f25" y="f26"/>
                    <a:pt x="f13" y="f27"/>
                    <a:pt x="f28" y="f29"/>
                  </a:cubicBezTo>
                  <a:cubicBezTo>
                    <a:pt x="f6" y="f30"/>
                    <a:pt x="f15" y="f31"/>
                    <a:pt x="f5" y="f6"/>
                  </a:cubicBezTo>
                  <a:close/>
                </a:path>
              </a:pathLst>
            </a:custGeom>
            <a:solidFill>
              <a:srgbClr val="2E5369">
                <a:alpha val="20000"/>
              </a:srgbClr>
            </a:solidFill>
            <a:ln cap="rnd">
              <a:noFill/>
              <a:prstDash val="solid"/>
            </a:ln>
          </p:spPr>
          <p:txBody>
            <a:bodyPr lIns="0" tIns="0" rIns="0" bIns="0"/>
            <a:lstStyle/>
            <a:p>
              <a:endParaRPr lang="fr-FR"/>
            </a:p>
          </p:txBody>
        </p:sp>
      </p:grpSp>
      <p:grpSp>
        <p:nvGrpSpPr>
          <p:cNvPr id="15" name="Group 9">
            <a:extLst>
              <a:ext uri="{FF2B5EF4-FFF2-40B4-BE49-F238E27FC236}">
                <a16:creationId xmlns:a16="http://schemas.microsoft.com/office/drawing/2014/main" id="{3E7F4D04-BEE8-DC23-4C24-233CD259086F}"/>
              </a:ext>
            </a:extLst>
          </p:cNvPr>
          <p:cNvGrpSpPr/>
          <p:nvPr/>
        </p:nvGrpSpPr>
        <p:grpSpPr>
          <a:xfrm>
            <a:off x="27221" y="155"/>
            <a:ext cx="2356674" cy="6853098"/>
            <a:chOff x="27221" y="155"/>
            <a:chExt cx="2356674" cy="6853098"/>
          </a:xfrm>
        </p:grpSpPr>
        <p:sp>
          <p:nvSpPr>
            <p:cNvPr id="16" name="Freeform 27">
              <a:extLst>
                <a:ext uri="{FF2B5EF4-FFF2-40B4-BE49-F238E27FC236}">
                  <a16:creationId xmlns:a16="http://schemas.microsoft.com/office/drawing/2014/main" id="{52059011-5F26-1CE9-7FA0-02A24D18AF1E}"/>
                </a:ext>
              </a:extLst>
            </p:cNvPr>
            <p:cNvSpPr/>
            <p:nvPr/>
          </p:nvSpPr>
          <p:spPr>
            <a:xfrm>
              <a:off x="27221" y="155"/>
              <a:ext cx="494324" cy="4401043"/>
            </a:xfrm>
            <a:custGeom>
              <a:avLst/>
              <a:gdLst>
                <a:gd name="f0" fmla="val w"/>
                <a:gd name="f1" fmla="val h"/>
                <a:gd name="f2" fmla="val 0"/>
                <a:gd name="f3" fmla="val 103"/>
                <a:gd name="f4" fmla="val 920"/>
                <a:gd name="f5" fmla="val 7"/>
                <a:gd name="f6" fmla="val 210"/>
                <a:gd name="f7" fmla="val 11"/>
                <a:gd name="f8" fmla="val 288"/>
                <a:gd name="f9" fmla="val 17"/>
                <a:gd name="f10" fmla="val 367"/>
                <a:gd name="f11" fmla="val 26"/>
                <a:gd name="f12" fmla="val 445"/>
                <a:gd name="f13" fmla="val 34"/>
                <a:gd name="f14" fmla="val 523"/>
                <a:gd name="f15" fmla="val 44"/>
                <a:gd name="f16" fmla="val 601"/>
                <a:gd name="f17" fmla="val 57"/>
                <a:gd name="f18" fmla="val 679"/>
                <a:gd name="f19" fmla="val 69"/>
                <a:gd name="f20" fmla="val 757"/>
                <a:gd name="f21" fmla="val 84"/>
                <a:gd name="f22" fmla="val 834"/>
                <a:gd name="f23" fmla="val 101"/>
                <a:gd name="f24" fmla="val 911"/>
                <a:gd name="f25" fmla="val 102"/>
                <a:gd name="f26" fmla="val 914"/>
                <a:gd name="f27" fmla="val 917"/>
                <a:gd name="f28" fmla="val 905"/>
                <a:gd name="f29" fmla="val 100"/>
                <a:gd name="f30" fmla="val 889"/>
                <a:gd name="f31" fmla="val 99"/>
                <a:gd name="f32" fmla="val 874"/>
                <a:gd name="f33" fmla="val 871"/>
                <a:gd name="f34" fmla="val 868"/>
                <a:gd name="f35" fmla="val 866"/>
                <a:gd name="f36" fmla="val 85"/>
                <a:gd name="f37" fmla="val 803"/>
                <a:gd name="f38" fmla="val 73"/>
                <a:gd name="f39" fmla="val 741"/>
                <a:gd name="f40" fmla="val 63"/>
                <a:gd name="f41" fmla="val 678"/>
                <a:gd name="f42" fmla="val 50"/>
                <a:gd name="f43" fmla="val 600"/>
                <a:gd name="f44" fmla="val 39"/>
                <a:gd name="f45" fmla="val 30"/>
                <a:gd name="f46" fmla="val 444"/>
                <a:gd name="f47" fmla="val 21"/>
                <a:gd name="f48" fmla="val 366"/>
                <a:gd name="f49" fmla="val 14"/>
                <a:gd name="f50" fmla="val 9"/>
                <a:gd name="f51" fmla="val 209"/>
                <a:gd name="f52" fmla="val 170"/>
                <a:gd name="f53" fmla="val 5"/>
                <a:gd name="f54" fmla="val 131"/>
                <a:gd name="f55" fmla="val 3"/>
                <a:gd name="f56" fmla="val 92"/>
                <a:gd name="f57" fmla="val 2"/>
                <a:gd name="f58" fmla="val 61"/>
                <a:gd name="f59" fmla="val 1"/>
                <a:gd name="f60" fmla="val 31"/>
                <a:gd name="f61" fmla="val 4"/>
                <a:gd name="f62" fmla="*/ f0 1 103"/>
                <a:gd name="f63" fmla="*/ f1 1 920"/>
                <a:gd name="f64" fmla="val f2"/>
                <a:gd name="f65" fmla="val f3"/>
                <a:gd name="f66" fmla="val f4"/>
                <a:gd name="f67" fmla="+- f66 0 f64"/>
                <a:gd name="f68" fmla="+- f65 0 f64"/>
                <a:gd name="f69" fmla="*/ f68 1 103"/>
                <a:gd name="f70" fmla="*/ f67 1 920"/>
                <a:gd name="f71" fmla="*/ 0 1 f69"/>
                <a:gd name="f72" fmla="*/ f65 1 f69"/>
                <a:gd name="f73" fmla="*/ 0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103" h="920">
                  <a:moveTo>
                    <a:pt x="f5" y="f6"/>
                  </a:moveTo>
                  <a:cubicBezTo>
                    <a:pt x="f7" y="f8"/>
                    <a:pt x="f9" y="f10"/>
                    <a:pt x="f11" y="f12"/>
                  </a:cubicBezTo>
                  <a:cubicBezTo>
                    <a:pt x="f13" y="f14"/>
                    <a:pt x="f15" y="f16"/>
                    <a:pt x="f17" y="f18"/>
                  </a:cubicBezTo>
                  <a:cubicBezTo>
                    <a:pt x="f19" y="f20"/>
                    <a:pt x="f21" y="f22"/>
                    <a:pt x="f23" y="f24"/>
                  </a:cubicBezTo>
                  <a:cubicBezTo>
                    <a:pt x="f25" y="f26"/>
                    <a:pt x="f3" y="f27"/>
                    <a:pt x="f3" y="f4"/>
                  </a:cubicBezTo>
                  <a:cubicBezTo>
                    <a:pt x="f25" y="f28"/>
                    <a:pt x="f29" y="f30"/>
                    <a:pt x="f31" y="f32"/>
                  </a:cubicBezTo>
                  <a:cubicBezTo>
                    <a:pt x="f31" y="f33"/>
                    <a:pt x="f31" y="f34"/>
                    <a:pt x="f31" y="f35"/>
                  </a:cubicBezTo>
                  <a:cubicBezTo>
                    <a:pt x="f36" y="f37"/>
                    <a:pt x="f38" y="f39"/>
                    <a:pt x="f40" y="f41"/>
                  </a:cubicBezTo>
                  <a:cubicBezTo>
                    <a:pt x="f42" y="f43"/>
                    <a:pt x="f44" y="f14"/>
                    <a:pt x="f45" y="f46"/>
                  </a:cubicBezTo>
                  <a:cubicBezTo>
                    <a:pt x="f47" y="f48"/>
                    <a:pt x="f49" y="f8"/>
                    <a:pt x="f50" y="f51"/>
                  </a:cubicBezTo>
                  <a:cubicBezTo>
                    <a:pt x="f5" y="f52"/>
                    <a:pt x="f53" y="f54"/>
                    <a:pt x="f55" y="f56"/>
                  </a:cubicBezTo>
                  <a:cubicBezTo>
                    <a:pt x="f57" y="f58"/>
                    <a:pt x="f59" y="f60"/>
                    <a:pt x="f59" y="f2"/>
                  </a:cubicBezTo>
                  <a:cubicBezTo>
                    <a:pt x="f2" y="f2"/>
                    <a:pt x="f2" y="f2"/>
                    <a:pt x="f2" y="f2"/>
                  </a:cubicBezTo>
                  <a:cubicBezTo>
                    <a:pt x="f2" y="f60"/>
                    <a:pt x="f59" y="f58"/>
                    <a:pt x="f59" y="f56"/>
                  </a:cubicBezTo>
                  <a:cubicBezTo>
                    <a:pt x="f55" y="f54"/>
                    <a:pt x="f61" y="f52"/>
                    <a:pt x="f5" y="f6"/>
                  </a:cubicBezTo>
                  <a:close/>
                </a:path>
              </a:pathLst>
            </a:custGeom>
            <a:solidFill>
              <a:srgbClr val="2E5369"/>
            </a:solidFill>
            <a:ln cap="rnd">
              <a:noFill/>
              <a:prstDash val="solid"/>
            </a:ln>
          </p:spPr>
          <p:txBody>
            <a:bodyPr lIns="0" tIns="0" rIns="0" bIns="0"/>
            <a:lstStyle/>
            <a:p>
              <a:endParaRPr lang="fr-FR"/>
            </a:p>
          </p:txBody>
        </p:sp>
        <p:sp>
          <p:nvSpPr>
            <p:cNvPr id="17" name="Freeform 28">
              <a:extLst>
                <a:ext uri="{FF2B5EF4-FFF2-40B4-BE49-F238E27FC236}">
                  <a16:creationId xmlns:a16="http://schemas.microsoft.com/office/drawing/2014/main" id="{908266EA-E7FE-9115-0174-F16A9B079677}"/>
                </a:ext>
              </a:extLst>
            </p:cNvPr>
            <p:cNvSpPr/>
            <p:nvPr/>
          </p:nvSpPr>
          <p:spPr>
            <a:xfrm>
              <a:off x="550285" y="4316470"/>
              <a:ext cx="423440" cy="1580695"/>
            </a:xfrm>
            <a:custGeom>
              <a:avLst/>
              <a:gdLst>
                <a:gd name="f0" fmla="val w"/>
                <a:gd name="f1" fmla="val h"/>
                <a:gd name="f2" fmla="val 0"/>
                <a:gd name="f3" fmla="val 88"/>
                <a:gd name="f4" fmla="val 330"/>
                <a:gd name="f5" fmla="val 53"/>
                <a:gd name="f6" fmla="val 229"/>
                <a:gd name="f7" fmla="val 64"/>
                <a:gd name="f8" fmla="val 263"/>
                <a:gd name="f9" fmla="val 75"/>
                <a:gd name="f10" fmla="val 297"/>
                <a:gd name="f11" fmla="val 323"/>
                <a:gd name="f12" fmla="val 315"/>
                <a:gd name="f13" fmla="val 308"/>
                <a:gd name="f14" fmla="val 307"/>
                <a:gd name="f15" fmla="val 305"/>
                <a:gd name="f16" fmla="val 304"/>
                <a:gd name="f17" fmla="val 79"/>
                <a:gd name="f18" fmla="val 278"/>
                <a:gd name="f19" fmla="val 70"/>
                <a:gd name="f20" fmla="val 252"/>
                <a:gd name="f21" fmla="val 62"/>
                <a:gd name="f22" fmla="val 226"/>
                <a:gd name="f23" fmla="val 38"/>
                <a:gd name="f24" fmla="val 152"/>
                <a:gd name="f25" fmla="val 17"/>
                <a:gd name="f26" fmla="val 76"/>
                <a:gd name="f27" fmla="val 2"/>
                <a:gd name="f28" fmla="val 21"/>
                <a:gd name="f29" fmla="val 4"/>
                <a:gd name="f30" fmla="val 42"/>
                <a:gd name="f31" fmla="val 7"/>
                <a:gd name="f32" fmla="val 63"/>
                <a:gd name="f33" fmla="val 119"/>
                <a:gd name="f34" fmla="val 36"/>
                <a:gd name="f35" fmla="val 174"/>
                <a:gd name="f36" fmla="*/ f0 1 88"/>
                <a:gd name="f37" fmla="*/ f1 1 330"/>
                <a:gd name="f38" fmla="val f2"/>
                <a:gd name="f39" fmla="val f3"/>
                <a:gd name="f40" fmla="val f4"/>
                <a:gd name="f41" fmla="+- f40 0 f38"/>
                <a:gd name="f42" fmla="+- f39 0 f38"/>
                <a:gd name="f43" fmla="*/ f42 1 88"/>
                <a:gd name="f44" fmla="*/ f41 1 330"/>
                <a:gd name="f45" fmla="*/ 0 1 f43"/>
                <a:gd name="f46" fmla="*/ f39 1 f43"/>
                <a:gd name="f47" fmla="*/ 0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88" h="330">
                  <a:moveTo>
                    <a:pt x="f5" y="f6"/>
                  </a:moveTo>
                  <a:cubicBezTo>
                    <a:pt x="f7" y="f8"/>
                    <a:pt x="f9" y="f10"/>
                    <a:pt x="f3" y="f4"/>
                  </a:cubicBezTo>
                  <a:cubicBezTo>
                    <a:pt x="f3" y="f11"/>
                    <a:pt x="f3" y="f12"/>
                    <a:pt x="f3" y="f13"/>
                  </a:cubicBezTo>
                  <a:cubicBezTo>
                    <a:pt x="f3" y="f14"/>
                    <a:pt x="f3" y="f15"/>
                    <a:pt x="f3" y="f16"/>
                  </a:cubicBezTo>
                  <a:cubicBezTo>
                    <a:pt x="f17" y="f18"/>
                    <a:pt x="f19" y="f20"/>
                    <a:pt x="f21" y="f22"/>
                  </a:cubicBezTo>
                  <a:cubicBezTo>
                    <a:pt x="f23" y="f24"/>
                    <a:pt x="f25" y="f26"/>
                    <a:pt x="f2" y="f2"/>
                  </a:cubicBezTo>
                  <a:cubicBezTo>
                    <a:pt x="f27" y="f28"/>
                    <a:pt x="f29" y="f30"/>
                    <a:pt x="f31" y="f32"/>
                  </a:cubicBezTo>
                  <a:cubicBezTo>
                    <a:pt x="f28" y="f33"/>
                    <a:pt x="f34" y="f35"/>
                    <a:pt x="f5" y="f6"/>
                  </a:cubicBezTo>
                  <a:close/>
                </a:path>
              </a:pathLst>
            </a:custGeom>
            <a:solidFill>
              <a:srgbClr val="2E5369"/>
            </a:solidFill>
            <a:ln cap="rnd">
              <a:noFill/>
              <a:prstDash val="solid"/>
            </a:ln>
          </p:spPr>
          <p:txBody>
            <a:bodyPr lIns="0" tIns="0" rIns="0" bIns="0"/>
            <a:lstStyle/>
            <a:p>
              <a:endParaRPr lang="fr-FR"/>
            </a:p>
          </p:txBody>
        </p:sp>
        <p:sp>
          <p:nvSpPr>
            <p:cNvPr id="18" name="Freeform 29">
              <a:extLst>
                <a:ext uri="{FF2B5EF4-FFF2-40B4-BE49-F238E27FC236}">
                  <a16:creationId xmlns:a16="http://schemas.microsoft.com/office/drawing/2014/main" id="{A0C65531-FC74-AC49-1522-E88A8293B465}"/>
                </a:ext>
              </a:extLst>
            </p:cNvPr>
            <p:cNvSpPr/>
            <p:nvPr/>
          </p:nvSpPr>
          <p:spPr>
            <a:xfrm>
              <a:off x="1006297" y="5862684"/>
              <a:ext cx="431103" cy="990569"/>
            </a:xfrm>
            <a:custGeom>
              <a:avLst/>
              <a:gdLst>
                <a:gd name="f0" fmla="val 180"/>
                <a:gd name="f1" fmla="val w"/>
                <a:gd name="f2" fmla="val h"/>
                <a:gd name="f3" fmla="val 0"/>
                <a:gd name="f4" fmla="val 90"/>
                <a:gd name="f5" fmla="val 207"/>
                <a:gd name="f6" fmla="val 6"/>
                <a:gd name="f7" fmla="val 15"/>
                <a:gd name="f8" fmla="val 4"/>
                <a:gd name="f9" fmla="val 10"/>
                <a:gd name="f10" fmla="val 2"/>
                <a:gd name="f11" fmla="val 5"/>
                <a:gd name="f12" fmla="val 9"/>
                <a:gd name="f13" fmla="val 19"/>
                <a:gd name="f14" fmla="val 1"/>
                <a:gd name="f15" fmla="val 29"/>
                <a:gd name="f16" fmla="val 14"/>
                <a:gd name="f17" fmla="val 62"/>
                <a:gd name="f18" fmla="val 27"/>
                <a:gd name="f19" fmla="val 95"/>
                <a:gd name="f20" fmla="val 42"/>
                <a:gd name="f21" fmla="val 127"/>
                <a:gd name="f22" fmla="val 54"/>
                <a:gd name="f23" fmla="val 154"/>
                <a:gd name="f24" fmla="val 67"/>
                <a:gd name="f25" fmla="val 181"/>
                <a:gd name="f26" fmla="val 80"/>
                <a:gd name="f27" fmla="val 76"/>
                <a:gd name="f28" fmla="val 63"/>
                <a:gd name="f29" fmla="val 152"/>
                <a:gd name="f30" fmla="val 50"/>
                <a:gd name="f31" fmla="val 123"/>
                <a:gd name="f32" fmla="val 34"/>
                <a:gd name="f33" fmla="val 88"/>
                <a:gd name="f34" fmla="val 20"/>
                <a:gd name="f35" fmla="val 51"/>
                <a:gd name="f36" fmla="*/ f1 1 90"/>
                <a:gd name="f37" fmla="*/ f2 1 207"/>
                <a:gd name="f38" fmla="val f3"/>
                <a:gd name="f39" fmla="val f4"/>
                <a:gd name="f40" fmla="val f5"/>
                <a:gd name="f41" fmla="+- f40 0 f38"/>
                <a:gd name="f42" fmla="+- f39 0 f38"/>
                <a:gd name="f43" fmla="*/ f42 1 90"/>
                <a:gd name="f44" fmla="*/ f41 1 207"/>
                <a:gd name="f45" fmla="*/ 0 1 f43"/>
                <a:gd name="f46" fmla="*/ f39 1 f43"/>
                <a:gd name="f47" fmla="*/ 0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90" h="207">
                  <a:moveTo>
                    <a:pt x="f6" y="f7"/>
                  </a:moveTo>
                  <a:cubicBezTo>
                    <a:pt x="f8" y="f9"/>
                    <a:pt x="f10" y="f11"/>
                    <a:pt x="f3" y="f3"/>
                  </a:cubicBezTo>
                  <a:cubicBezTo>
                    <a:pt x="f3" y="f12"/>
                    <a:pt x="f3" y="f13"/>
                    <a:pt x="f14" y="f15"/>
                  </a:cubicBezTo>
                  <a:cubicBezTo>
                    <a:pt x="f16" y="f17"/>
                    <a:pt x="f18" y="f19"/>
                    <a:pt x="f20" y="f21"/>
                  </a:cubicBezTo>
                  <a:cubicBezTo>
                    <a:pt x="f22" y="f23"/>
                    <a:pt x="f24" y="f25"/>
                    <a:pt x="f26" y="f5"/>
                  </a:cubicBezTo>
                  <a:cubicBezTo>
                    <a:pt x="f4" y="f5"/>
                    <a:pt x="f4" y="f5"/>
                    <a:pt x="f4" y="f5"/>
                  </a:cubicBezTo>
                  <a:cubicBezTo>
                    <a:pt x="f27" y="f0"/>
                    <a:pt x="f28" y="f29"/>
                    <a:pt x="f30" y="f31"/>
                  </a:cubicBezTo>
                  <a:cubicBezTo>
                    <a:pt x="f32" y="f33"/>
                    <a:pt x="f34" y="f35"/>
                    <a:pt x="f6" y="f7"/>
                  </a:cubicBezTo>
                  <a:close/>
                </a:path>
              </a:pathLst>
            </a:custGeom>
            <a:solidFill>
              <a:srgbClr val="2E5369"/>
            </a:solidFill>
            <a:ln cap="rnd">
              <a:noFill/>
              <a:prstDash val="solid"/>
            </a:ln>
          </p:spPr>
          <p:txBody>
            <a:bodyPr lIns="0" tIns="0" rIns="0" bIns="0"/>
            <a:lstStyle/>
            <a:p>
              <a:endParaRPr lang="fr-FR"/>
            </a:p>
          </p:txBody>
        </p:sp>
        <p:sp>
          <p:nvSpPr>
            <p:cNvPr id="19" name="Freeform 30">
              <a:extLst>
                <a:ext uri="{FF2B5EF4-FFF2-40B4-BE49-F238E27FC236}">
                  <a16:creationId xmlns:a16="http://schemas.microsoft.com/office/drawing/2014/main" id="{9C48420C-C468-6B13-F5A4-94BC1CA6A0C2}"/>
                </a:ext>
              </a:extLst>
            </p:cNvPr>
            <p:cNvSpPr/>
            <p:nvPr/>
          </p:nvSpPr>
          <p:spPr>
            <a:xfrm>
              <a:off x="521546" y="4364376"/>
              <a:ext cx="551803" cy="2235964"/>
            </a:xfrm>
            <a:custGeom>
              <a:avLst/>
              <a:gdLst>
                <a:gd name="f0" fmla="val w"/>
                <a:gd name="f1" fmla="val h"/>
                <a:gd name="f2" fmla="val 0"/>
                <a:gd name="f3" fmla="val 115"/>
                <a:gd name="f4" fmla="val 467"/>
                <a:gd name="f5" fmla="val 101"/>
                <a:gd name="f6" fmla="val 409"/>
                <a:gd name="f7" fmla="val 93"/>
                <a:gd name="f8" fmla="val 388"/>
                <a:gd name="f9" fmla="val 85"/>
                <a:gd name="f10" fmla="val 366"/>
                <a:gd name="f11" fmla="val 78"/>
                <a:gd name="f12" fmla="val 344"/>
                <a:gd name="f13" fmla="val 57"/>
                <a:gd name="f14" fmla="val 281"/>
                <a:gd name="f15" fmla="val 41"/>
                <a:gd name="f16" fmla="val 216"/>
                <a:gd name="f17" fmla="val 29"/>
                <a:gd name="f18" fmla="val 151"/>
                <a:gd name="f19" fmla="val 22"/>
                <a:gd name="f20" fmla="val 119"/>
                <a:gd name="f21" fmla="val 17"/>
                <a:gd name="f22" fmla="val 86"/>
                <a:gd name="f23" fmla="val 13"/>
                <a:gd name="f24" fmla="val 53"/>
                <a:gd name="f25" fmla="val 9"/>
                <a:gd name="f26" fmla="val 35"/>
                <a:gd name="f27" fmla="val 4"/>
                <a:gd name="f28" fmla="val 18"/>
                <a:gd name="f29" fmla="val 5"/>
                <a:gd name="f30" fmla="val 51"/>
                <a:gd name="f31" fmla="val 12"/>
                <a:gd name="f32" fmla="val 102"/>
                <a:gd name="f33" fmla="val 21"/>
                <a:gd name="f34" fmla="val 152"/>
                <a:gd name="f35" fmla="val 33"/>
                <a:gd name="f36" fmla="val 218"/>
                <a:gd name="f37" fmla="val 49"/>
                <a:gd name="f38" fmla="val 283"/>
                <a:gd name="f39" fmla="val 69"/>
                <a:gd name="f40" fmla="val 347"/>
                <a:gd name="f41" fmla="val 79"/>
                <a:gd name="f42" fmla="val 378"/>
                <a:gd name="f43" fmla="val 90"/>
                <a:gd name="f44" fmla="val 410"/>
                <a:gd name="f45" fmla="val 103"/>
                <a:gd name="f46" fmla="val 441"/>
                <a:gd name="f47" fmla="val 107"/>
                <a:gd name="f48" fmla="val 449"/>
                <a:gd name="f49" fmla="val 111"/>
                <a:gd name="f50" fmla="val 458"/>
                <a:gd name="f51" fmla="val 114"/>
                <a:gd name="f52" fmla="val 464"/>
                <a:gd name="f53" fmla="val 113"/>
                <a:gd name="f54" fmla="val 461"/>
                <a:gd name="f55" fmla="val 112"/>
                <a:gd name="f56" fmla="val 108"/>
                <a:gd name="f57" fmla="val 442"/>
                <a:gd name="f58" fmla="val 104"/>
                <a:gd name="f59" fmla="val 425"/>
                <a:gd name="f60" fmla="*/ f0 1 115"/>
                <a:gd name="f61" fmla="*/ f1 1 467"/>
                <a:gd name="f62" fmla="val f2"/>
                <a:gd name="f63" fmla="val f3"/>
                <a:gd name="f64" fmla="val f4"/>
                <a:gd name="f65" fmla="+- f64 0 f62"/>
                <a:gd name="f66" fmla="+- f63 0 f62"/>
                <a:gd name="f67" fmla="*/ f66 1 115"/>
                <a:gd name="f68" fmla="*/ f65 1 467"/>
                <a:gd name="f69" fmla="*/ 0 1 f67"/>
                <a:gd name="f70" fmla="*/ f63 1 f67"/>
                <a:gd name="f71" fmla="*/ 0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15" h="467">
                  <a:moveTo>
                    <a:pt x="f5" y="f6"/>
                  </a:moveTo>
                  <a:cubicBezTo>
                    <a:pt x="f7" y="f8"/>
                    <a:pt x="f9" y="f10"/>
                    <a:pt x="f11" y="f12"/>
                  </a:cubicBezTo>
                  <a:cubicBezTo>
                    <a:pt x="f13" y="f14"/>
                    <a:pt x="f15" y="f16"/>
                    <a:pt x="f17" y="f18"/>
                  </a:cubicBezTo>
                  <a:cubicBezTo>
                    <a:pt x="f19" y="f20"/>
                    <a:pt x="f21" y="f22"/>
                    <a:pt x="f23" y="f24"/>
                  </a:cubicBezTo>
                  <a:cubicBezTo>
                    <a:pt x="f25" y="f26"/>
                    <a:pt x="f27" y="f28"/>
                    <a:pt x="f2" y="f2"/>
                  </a:cubicBezTo>
                  <a:cubicBezTo>
                    <a:pt x="f29" y="f30"/>
                    <a:pt x="f31" y="f32"/>
                    <a:pt x="f33" y="f34"/>
                  </a:cubicBezTo>
                  <a:cubicBezTo>
                    <a:pt x="f35" y="f36"/>
                    <a:pt x="f37" y="f38"/>
                    <a:pt x="f39" y="f40"/>
                  </a:cubicBezTo>
                  <a:cubicBezTo>
                    <a:pt x="f41" y="f42"/>
                    <a:pt x="f43" y="f44"/>
                    <a:pt x="f45" y="f46"/>
                  </a:cubicBezTo>
                  <a:cubicBezTo>
                    <a:pt x="f47" y="f48"/>
                    <a:pt x="f49" y="f50"/>
                    <a:pt x="f3" y="f4"/>
                  </a:cubicBezTo>
                  <a:cubicBezTo>
                    <a:pt x="f51" y="f52"/>
                    <a:pt x="f53" y="f54"/>
                    <a:pt x="f55" y="f50"/>
                  </a:cubicBezTo>
                  <a:cubicBezTo>
                    <a:pt x="f56" y="f57"/>
                    <a:pt x="f58" y="f59"/>
                    <a:pt x="f5" y="f6"/>
                  </a:cubicBezTo>
                  <a:close/>
                </a:path>
              </a:pathLst>
            </a:custGeom>
            <a:solidFill>
              <a:srgbClr val="2E5369"/>
            </a:solidFill>
            <a:ln cap="rnd">
              <a:noFill/>
              <a:prstDash val="solid"/>
            </a:ln>
          </p:spPr>
          <p:txBody>
            <a:bodyPr lIns="0" tIns="0" rIns="0" bIns="0"/>
            <a:lstStyle/>
            <a:p>
              <a:endParaRPr lang="fr-FR"/>
            </a:p>
          </p:txBody>
        </p:sp>
        <p:sp>
          <p:nvSpPr>
            <p:cNvPr id="20" name="Freeform 31">
              <a:extLst>
                <a:ext uri="{FF2B5EF4-FFF2-40B4-BE49-F238E27FC236}">
                  <a16:creationId xmlns:a16="http://schemas.microsoft.com/office/drawing/2014/main" id="{311105B3-B7F8-C540-DE48-6D3753309266}"/>
                </a:ext>
              </a:extLst>
            </p:cNvPr>
            <p:cNvSpPr/>
            <p:nvPr/>
          </p:nvSpPr>
          <p:spPr>
            <a:xfrm>
              <a:off x="467898" y="1289203"/>
              <a:ext cx="174357" cy="3027267"/>
            </a:xfrm>
            <a:custGeom>
              <a:avLst/>
              <a:gdLst>
                <a:gd name="f0" fmla="val w"/>
                <a:gd name="f1" fmla="val h"/>
                <a:gd name="f2" fmla="val 0"/>
                <a:gd name="f3" fmla="val 36"/>
                <a:gd name="f4" fmla="val 633"/>
                <a:gd name="f5" fmla="val 17"/>
                <a:gd name="f6" fmla="val 15"/>
                <a:gd name="f7" fmla="val 621"/>
                <a:gd name="f8" fmla="val 14"/>
                <a:gd name="f9" fmla="val 609"/>
                <a:gd name="f10" fmla="val 13"/>
                <a:gd name="f11" fmla="val 597"/>
                <a:gd name="f12" fmla="val 8"/>
                <a:gd name="f13" fmla="val 530"/>
                <a:gd name="f14" fmla="val 5"/>
                <a:gd name="f15" fmla="val 464"/>
                <a:gd name="f16" fmla="val 398"/>
                <a:gd name="f17" fmla="val 331"/>
                <a:gd name="f18" fmla="val 265"/>
                <a:gd name="f19" fmla="val 198"/>
                <a:gd name="f20" fmla="val 165"/>
                <a:gd name="f21" fmla="val 18"/>
                <a:gd name="f22" fmla="val 132"/>
                <a:gd name="f23" fmla="val 22"/>
                <a:gd name="f24" fmla="val 99"/>
                <a:gd name="f25" fmla="val 26"/>
                <a:gd name="f26" fmla="val 66"/>
                <a:gd name="f27" fmla="val 30"/>
                <a:gd name="f28" fmla="val 33"/>
                <a:gd name="f29" fmla="val 35"/>
                <a:gd name="f30" fmla="val 29"/>
                <a:gd name="f31" fmla="val 24"/>
                <a:gd name="f32" fmla="val 20"/>
                <a:gd name="f33" fmla="val 16"/>
                <a:gd name="f34" fmla="val 10"/>
                <a:gd name="f35" fmla="val 4"/>
                <a:gd name="f36" fmla="val 264"/>
                <a:gd name="f37" fmla="val 1"/>
                <a:gd name="f38" fmla="val 461"/>
                <a:gd name="f39" fmla="val 2"/>
                <a:gd name="f40" fmla="val 525"/>
                <a:gd name="f41" fmla="val 7"/>
                <a:gd name="f42" fmla="val 589"/>
                <a:gd name="f43" fmla="val 603"/>
                <a:gd name="f44" fmla="val 618"/>
                <a:gd name="f45" fmla="val 632"/>
                <a:gd name="f46" fmla="*/ f0 1 36"/>
                <a:gd name="f47" fmla="*/ f1 1 633"/>
                <a:gd name="f48" fmla="val f2"/>
                <a:gd name="f49" fmla="val f3"/>
                <a:gd name="f50" fmla="val f4"/>
                <a:gd name="f51" fmla="+- f50 0 f48"/>
                <a:gd name="f52" fmla="+- f49 0 f48"/>
                <a:gd name="f53" fmla="*/ f52 1 36"/>
                <a:gd name="f54" fmla="*/ f51 1 633"/>
                <a:gd name="f55" fmla="*/ 0 1 f53"/>
                <a:gd name="f56" fmla="*/ f49 1 f53"/>
                <a:gd name="f57" fmla="*/ 0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36" h="633">
                  <a:moveTo>
                    <a:pt x="f5" y="f4"/>
                  </a:moveTo>
                  <a:cubicBezTo>
                    <a:pt x="f6" y="f7"/>
                    <a:pt x="f8" y="f9"/>
                    <a:pt x="f10" y="f11"/>
                  </a:cubicBezTo>
                  <a:cubicBezTo>
                    <a:pt x="f12" y="f13"/>
                    <a:pt x="f14" y="f15"/>
                    <a:pt x="f14" y="f16"/>
                  </a:cubicBezTo>
                  <a:cubicBezTo>
                    <a:pt x="f14" y="f17"/>
                    <a:pt x="f12" y="f18"/>
                    <a:pt x="f10" y="f19"/>
                  </a:cubicBezTo>
                  <a:cubicBezTo>
                    <a:pt x="f6" y="f20"/>
                    <a:pt x="f21" y="f22"/>
                    <a:pt x="f23" y="f24"/>
                  </a:cubicBezTo>
                  <a:cubicBezTo>
                    <a:pt x="f25" y="f26"/>
                    <a:pt x="f27" y="f28"/>
                    <a:pt x="f3" y="f2"/>
                  </a:cubicBezTo>
                  <a:cubicBezTo>
                    <a:pt x="f29" y="f2"/>
                    <a:pt x="f29" y="f2"/>
                    <a:pt x="f29" y="f2"/>
                  </a:cubicBezTo>
                  <a:cubicBezTo>
                    <a:pt x="f30" y="f28"/>
                    <a:pt x="f31" y="f26"/>
                    <a:pt x="f32" y="f24"/>
                  </a:cubicBezTo>
                  <a:cubicBezTo>
                    <a:pt x="f33" y="f22"/>
                    <a:pt x="f10" y="f20"/>
                    <a:pt x="f34" y="f19"/>
                  </a:cubicBezTo>
                  <a:cubicBezTo>
                    <a:pt x="f35" y="f36"/>
                    <a:pt x="f37" y="f17"/>
                    <a:pt x="f37" y="f16"/>
                  </a:cubicBezTo>
                  <a:cubicBezTo>
                    <a:pt x="f2" y="f38"/>
                    <a:pt x="f39" y="f40"/>
                    <a:pt x="f41" y="f42"/>
                  </a:cubicBezTo>
                  <a:cubicBezTo>
                    <a:pt x="f34" y="f43"/>
                    <a:pt x="f10" y="f44"/>
                    <a:pt x="f33" y="f45"/>
                  </a:cubicBezTo>
                  <a:cubicBezTo>
                    <a:pt x="f33" y="f45"/>
                    <a:pt x="f5" y="f4"/>
                    <a:pt x="f5" y="f4"/>
                  </a:cubicBezTo>
                  <a:close/>
                </a:path>
              </a:pathLst>
            </a:custGeom>
            <a:solidFill>
              <a:srgbClr val="2E5369"/>
            </a:solidFill>
            <a:ln cap="rnd">
              <a:noFill/>
              <a:prstDash val="solid"/>
            </a:ln>
          </p:spPr>
          <p:txBody>
            <a:bodyPr lIns="0" tIns="0" rIns="0" bIns="0"/>
            <a:lstStyle/>
            <a:p>
              <a:endParaRPr lang="fr-FR"/>
            </a:p>
          </p:txBody>
        </p:sp>
        <p:sp>
          <p:nvSpPr>
            <p:cNvPr id="21" name="Freeform 32">
              <a:extLst>
                <a:ext uri="{FF2B5EF4-FFF2-40B4-BE49-F238E27FC236}">
                  <a16:creationId xmlns:a16="http://schemas.microsoft.com/office/drawing/2014/main" id="{5D23D4E4-9D26-2008-8260-742670B22808}"/>
                </a:ext>
              </a:extLst>
            </p:cNvPr>
            <p:cNvSpPr/>
            <p:nvPr/>
          </p:nvSpPr>
          <p:spPr>
            <a:xfrm>
              <a:off x="1111672" y="6571600"/>
              <a:ext cx="134124" cy="281653"/>
            </a:xfrm>
            <a:custGeom>
              <a:avLst/>
              <a:gdLst>
                <a:gd name="f0" fmla="val w"/>
                <a:gd name="f1" fmla="val h"/>
                <a:gd name="f2" fmla="val 0"/>
                <a:gd name="f3" fmla="val 28"/>
                <a:gd name="f4" fmla="val 59"/>
                <a:gd name="f5" fmla="val 22"/>
                <a:gd name="f6" fmla="val 18"/>
                <a:gd name="f7" fmla="val 40"/>
                <a:gd name="f8" fmla="val 9"/>
                <a:gd name="f9" fmla="val 20"/>
                <a:gd name="f10" fmla="val 6"/>
                <a:gd name="f11" fmla="val 13"/>
                <a:gd name="f12" fmla="*/ f0 1 28"/>
                <a:gd name="f13" fmla="*/ f1 1 59"/>
                <a:gd name="f14" fmla="val f2"/>
                <a:gd name="f15" fmla="val f3"/>
                <a:gd name="f16" fmla="val f4"/>
                <a:gd name="f17" fmla="+- f16 0 f14"/>
                <a:gd name="f18" fmla="+- f15 0 f14"/>
                <a:gd name="f19" fmla="*/ f18 1 28"/>
                <a:gd name="f20" fmla="*/ f17 1 59"/>
                <a:gd name="f21" fmla="*/ 0 1 f19"/>
                <a:gd name="f22" fmla="*/ f15 1 f19"/>
                <a:gd name="f23" fmla="*/ 0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8" h="59">
                  <a:moveTo>
                    <a:pt x="f5" y="f4"/>
                  </a:moveTo>
                  <a:cubicBezTo>
                    <a:pt x="f3" y="f4"/>
                    <a:pt x="f3" y="f4"/>
                    <a:pt x="f3" y="f4"/>
                  </a:cubicBezTo>
                  <a:cubicBezTo>
                    <a:pt x="f6" y="f7"/>
                    <a:pt x="f8" y="f9"/>
                    <a:pt x="f2" y="f2"/>
                  </a:cubicBezTo>
                  <a:cubicBezTo>
                    <a:pt x="f10" y="f9"/>
                    <a:pt x="f11" y="f7"/>
                    <a:pt x="f5" y="f4"/>
                  </a:cubicBezTo>
                  <a:close/>
                </a:path>
              </a:pathLst>
            </a:custGeom>
            <a:solidFill>
              <a:srgbClr val="2E5369"/>
            </a:solidFill>
            <a:ln cap="rnd">
              <a:noFill/>
              <a:prstDash val="solid"/>
            </a:ln>
          </p:spPr>
          <p:txBody>
            <a:bodyPr lIns="0" tIns="0" rIns="0" bIns="0"/>
            <a:lstStyle/>
            <a:p>
              <a:endParaRPr lang="fr-FR"/>
            </a:p>
          </p:txBody>
        </p:sp>
        <p:sp>
          <p:nvSpPr>
            <p:cNvPr id="22" name="Freeform 33">
              <a:extLst>
                <a:ext uri="{FF2B5EF4-FFF2-40B4-BE49-F238E27FC236}">
                  <a16:creationId xmlns:a16="http://schemas.microsoft.com/office/drawing/2014/main" id="{4204083B-07F2-408D-3CC2-C0F6ACE7FF7B}"/>
                </a:ext>
              </a:extLst>
            </p:cNvPr>
            <p:cNvSpPr/>
            <p:nvPr/>
          </p:nvSpPr>
          <p:spPr>
            <a:xfrm>
              <a:off x="502389" y="4107631"/>
              <a:ext cx="82387" cy="511570"/>
            </a:xfrm>
            <a:custGeom>
              <a:avLst/>
              <a:gdLst>
                <a:gd name="f0" fmla="val w"/>
                <a:gd name="f1" fmla="val h"/>
                <a:gd name="f2" fmla="val 0"/>
                <a:gd name="f3" fmla="val 17"/>
                <a:gd name="f4" fmla="val 107"/>
                <a:gd name="f5" fmla="val 4"/>
                <a:gd name="f6" fmla="val 54"/>
                <a:gd name="f7" fmla="val 8"/>
                <a:gd name="f8" fmla="val 72"/>
                <a:gd name="f9" fmla="val 13"/>
                <a:gd name="f10" fmla="val 89"/>
                <a:gd name="f11" fmla="val 14"/>
                <a:gd name="f12" fmla="val 86"/>
                <a:gd name="f13" fmla="val 12"/>
                <a:gd name="f14" fmla="val 65"/>
                <a:gd name="f15" fmla="val 10"/>
                <a:gd name="f16" fmla="val 44"/>
                <a:gd name="f17" fmla="val 9"/>
                <a:gd name="f18" fmla="val 43"/>
                <a:gd name="f19" fmla="val 6"/>
                <a:gd name="f20" fmla="val 29"/>
                <a:gd name="f21" fmla="val 3"/>
                <a:gd name="f22" fmla="val 2"/>
                <a:gd name="f23" fmla="val 5"/>
                <a:gd name="f24" fmla="val 1"/>
                <a:gd name="f25" fmla="val 23"/>
                <a:gd name="f26" fmla="val 39"/>
                <a:gd name="f27" fmla="*/ f0 1 17"/>
                <a:gd name="f28" fmla="*/ f1 1 107"/>
                <a:gd name="f29" fmla="val f2"/>
                <a:gd name="f30" fmla="val f3"/>
                <a:gd name="f31" fmla="val f4"/>
                <a:gd name="f32" fmla="+- f31 0 f29"/>
                <a:gd name="f33" fmla="+- f30 0 f29"/>
                <a:gd name="f34" fmla="*/ f33 1 17"/>
                <a:gd name="f35" fmla="*/ f32 1 107"/>
                <a:gd name="f36" fmla="*/ 0 1 f34"/>
                <a:gd name="f37" fmla="*/ f30 1 f34"/>
                <a:gd name="f38" fmla="*/ 0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17" h="107">
                  <a:moveTo>
                    <a:pt x="f5" y="f6"/>
                  </a:moveTo>
                  <a:cubicBezTo>
                    <a:pt x="f7" y="f8"/>
                    <a:pt x="f9" y="f10"/>
                    <a:pt x="f3" y="f4"/>
                  </a:cubicBezTo>
                  <a:cubicBezTo>
                    <a:pt x="f11" y="f12"/>
                    <a:pt x="f13" y="f14"/>
                    <a:pt x="f15" y="f16"/>
                  </a:cubicBezTo>
                  <a:cubicBezTo>
                    <a:pt x="f15" y="f16"/>
                    <a:pt x="f17" y="f18"/>
                    <a:pt x="f17" y="f18"/>
                  </a:cubicBezTo>
                  <a:cubicBezTo>
                    <a:pt x="f19" y="f20"/>
                    <a:pt x="f21" y="f11"/>
                    <a:pt x="f2" y="f2"/>
                  </a:cubicBezTo>
                  <a:cubicBezTo>
                    <a:pt x="f2" y="f22"/>
                    <a:pt x="f2" y="f23"/>
                    <a:pt x="f2" y="f7"/>
                  </a:cubicBezTo>
                  <a:cubicBezTo>
                    <a:pt x="f24" y="f25"/>
                    <a:pt x="f21" y="f26"/>
                    <a:pt x="f5" y="f6"/>
                  </a:cubicBezTo>
                  <a:close/>
                </a:path>
              </a:pathLst>
            </a:custGeom>
            <a:solidFill>
              <a:srgbClr val="2E5369"/>
            </a:solidFill>
            <a:ln cap="rnd">
              <a:noFill/>
              <a:prstDash val="solid"/>
            </a:ln>
          </p:spPr>
          <p:txBody>
            <a:bodyPr lIns="0" tIns="0" rIns="0" bIns="0"/>
            <a:lstStyle/>
            <a:p>
              <a:endParaRPr lang="fr-FR"/>
            </a:p>
          </p:txBody>
        </p:sp>
        <p:sp>
          <p:nvSpPr>
            <p:cNvPr id="23" name="Freeform 34">
              <a:extLst>
                <a:ext uri="{FF2B5EF4-FFF2-40B4-BE49-F238E27FC236}">
                  <a16:creationId xmlns:a16="http://schemas.microsoft.com/office/drawing/2014/main" id="{DC3EB5C7-30A9-98FE-940C-231FED4FBC32}"/>
                </a:ext>
              </a:extLst>
            </p:cNvPr>
            <p:cNvSpPr/>
            <p:nvPr/>
          </p:nvSpPr>
          <p:spPr>
            <a:xfrm>
              <a:off x="973726" y="3145801"/>
              <a:ext cx="1410169" cy="2716883"/>
            </a:xfrm>
            <a:custGeom>
              <a:avLst/>
              <a:gdLst>
                <a:gd name="f0" fmla="val w"/>
                <a:gd name="f1" fmla="val h"/>
                <a:gd name="f2" fmla="val 0"/>
                <a:gd name="f3" fmla="val 294"/>
                <a:gd name="f4" fmla="val 568"/>
                <a:gd name="f5" fmla="val 8"/>
                <a:gd name="f6" fmla="val 553"/>
                <a:gd name="f7" fmla="val 9"/>
                <a:gd name="f8" fmla="val 501"/>
                <a:gd name="f9" fmla="val 19"/>
                <a:gd name="f10" fmla="val 448"/>
                <a:gd name="f11" fmla="val 35"/>
                <a:gd name="f12" fmla="val 397"/>
                <a:gd name="f13" fmla="val 51"/>
                <a:gd name="f14" fmla="val 347"/>
                <a:gd name="f15" fmla="val 73"/>
                <a:gd name="f16" fmla="val 298"/>
                <a:gd name="f17" fmla="val 99"/>
                <a:gd name="f18" fmla="val 252"/>
                <a:gd name="f19" fmla="val 124"/>
                <a:gd name="f20" fmla="val 205"/>
                <a:gd name="f21" fmla="val 154"/>
                <a:gd name="f22" fmla="val 161"/>
                <a:gd name="f23" fmla="val 187"/>
                <a:gd name="f24" fmla="val 119"/>
                <a:gd name="f25" fmla="val 203"/>
                <a:gd name="f26" fmla="val 98"/>
                <a:gd name="f27" fmla="val 220"/>
                <a:gd name="f28" fmla="val 77"/>
                <a:gd name="f29" fmla="val 238"/>
                <a:gd name="f30" fmla="val 58"/>
                <a:gd name="f31" fmla="val 247"/>
                <a:gd name="f32" fmla="val 48"/>
                <a:gd name="f33" fmla="val 256"/>
                <a:gd name="f34" fmla="val 38"/>
                <a:gd name="f35" fmla="val 265"/>
                <a:gd name="f36" fmla="val 28"/>
                <a:gd name="f37" fmla="val 274"/>
                <a:gd name="f38" fmla="val 284"/>
                <a:gd name="f39" fmla="val 293"/>
                <a:gd name="f40" fmla="val 283"/>
                <a:gd name="f41" fmla="val 273"/>
                <a:gd name="f42" fmla="val 18"/>
                <a:gd name="f43" fmla="val 264"/>
                <a:gd name="f44" fmla="val 27"/>
                <a:gd name="f45" fmla="val 255"/>
                <a:gd name="f46" fmla="val 37"/>
                <a:gd name="f47" fmla="val 246"/>
                <a:gd name="f48" fmla="val 47"/>
                <a:gd name="f49" fmla="val 237"/>
                <a:gd name="f50" fmla="val 56"/>
                <a:gd name="f51" fmla="val 218"/>
                <a:gd name="f52" fmla="val 76"/>
                <a:gd name="f53" fmla="val 201"/>
                <a:gd name="f54" fmla="val 96"/>
                <a:gd name="f55" fmla="val 185"/>
                <a:gd name="f56" fmla="val 117"/>
                <a:gd name="f57" fmla="val 151"/>
                <a:gd name="f58" fmla="val 159"/>
                <a:gd name="f59" fmla="val 121"/>
                <a:gd name="f60" fmla="val 95"/>
                <a:gd name="f61" fmla="val 249"/>
                <a:gd name="f62" fmla="val 68"/>
                <a:gd name="f63" fmla="val 296"/>
                <a:gd name="f64" fmla="val 46"/>
                <a:gd name="f65" fmla="val 345"/>
                <a:gd name="f66" fmla="val 30"/>
                <a:gd name="f67" fmla="val 396"/>
                <a:gd name="f68" fmla="val 13"/>
                <a:gd name="f69" fmla="val 445"/>
                <a:gd name="f70" fmla="val 3"/>
                <a:gd name="f71" fmla="val 497"/>
                <a:gd name="f72" fmla="val 549"/>
                <a:gd name="f73" fmla="val 555"/>
                <a:gd name="f74" fmla="val 5"/>
                <a:gd name="f75" fmla="val 561"/>
                <a:gd name="f76" fmla="val 7"/>
                <a:gd name="f77" fmla="val 563"/>
                <a:gd name="f78" fmla="val 558"/>
                <a:gd name="f79" fmla="*/ f0 1 294"/>
                <a:gd name="f80" fmla="*/ f1 1 568"/>
                <a:gd name="f81" fmla="val f2"/>
                <a:gd name="f82" fmla="val f3"/>
                <a:gd name="f83" fmla="val f4"/>
                <a:gd name="f84" fmla="+- f83 0 f81"/>
                <a:gd name="f85" fmla="+- f82 0 f81"/>
                <a:gd name="f86" fmla="*/ f85 1 294"/>
                <a:gd name="f87" fmla="*/ f84 1 568"/>
                <a:gd name="f88" fmla="*/ 0 1 f86"/>
                <a:gd name="f89" fmla="*/ f82 1 f86"/>
                <a:gd name="f90" fmla="*/ 0 1 f87"/>
                <a:gd name="f91" fmla="*/ f83 1 f87"/>
                <a:gd name="f92" fmla="*/ f88 f79 1"/>
                <a:gd name="f93" fmla="*/ f89 f79 1"/>
                <a:gd name="f94" fmla="*/ f91 f80 1"/>
                <a:gd name="f95" fmla="*/ f90 f80 1"/>
              </a:gdLst>
              <a:ahLst/>
              <a:cxnLst>
                <a:cxn ang="3cd4">
                  <a:pos x="hc" y="t"/>
                </a:cxn>
                <a:cxn ang="0">
                  <a:pos x="r" y="vc"/>
                </a:cxn>
                <a:cxn ang="cd4">
                  <a:pos x="hc" y="b"/>
                </a:cxn>
                <a:cxn ang="cd2">
                  <a:pos x="l" y="vc"/>
                </a:cxn>
              </a:cxnLst>
              <a:rect l="f92" t="f95" r="f93" b="f94"/>
              <a:pathLst>
                <a:path w="294" h="568">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9"/>
                    <a:pt x="f38" y="f7"/>
                    <a:pt x="f3" y="f2"/>
                  </a:cubicBezTo>
                  <a:cubicBezTo>
                    <a:pt x="f39" y="f2"/>
                    <a:pt x="f39" y="f2"/>
                    <a:pt x="f39" y="f2"/>
                  </a:cubicBezTo>
                  <a:cubicBezTo>
                    <a:pt x="f40" y="f7"/>
                    <a:pt x="f41" y="f42"/>
                    <a:pt x="f43" y="f44"/>
                  </a:cubicBezTo>
                  <a:cubicBezTo>
                    <a:pt x="f45" y="f46"/>
                    <a:pt x="f47" y="f48"/>
                    <a:pt x="f49" y="f50"/>
                  </a:cubicBezTo>
                  <a:cubicBezTo>
                    <a:pt x="f51" y="f52"/>
                    <a:pt x="f53" y="f54"/>
                    <a:pt x="f55" y="f56"/>
                  </a:cubicBezTo>
                  <a:cubicBezTo>
                    <a:pt x="f57" y="f58"/>
                    <a:pt x="f59" y="f25"/>
                    <a:pt x="f60" y="f61"/>
                  </a:cubicBezTo>
                  <a:cubicBezTo>
                    <a:pt x="f62" y="f63"/>
                    <a:pt x="f64" y="f65"/>
                    <a:pt x="f66" y="f67"/>
                  </a:cubicBezTo>
                  <a:cubicBezTo>
                    <a:pt x="f68" y="f69"/>
                    <a:pt x="f70" y="f71"/>
                    <a:pt x="f2" y="f72"/>
                  </a:cubicBezTo>
                  <a:cubicBezTo>
                    <a:pt x="f70" y="f73"/>
                    <a:pt x="f74" y="f75"/>
                    <a:pt x="f76" y="f4"/>
                  </a:cubicBezTo>
                  <a:cubicBezTo>
                    <a:pt x="f76" y="f77"/>
                    <a:pt x="f76" y="f78"/>
                    <a:pt x="f5" y="f6"/>
                  </a:cubicBezTo>
                  <a:close/>
                </a:path>
              </a:pathLst>
            </a:custGeom>
            <a:solidFill>
              <a:srgbClr val="2E5369"/>
            </a:solidFill>
            <a:ln cap="rnd">
              <a:noFill/>
              <a:prstDash val="solid"/>
            </a:ln>
          </p:spPr>
          <p:txBody>
            <a:bodyPr lIns="0" tIns="0" rIns="0" bIns="0"/>
            <a:lstStyle/>
            <a:p>
              <a:endParaRPr lang="fr-FR"/>
            </a:p>
          </p:txBody>
        </p:sp>
        <p:sp>
          <p:nvSpPr>
            <p:cNvPr id="24" name="Freeform 35">
              <a:extLst>
                <a:ext uri="{FF2B5EF4-FFF2-40B4-BE49-F238E27FC236}">
                  <a16:creationId xmlns:a16="http://schemas.microsoft.com/office/drawing/2014/main" id="{F52881E5-A9D4-0D05-5E9E-676F7C10EC8F}"/>
                </a:ext>
              </a:extLst>
            </p:cNvPr>
            <p:cNvSpPr/>
            <p:nvPr/>
          </p:nvSpPr>
          <p:spPr>
            <a:xfrm>
              <a:off x="1073350" y="6600340"/>
              <a:ext cx="120709" cy="252913"/>
            </a:xfrm>
            <a:custGeom>
              <a:avLst/>
              <a:gdLst>
                <a:gd name="f0" fmla="val w"/>
                <a:gd name="f1" fmla="val h"/>
                <a:gd name="f2" fmla="val 0"/>
                <a:gd name="f3" fmla="val 25"/>
                <a:gd name="f4" fmla="val 53"/>
                <a:gd name="f5" fmla="val 5"/>
                <a:gd name="f6" fmla="val 18"/>
                <a:gd name="f7" fmla="val 12"/>
                <a:gd name="f8" fmla="val 36"/>
                <a:gd name="f9" fmla="val 19"/>
                <a:gd name="f10" fmla="val 16"/>
                <a:gd name="f11" fmla="val 8"/>
                <a:gd name="f12" fmla="*/ f0 1 25"/>
                <a:gd name="f13" fmla="*/ f1 1 53"/>
                <a:gd name="f14" fmla="val f2"/>
                <a:gd name="f15" fmla="val f3"/>
                <a:gd name="f16" fmla="val f4"/>
                <a:gd name="f17" fmla="+- f16 0 f14"/>
                <a:gd name="f18" fmla="+- f15 0 f14"/>
                <a:gd name="f19" fmla="*/ f18 1 25"/>
                <a:gd name="f20" fmla="*/ f17 1 53"/>
                <a:gd name="f21" fmla="*/ 0 1 f19"/>
                <a:gd name="f22" fmla="*/ f15 1 f19"/>
                <a:gd name="f23" fmla="*/ 0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5" h="53">
                  <a:moveTo>
                    <a:pt x="f2" y="f2"/>
                  </a:moveTo>
                  <a:cubicBezTo>
                    <a:pt x="f5" y="f6"/>
                    <a:pt x="f7" y="f8"/>
                    <a:pt x="f9" y="f4"/>
                  </a:cubicBezTo>
                  <a:cubicBezTo>
                    <a:pt x="f3" y="f4"/>
                    <a:pt x="f3" y="f4"/>
                    <a:pt x="f3" y="f4"/>
                  </a:cubicBezTo>
                  <a:cubicBezTo>
                    <a:pt x="f10" y="f8"/>
                    <a:pt x="f11" y="f6"/>
                    <a:pt x="f2" y="f2"/>
                  </a:cubicBezTo>
                  <a:close/>
                </a:path>
              </a:pathLst>
            </a:custGeom>
            <a:solidFill>
              <a:srgbClr val="2E5369"/>
            </a:solidFill>
            <a:ln cap="rnd">
              <a:noFill/>
              <a:prstDash val="solid"/>
            </a:ln>
          </p:spPr>
          <p:txBody>
            <a:bodyPr lIns="0" tIns="0" rIns="0" bIns="0"/>
            <a:lstStyle/>
            <a:p>
              <a:endParaRPr lang="fr-FR"/>
            </a:p>
          </p:txBody>
        </p:sp>
        <p:sp>
          <p:nvSpPr>
            <p:cNvPr id="25" name="Freeform 36">
              <a:extLst>
                <a:ext uri="{FF2B5EF4-FFF2-40B4-BE49-F238E27FC236}">
                  <a16:creationId xmlns:a16="http://schemas.microsoft.com/office/drawing/2014/main" id="{7B497AD8-4E2F-B780-4E96-722A248A81E4}"/>
                </a:ext>
              </a:extLst>
            </p:cNvPr>
            <p:cNvSpPr/>
            <p:nvPr/>
          </p:nvSpPr>
          <p:spPr>
            <a:xfrm>
              <a:off x="973726" y="5897166"/>
              <a:ext cx="137955" cy="674434"/>
            </a:xfrm>
            <a:custGeom>
              <a:avLst/>
              <a:gdLst>
                <a:gd name="f0" fmla="val w"/>
                <a:gd name="f1" fmla="val h"/>
                <a:gd name="f2" fmla="val 0"/>
                <a:gd name="f3" fmla="val 29"/>
                <a:gd name="f4" fmla="val 141"/>
                <a:gd name="f5" fmla="val 30"/>
                <a:gd name="f6" fmla="val 2"/>
                <a:gd name="f7" fmla="val 60"/>
                <a:gd name="f8" fmla="val 7"/>
                <a:gd name="f9" fmla="val 89"/>
                <a:gd name="f10" fmla="val 11"/>
                <a:gd name="f11" fmla="val 98"/>
                <a:gd name="f12" fmla="val 14"/>
                <a:gd name="f13" fmla="val 108"/>
                <a:gd name="f14" fmla="val 18"/>
                <a:gd name="f15" fmla="val 117"/>
                <a:gd name="f16" fmla="val 22"/>
                <a:gd name="f17" fmla="val 125"/>
                <a:gd name="f18" fmla="val 25"/>
                <a:gd name="f19" fmla="val 133"/>
                <a:gd name="f20" fmla="val 28"/>
                <a:gd name="f21" fmla="val 139"/>
                <a:gd name="f22" fmla="val 137"/>
                <a:gd name="f23" fmla="val 27"/>
                <a:gd name="f24" fmla="val 135"/>
                <a:gd name="f25" fmla="val 16"/>
                <a:gd name="f26" fmla="val 10"/>
                <a:gd name="f27" fmla="val 8"/>
                <a:gd name="f28" fmla="val 5"/>
                <a:gd name="f29" fmla="val 15"/>
                <a:gd name="f30" fmla="val 4"/>
                <a:gd name="f31" fmla="val 1"/>
                <a:gd name="f32" fmla="val 3"/>
                <a:gd name="f33" fmla="*/ f0 1 29"/>
                <a:gd name="f34" fmla="*/ f1 1 141"/>
                <a:gd name="f35" fmla="val f2"/>
                <a:gd name="f36" fmla="val f3"/>
                <a:gd name="f37" fmla="val f4"/>
                <a:gd name="f38" fmla="+- f37 0 f35"/>
                <a:gd name="f39" fmla="+- f36 0 f35"/>
                <a:gd name="f40" fmla="*/ f39 1 29"/>
                <a:gd name="f41" fmla="*/ f38 1 141"/>
                <a:gd name="f42" fmla="*/ 0 1 f40"/>
                <a:gd name="f43" fmla="*/ f36 1 f40"/>
                <a:gd name="f44" fmla="*/ 0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29" h="141">
                  <a:moveTo>
                    <a:pt x="f2" y="f2"/>
                  </a:moveTo>
                  <a:cubicBezTo>
                    <a:pt x="f2" y="f5"/>
                    <a:pt x="f6" y="f7"/>
                    <a:pt x="f8" y="f9"/>
                  </a:cubicBezTo>
                  <a:cubicBezTo>
                    <a:pt x="f10" y="f11"/>
                    <a:pt x="f12" y="f13"/>
                    <a:pt x="f14" y="f15"/>
                  </a:cubicBezTo>
                  <a:cubicBezTo>
                    <a:pt x="f16" y="f17"/>
                    <a:pt x="f18" y="f19"/>
                    <a:pt x="f3" y="f4"/>
                  </a:cubicBezTo>
                  <a:cubicBezTo>
                    <a:pt x="f20" y="f21"/>
                    <a:pt x="f20" y="f22"/>
                    <a:pt x="f23" y="f24"/>
                  </a:cubicBezTo>
                  <a:cubicBezTo>
                    <a:pt x="f25" y="f11"/>
                    <a:pt x="f26" y="f7"/>
                    <a:pt x="f27" y="f16"/>
                  </a:cubicBezTo>
                  <a:cubicBezTo>
                    <a:pt x="f8" y="f14"/>
                    <a:pt x="f28" y="f29"/>
                    <a:pt x="f30" y="f10"/>
                  </a:cubicBezTo>
                  <a:cubicBezTo>
                    <a:pt x="f6" y="f8"/>
                    <a:pt x="f31" y="f32"/>
                    <a:pt x="f2" y="f2"/>
                  </a:cubicBezTo>
                  <a:close/>
                </a:path>
              </a:pathLst>
            </a:custGeom>
            <a:solidFill>
              <a:srgbClr val="2E5369"/>
            </a:solidFill>
            <a:ln cap="rnd">
              <a:noFill/>
              <a:prstDash val="solid"/>
            </a:ln>
          </p:spPr>
          <p:txBody>
            <a:bodyPr lIns="0" tIns="0" rIns="0" bIns="0"/>
            <a:lstStyle/>
            <a:p>
              <a:endParaRPr lang="fr-FR"/>
            </a:p>
          </p:txBody>
        </p:sp>
        <p:sp>
          <p:nvSpPr>
            <p:cNvPr id="26" name="Freeform 37">
              <a:extLst>
                <a:ext uri="{FF2B5EF4-FFF2-40B4-BE49-F238E27FC236}">
                  <a16:creationId xmlns:a16="http://schemas.microsoft.com/office/drawing/2014/main" id="{7F9B24E8-43B3-6102-5BD8-BDAD7345F909}"/>
                </a:ext>
              </a:extLst>
            </p:cNvPr>
            <p:cNvSpPr/>
            <p:nvPr/>
          </p:nvSpPr>
          <p:spPr>
            <a:xfrm>
              <a:off x="973726" y="5772634"/>
              <a:ext cx="38322" cy="228005"/>
            </a:xfrm>
            <a:custGeom>
              <a:avLst/>
              <a:gdLst>
                <a:gd name="f0" fmla="val w"/>
                <a:gd name="f1" fmla="val h"/>
                <a:gd name="f2" fmla="val 0"/>
                <a:gd name="f3" fmla="val 8"/>
                <a:gd name="f4" fmla="val 48"/>
                <a:gd name="f5" fmla="val 26"/>
                <a:gd name="f6" fmla="val 1"/>
                <a:gd name="f7" fmla="val 29"/>
                <a:gd name="f8" fmla="val 2"/>
                <a:gd name="f9" fmla="val 33"/>
                <a:gd name="f10" fmla="val 4"/>
                <a:gd name="f11" fmla="val 37"/>
                <a:gd name="f12" fmla="val 5"/>
                <a:gd name="f13" fmla="val 41"/>
                <a:gd name="f14" fmla="val 7"/>
                <a:gd name="f15" fmla="val 44"/>
                <a:gd name="f16" fmla="val 38"/>
                <a:gd name="f17" fmla="val 28"/>
                <a:gd name="f18" fmla="val 19"/>
                <a:gd name="f19" fmla="val 12"/>
                <a:gd name="f20" fmla="val 3"/>
                <a:gd name="f21" fmla="val 6"/>
                <a:gd name="f22" fmla="val 11"/>
                <a:gd name="f23" fmla="*/ f0 1 8"/>
                <a:gd name="f24" fmla="*/ f1 1 48"/>
                <a:gd name="f25" fmla="val f2"/>
                <a:gd name="f26" fmla="val f3"/>
                <a:gd name="f27" fmla="val f4"/>
                <a:gd name="f28" fmla="+- f27 0 f25"/>
                <a:gd name="f29" fmla="+- f26 0 f25"/>
                <a:gd name="f30" fmla="*/ f29 1 8"/>
                <a:gd name="f31" fmla="*/ f28 1 48"/>
                <a:gd name="f32" fmla="*/ 0 1 f30"/>
                <a:gd name="f33" fmla="*/ f26 1 f30"/>
                <a:gd name="f34" fmla="*/ 0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8" h="48">
                  <a:moveTo>
                    <a:pt x="f2" y="f5"/>
                  </a:moveTo>
                  <a:cubicBezTo>
                    <a:pt x="f6" y="f7"/>
                    <a:pt x="f8" y="f9"/>
                    <a:pt x="f10" y="f11"/>
                  </a:cubicBezTo>
                  <a:cubicBezTo>
                    <a:pt x="f12" y="f13"/>
                    <a:pt x="f14" y="f15"/>
                    <a:pt x="f3" y="f4"/>
                  </a:cubicBezTo>
                  <a:cubicBezTo>
                    <a:pt x="f14" y="f16"/>
                    <a:pt x="f14" y="f17"/>
                    <a:pt x="f14" y="f18"/>
                  </a:cubicBezTo>
                  <a:cubicBezTo>
                    <a:pt x="f12" y="f19"/>
                    <a:pt x="f20" y="f21"/>
                    <a:pt x="f2" y="f2"/>
                  </a:cubicBezTo>
                  <a:cubicBezTo>
                    <a:pt x="f2" y="f6"/>
                    <a:pt x="f2" y="f20"/>
                    <a:pt x="f2" y="f10"/>
                  </a:cubicBezTo>
                  <a:cubicBezTo>
                    <a:pt x="f2" y="f22"/>
                    <a:pt x="f2" y="f18"/>
                    <a:pt x="f2" y="f5"/>
                  </a:cubicBezTo>
                  <a:close/>
                </a:path>
              </a:pathLst>
            </a:custGeom>
            <a:solidFill>
              <a:srgbClr val="2E5369"/>
            </a:solidFill>
            <a:ln cap="rnd">
              <a:noFill/>
              <a:prstDash val="solid"/>
            </a:ln>
          </p:spPr>
          <p:txBody>
            <a:bodyPr lIns="0" tIns="0" rIns="0" bIns="0"/>
            <a:lstStyle/>
            <a:p>
              <a:endParaRPr lang="fr-FR"/>
            </a:p>
          </p:txBody>
        </p:sp>
        <p:sp>
          <p:nvSpPr>
            <p:cNvPr id="27" name="Freeform 38">
              <a:extLst>
                <a:ext uri="{FF2B5EF4-FFF2-40B4-BE49-F238E27FC236}">
                  <a16:creationId xmlns:a16="http://schemas.microsoft.com/office/drawing/2014/main" id="{65DE0571-C771-9476-3FF3-274ABE8CC1D1}"/>
                </a:ext>
              </a:extLst>
            </p:cNvPr>
            <p:cNvSpPr/>
            <p:nvPr/>
          </p:nvSpPr>
          <p:spPr>
            <a:xfrm>
              <a:off x="1006297" y="6322518"/>
              <a:ext cx="210760" cy="530726"/>
            </a:xfrm>
            <a:custGeom>
              <a:avLst/>
              <a:gdLst>
                <a:gd name="f0" fmla="val w"/>
                <a:gd name="f1" fmla="val h"/>
                <a:gd name="f2" fmla="val 0"/>
                <a:gd name="f3" fmla="val 44"/>
                <a:gd name="f4" fmla="val 111"/>
                <a:gd name="f5" fmla="val 11"/>
                <a:gd name="f6" fmla="val 28"/>
                <a:gd name="f7" fmla="val 7"/>
                <a:gd name="f8" fmla="val 19"/>
                <a:gd name="f9" fmla="val 4"/>
                <a:gd name="f10" fmla="val 9"/>
                <a:gd name="f11" fmla="val 3"/>
                <a:gd name="f12" fmla="val 16"/>
                <a:gd name="f13" fmla="val 33"/>
                <a:gd name="f14" fmla="val 49"/>
                <a:gd name="f15" fmla="val 12"/>
                <a:gd name="f16" fmla="val 52"/>
                <a:gd name="f17" fmla="val 13"/>
                <a:gd name="f18" fmla="val 55"/>
                <a:gd name="f19" fmla="val 14"/>
                <a:gd name="f20" fmla="val 58"/>
                <a:gd name="f21" fmla="val 22"/>
                <a:gd name="f22" fmla="val 76"/>
                <a:gd name="f23" fmla="val 30"/>
                <a:gd name="f24" fmla="val 94"/>
                <a:gd name="f25" fmla="val 39"/>
                <a:gd name="f26" fmla="val 35"/>
                <a:gd name="f27" fmla="val 92"/>
                <a:gd name="f28" fmla="val 72"/>
                <a:gd name="f29" fmla="val 18"/>
                <a:gd name="f30" fmla="val 15"/>
                <a:gd name="f31" fmla="val 36"/>
                <a:gd name="f32" fmla="*/ f0 1 44"/>
                <a:gd name="f33" fmla="*/ f1 1 111"/>
                <a:gd name="f34" fmla="val f2"/>
                <a:gd name="f35" fmla="val f3"/>
                <a:gd name="f36" fmla="val f4"/>
                <a:gd name="f37" fmla="+- f36 0 f34"/>
                <a:gd name="f38" fmla="+- f35 0 f34"/>
                <a:gd name="f39" fmla="*/ f38 1 44"/>
                <a:gd name="f40" fmla="*/ f37 1 111"/>
                <a:gd name="f41" fmla="*/ 0 1 f39"/>
                <a:gd name="f42" fmla="*/ f35 1 f39"/>
                <a:gd name="f43" fmla="*/ 0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44" h="111">
                  <a:moveTo>
                    <a:pt x="f5" y="f6"/>
                  </a:moveTo>
                  <a:cubicBezTo>
                    <a:pt x="f7" y="f8"/>
                    <a:pt x="f9" y="f10"/>
                    <a:pt x="f2" y="f2"/>
                  </a:cubicBezTo>
                  <a:cubicBezTo>
                    <a:pt x="f11" y="f12"/>
                    <a:pt x="f7" y="f13"/>
                    <a:pt x="f5" y="f14"/>
                  </a:cubicBezTo>
                  <a:cubicBezTo>
                    <a:pt x="f15" y="f16"/>
                    <a:pt x="f17" y="f18"/>
                    <a:pt x="f19" y="f20"/>
                  </a:cubicBezTo>
                  <a:cubicBezTo>
                    <a:pt x="f21" y="f22"/>
                    <a:pt x="f23" y="f24"/>
                    <a:pt x="f25" y="f4"/>
                  </a:cubicBezTo>
                  <a:cubicBezTo>
                    <a:pt x="f3" y="f4"/>
                    <a:pt x="f3" y="f4"/>
                    <a:pt x="f3" y="f4"/>
                  </a:cubicBezTo>
                  <a:cubicBezTo>
                    <a:pt x="f26" y="f27"/>
                    <a:pt x="f6" y="f28"/>
                    <a:pt x="f21" y="f16"/>
                  </a:cubicBezTo>
                  <a:cubicBezTo>
                    <a:pt x="f29" y="f3"/>
                    <a:pt x="f30" y="f31"/>
                    <a:pt x="f5" y="f6"/>
                  </a:cubicBezTo>
                  <a:close/>
                </a:path>
              </a:pathLst>
            </a:custGeom>
            <a:solidFill>
              <a:srgbClr val="2E5369"/>
            </a:solidFill>
            <a:ln cap="rnd">
              <a:noFill/>
              <a:prstDash val="solid"/>
            </a:ln>
          </p:spPr>
          <p:txBody>
            <a:bodyPr lIns="0" tIns="0" rIns="0" bIns="0"/>
            <a:lstStyle/>
            <a:p>
              <a:endParaRPr lang="fr-FR"/>
            </a:p>
          </p:txBody>
        </p:sp>
      </p:grpSp>
      <p:sp>
        <p:nvSpPr>
          <p:cNvPr id="28" name="Rectangle 6">
            <a:extLst>
              <a:ext uri="{FF2B5EF4-FFF2-40B4-BE49-F238E27FC236}">
                <a16:creationId xmlns:a16="http://schemas.microsoft.com/office/drawing/2014/main" id="{78E6E855-ABD1-76D4-D519-A652F7072894}"/>
              </a:ext>
            </a:extLst>
          </p:cNvPr>
          <p:cNvSpPr/>
          <p:nvPr/>
        </p:nvSpPr>
        <p:spPr>
          <a:xfrm>
            <a:off x="0" y="0"/>
            <a:ext cx="182880" cy="6858000"/>
          </a:xfrm>
          <a:prstGeom prst="rect">
            <a:avLst/>
          </a:prstGeom>
          <a:solidFill>
            <a:srgbClr val="2E5369"/>
          </a:solidFill>
          <a:ln cap="rnd">
            <a:noFill/>
            <a:prstDash val="solid"/>
          </a:ln>
        </p:spPr>
        <p:txBody>
          <a:bodyPr lIns="0" tIns="0" rIns="0" bIns="0"/>
          <a:lstStyle/>
          <a:p>
            <a:endParaRPr lang="fr-FR"/>
          </a:p>
        </p:txBody>
      </p:sp>
      <p:sp>
        <p:nvSpPr>
          <p:cNvPr id="29" name="Title Placeholder 1">
            <a:extLst>
              <a:ext uri="{FF2B5EF4-FFF2-40B4-BE49-F238E27FC236}">
                <a16:creationId xmlns:a16="http://schemas.microsoft.com/office/drawing/2014/main" id="{E7A52F63-B91A-8CC3-62F3-0520C87D6026}"/>
              </a:ext>
            </a:extLst>
          </p:cNvPr>
          <p:cNvSpPr txBox="1">
            <a:spLocks noGrp="1"/>
          </p:cNvSpPr>
          <p:nvPr>
            <p:ph type="title"/>
          </p:nvPr>
        </p:nvSpPr>
        <p:spPr>
          <a:xfrm>
            <a:off x="2592927" y="624105"/>
            <a:ext cx="8911687" cy="1280891"/>
          </a:xfrm>
          <a:prstGeom prst="rect">
            <a:avLst/>
          </a:prstGeom>
          <a:noFill/>
          <a:ln>
            <a:noFill/>
          </a:ln>
        </p:spPr>
        <p:txBody>
          <a:bodyPr vert="horz" wrap="square" lIns="91440" tIns="45720" rIns="91440" bIns="45720" anchor="t" anchorCtr="0" compatLnSpc="1">
            <a:normAutofit/>
          </a:bodyPr>
          <a:lstStyle/>
          <a:p>
            <a:pPr lvl="0"/>
            <a:r>
              <a:rPr lang="fr-FR"/>
              <a:t>Modifiez le style du titre</a:t>
            </a:r>
            <a:endParaRPr lang="en-US"/>
          </a:p>
        </p:txBody>
      </p:sp>
      <p:sp>
        <p:nvSpPr>
          <p:cNvPr id="30" name="Text Placeholder 2">
            <a:extLst>
              <a:ext uri="{FF2B5EF4-FFF2-40B4-BE49-F238E27FC236}">
                <a16:creationId xmlns:a16="http://schemas.microsoft.com/office/drawing/2014/main" id="{EB142380-261A-B388-FF28-3AF0FB7ADAE2}"/>
              </a:ext>
            </a:extLst>
          </p:cNvPr>
          <p:cNvSpPr txBox="1">
            <a:spLocks noGrp="1"/>
          </p:cNvSpPr>
          <p:nvPr>
            <p:ph type="body" idx="1"/>
          </p:nvPr>
        </p:nvSpPr>
        <p:spPr>
          <a:xfrm>
            <a:off x="2589215" y="2133596"/>
            <a:ext cx="8915400" cy="3886200"/>
          </a:xfrm>
          <a:prstGeom prst="rect">
            <a:avLst/>
          </a:prstGeom>
          <a:noFill/>
          <a:ln>
            <a:noFill/>
          </a:ln>
        </p:spPr>
        <p:txBody>
          <a:bodyPr vert="horz" wrap="square" lIns="91440" tIns="45720" rIns="91440" bIns="45720" anchor="t" anchorCtr="0" compatLnSpc="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31" name="Date Placeholder 3">
            <a:extLst>
              <a:ext uri="{FF2B5EF4-FFF2-40B4-BE49-F238E27FC236}">
                <a16:creationId xmlns:a16="http://schemas.microsoft.com/office/drawing/2014/main" id="{6FF5804C-A06F-244F-AD1B-CA81BC4D1492}"/>
              </a:ext>
            </a:extLst>
          </p:cNvPr>
          <p:cNvSpPr txBox="1">
            <a:spLocks noGrp="1"/>
          </p:cNvSpPr>
          <p:nvPr>
            <p:ph type="dt" sz="half" idx="2"/>
          </p:nvPr>
        </p:nvSpPr>
        <p:spPr>
          <a:xfrm>
            <a:off x="10361615" y="6130439"/>
            <a:ext cx="1146282" cy="370396"/>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entury Gothic"/>
              </a:defRPr>
            </a:lvl1pPr>
          </a:lstStyle>
          <a:p>
            <a:pPr lvl="0"/>
            <a:fld id="{934F6420-151C-438D-BA1F-C3FC659873A4}" type="datetime1">
              <a:rPr lang="fr-FR"/>
              <a:pPr lvl="0"/>
              <a:t>07/09/2026</a:t>
            </a:fld>
            <a:endParaRPr lang="fr-FR"/>
          </a:p>
        </p:txBody>
      </p:sp>
      <p:sp>
        <p:nvSpPr>
          <p:cNvPr id="32" name="Footer Placeholder 4">
            <a:extLst>
              <a:ext uri="{FF2B5EF4-FFF2-40B4-BE49-F238E27FC236}">
                <a16:creationId xmlns:a16="http://schemas.microsoft.com/office/drawing/2014/main" id="{C550159C-9CEC-90E2-3E95-26EBDA0001A1}"/>
              </a:ext>
            </a:extLst>
          </p:cNvPr>
          <p:cNvSpPr txBox="1">
            <a:spLocks noGrp="1"/>
          </p:cNvSpPr>
          <p:nvPr>
            <p:ph type="ftr" sz="quarter" idx="3"/>
          </p:nvPr>
        </p:nvSpPr>
        <p:spPr>
          <a:xfrm>
            <a:off x="2589215" y="6135806"/>
            <a:ext cx="7619996"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entury Gothic"/>
              </a:defRPr>
            </a:lvl1pPr>
          </a:lstStyle>
          <a:p>
            <a:pPr lvl="0"/>
            <a:endParaRPr lang="fr-FR"/>
          </a:p>
        </p:txBody>
      </p:sp>
      <p:sp>
        <p:nvSpPr>
          <p:cNvPr id="33" name="Slide Number Placeholder 5">
            <a:extLst>
              <a:ext uri="{FF2B5EF4-FFF2-40B4-BE49-F238E27FC236}">
                <a16:creationId xmlns:a16="http://schemas.microsoft.com/office/drawing/2014/main" id="{8C1104C6-3415-B7B4-DA02-D2BF53C5256F}"/>
              </a:ext>
            </a:extLst>
          </p:cNvPr>
          <p:cNvSpPr txBox="1">
            <a:spLocks noGrp="1"/>
          </p:cNvSpPr>
          <p:nvPr>
            <p:ph type="sldNum" sz="quarter" idx="4"/>
          </p:nvPr>
        </p:nvSpPr>
        <p:spPr>
          <a:xfrm>
            <a:off x="531815" y="787783"/>
            <a:ext cx="779763"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2000" b="0" i="0" u="none" strike="noStrike" kern="1200" cap="none" spc="0" baseline="0">
                <a:solidFill>
                  <a:srgbClr val="FEFFFF"/>
                </a:solidFill>
                <a:uFillTx/>
                <a:latin typeface="Century Gothic"/>
              </a:defRPr>
            </a:lvl1pPr>
          </a:lstStyle>
          <a:p>
            <a:pPr lvl="0"/>
            <a:fld id="{C78A19BF-8E50-44EB-B01A-E780515E900E}"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marL="0" marR="0" lvl="0" indent="0" algn="l" defTabSz="457200" rtl="0" fontAlgn="auto" hangingPunct="1">
        <a:lnSpc>
          <a:spcPct val="100000"/>
        </a:lnSpc>
        <a:spcBef>
          <a:spcPts val="0"/>
        </a:spcBef>
        <a:spcAft>
          <a:spcPts val="0"/>
        </a:spcAft>
        <a:buNone/>
        <a:tabLst/>
        <a:defRPr lang="fr-FR" sz="3600" b="0" i="0" u="none" strike="noStrike" kern="1200" cap="none" spc="0" baseline="0">
          <a:solidFill>
            <a:srgbClr val="178DBB"/>
          </a:solidFill>
          <a:uFillTx/>
          <a:latin typeface="Century Gothic"/>
        </a:defRPr>
      </a:lvl1pPr>
    </p:titleStyle>
    <p:bodyStyle>
      <a:lvl1pPr marL="342900" marR="0" lvl="0" indent="-342900" algn="l" defTabSz="457200" rtl="0" fontAlgn="auto" hangingPunct="1">
        <a:lnSpc>
          <a:spcPct val="100000"/>
        </a:lnSpc>
        <a:spcBef>
          <a:spcPts val="1000"/>
        </a:spcBef>
        <a:spcAft>
          <a:spcPts val="0"/>
        </a:spcAft>
        <a:buClr>
          <a:srgbClr val="353535"/>
        </a:buClr>
        <a:buSzPct val="100000"/>
        <a:buFont typeface="Wingdings 3"/>
        <a:buChar char=""/>
        <a:tabLst/>
        <a:defRPr lang="fr-FR" sz="1800" b="0" i="0" u="none" strike="noStrike" kern="1200" cap="none" spc="0" baseline="0">
          <a:solidFill>
            <a:srgbClr val="404040"/>
          </a:solidFill>
          <a:uFillTx/>
          <a:latin typeface="Century Gothic"/>
        </a:defRPr>
      </a:lvl1pPr>
      <a:lvl2pPr marL="742950" marR="0" lvl="1" indent="-285750" algn="l" defTabSz="457200" rtl="0" fontAlgn="auto" hangingPunct="1">
        <a:lnSpc>
          <a:spcPct val="100000"/>
        </a:lnSpc>
        <a:spcBef>
          <a:spcPts val="1000"/>
        </a:spcBef>
        <a:spcAft>
          <a:spcPts val="0"/>
        </a:spcAft>
        <a:buClr>
          <a:srgbClr val="353535"/>
        </a:buClr>
        <a:buSzPct val="100000"/>
        <a:buFont typeface="Wingdings 3"/>
        <a:buChar char=""/>
        <a:tabLst/>
        <a:defRPr lang="fr-FR" sz="1600" b="0" i="0" u="none" strike="noStrike" kern="1200" cap="none" spc="0" baseline="0">
          <a:solidFill>
            <a:srgbClr val="404040"/>
          </a:solidFill>
          <a:uFillTx/>
          <a:latin typeface="Century Gothic"/>
        </a:defRPr>
      </a:lvl2pPr>
      <a:lvl3pPr marL="1143000" marR="0" lvl="2"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400" b="0" i="0" u="none" strike="noStrike" kern="1200" cap="none" spc="0" baseline="0">
          <a:solidFill>
            <a:srgbClr val="404040"/>
          </a:solidFill>
          <a:uFillTx/>
          <a:latin typeface="Century Gothic"/>
        </a:defRPr>
      </a:lvl3pPr>
      <a:lvl4pPr marL="1600200" marR="0" lvl="3"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200" b="0" i="0" u="none" strike="noStrike" kern="1200" cap="none" spc="0" baseline="0">
          <a:solidFill>
            <a:srgbClr val="404040"/>
          </a:solidFill>
          <a:uFillTx/>
          <a:latin typeface="Century Gothic"/>
        </a:defRPr>
      </a:lvl4pPr>
      <a:lvl5pPr marL="2057400" marR="0" lvl="4"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200" b="0" i="0" u="none" strike="noStrike" kern="1200" cap="none" spc="0" baseline="0">
          <a:solidFill>
            <a:srgbClr val="404040"/>
          </a:solidFill>
          <a:uFillTx/>
          <a:latin typeface="Century Gothic"/>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re 3">
            <a:extLst>
              <a:ext uri="{FF2B5EF4-FFF2-40B4-BE49-F238E27FC236}">
                <a16:creationId xmlns:a16="http://schemas.microsoft.com/office/drawing/2014/main" id="{53966E70-FFD9-AC81-BFC7-1E7F6472DFD2}"/>
              </a:ext>
            </a:extLst>
          </p:cNvPr>
          <p:cNvSpPr txBox="1">
            <a:spLocks noGrp="1"/>
          </p:cNvSpPr>
          <p:nvPr>
            <p:ph type="title"/>
          </p:nvPr>
        </p:nvSpPr>
        <p:spPr>
          <a:xfrm>
            <a:off x="725073" y="261097"/>
            <a:ext cx="10515600" cy="1325559"/>
          </a:xfrm>
        </p:spPr>
        <p:txBody>
          <a:bodyPr/>
          <a:lstStyle/>
          <a:p>
            <a:pPr lvl="0"/>
            <a:r>
              <a:rPr lang="fr-FR" sz="4000" b="1">
                <a:solidFill>
                  <a:srgbClr val="FF0000"/>
                </a:solidFill>
              </a:rPr>
              <a:t>		LOGIQUE INTERNE DU TENNIS DE TABLE</a:t>
            </a:r>
          </a:p>
        </p:txBody>
      </p:sp>
      <p:sp>
        <p:nvSpPr>
          <p:cNvPr id="3" name="Espace réservé du contenu 4">
            <a:extLst>
              <a:ext uri="{FF2B5EF4-FFF2-40B4-BE49-F238E27FC236}">
                <a16:creationId xmlns:a16="http://schemas.microsoft.com/office/drawing/2014/main" id="{5502BA7E-1F84-1211-1019-763AD0563CA1}"/>
              </a:ext>
            </a:extLst>
          </p:cNvPr>
          <p:cNvSpPr txBox="1">
            <a:spLocks noGrp="1"/>
          </p:cNvSpPr>
          <p:nvPr>
            <p:ph idx="1"/>
          </p:nvPr>
        </p:nvSpPr>
        <p:spPr/>
        <p:txBody>
          <a:bodyPr/>
          <a:lstStyle/>
          <a:p>
            <a:pPr lvl="0"/>
            <a:r>
              <a:rPr lang="fr-FR" b="1" u="sng">
                <a:solidFill>
                  <a:srgbClr val="4472C4"/>
                </a:solidFill>
              </a:rPr>
              <a:t>Définition</a:t>
            </a:r>
          </a:p>
          <a:p>
            <a:pPr marL="0" lvl="0" indent="0">
              <a:buNone/>
            </a:pPr>
            <a:r>
              <a:rPr lang="fr-FR" b="1" u="sng"/>
              <a:t> </a:t>
            </a:r>
          </a:p>
          <a:p>
            <a:pPr marL="0" lvl="0" indent="0">
              <a:buNone/>
            </a:pPr>
            <a:r>
              <a:rPr lang="fr-FR" b="1"/>
              <a:t>		C’est quoi pour vous?</a:t>
            </a:r>
          </a:p>
          <a:p>
            <a:pPr marL="0" lvl="0" indent="0">
              <a:buNone/>
            </a:pPr>
            <a:endParaRPr lang="fr-FR" b="1"/>
          </a:p>
          <a:p>
            <a:pPr marL="0" lvl="0" indent="0">
              <a:buNone/>
            </a:pPr>
            <a:r>
              <a:rPr lang="fr-FR" b="1"/>
              <a:t>		</a:t>
            </a:r>
          </a:p>
          <a:p>
            <a:pPr marL="0" lvl="0" indent="0">
              <a:buNone/>
            </a:pPr>
            <a:endParaRPr lang="fr-FR" b="1"/>
          </a:p>
        </p:txBody>
      </p:sp>
      <p:pic>
        <p:nvPicPr>
          <p:cNvPr id="4" name="Picture 4" descr="Person qui réfléchit">
            <a:extLst>
              <a:ext uri="{FF2B5EF4-FFF2-40B4-BE49-F238E27FC236}">
                <a16:creationId xmlns:a16="http://schemas.microsoft.com/office/drawing/2014/main" id="{639BF7DD-6670-9EB4-6646-6445DA4E754A}"/>
              </a:ext>
            </a:extLst>
          </p:cNvPr>
          <p:cNvPicPr>
            <a:picLocks noChangeAspect="1"/>
          </p:cNvPicPr>
          <p:nvPr/>
        </p:nvPicPr>
        <p:blipFill>
          <a:blip r:embed="rId2"/>
          <a:srcRect/>
          <a:stretch>
            <a:fillRect/>
          </a:stretch>
        </p:blipFill>
        <p:spPr>
          <a:xfrm>
            <a:off x="5362571" y="3761100"/>
            <a:ext cx="1466853" cy="1409703"/>
          </a:xfrm>
          <a:prstGeom prst="rect">
            <a:avLst/>
          </a:prstGeom>
          <a:noFill/>
          <a:ln cap="rnd">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EFF452-B7CF-9C24-47BF-407E91638FDC}"/>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812C12D6-C2FA-8694-8369-C4358724F54C}"/>
              </a:ext>
            </a:extLst>
          </p:cNvPr>
          <p:cNvSpPr txBox="1">
            <a:spLocks noGrp="1"/>
          </p:cNvSpPr>
          <p:nvPr>
            <p:ph idx="1"/>
          </p:nvPr>
        </p:nvSpPr>
        <p:spPr/>
        <p:txBody>
          <a:bodyPr/>
          <a:lstStyle/>
          <a:p>
            <a:pPr lvl="0">
              <a:lnSpc>
                <a:spcPct val="80000"/>
              </a:lnSpc>
            </a:pPr>
            <a:r>
              <a:rPr lang="fr-FR" sz="1700" b="1">
                <a:solidFill>
                  <a:srgbClr val="4472C4"/>
                </a:solidFill>
              </a:rPr>
              <a:t>Les enjeux de ce module</a:t>
            </a:r>
          </a:p>
          <a:p>
            <a:pPr lvl="0">
              <a:lnSpc>
                <a:spcPct val="80000"/>
              </a:lnSpc>
            </a:pPr>
            <a:endParaRPr lang="fr-FR" sz="1100" b="1">
              <a:solidFill>
                <a:srgbClr val="4472C4"/>
              </a:solidFill>
            </a:endParaRPr>
          </a:p>
          <a:p>
            <a:pPr lvl="3" algn="just">
              <a:lnSpc>
                <a:spcPct val="80000"/>
              </a:lnSpc>
            </a:pPr>
            <a:r>
              <a:rPr lang="fr-FR" sz="1500"/>
              <a:t>Développer des habiletés motrices spécifiques : les différentes techniques pour marquer des points en jouant sur les paramètres inhérents à la balle et en jouant sur le temps imparti à l’adversaire pour agir.</a:t>
            </a:r>
          </a:p>
          <a:p>
            <a:pPr lvl="3" algn="just">
              <a:lnSpc>
                <a:spcPct val="80000"/>
              </a:lnSpc>
            </a:pPr>
            <a:endParaRPr lang="fr-FR" sz="1500"/>
          </a:p>
          <a:p>
            <a:pPr lvl="3" algn="just">
              <a:lnSpc>
                <a:spcPct val="80000"/>
              </a:lnSpc>
            </a:pPr>
            <a:r>
              <a:rPr lang="fr-FR" sz="1500"/>
              <a:t>Développer des ressources bio-informationnelles : mieux percevoir, décider plus rapidement. Nécessité de prendre en compte l’adversaire (ses caractéristiques et les types d’incertitudes qu’il peut générer sur une balle).</a:t>
            </a:r>
          </a:p>
          <a:p>
            <a:pPr lvl="3" algn="just">
              <a:lnSpc>
                <a:spcPct val="80000"/>
              </a:lnSpc>
            </a:pPr>
            <a:endParaRPr lang="fr-FR" sz="1500"/>
          </a:p>
          <a:p>
            <a:pPr lvl="3" algn="just">
              <a:lnSpc>
                <a:spcPct val="80000"/>
              </a:lnSpc>
            </a:pPr>
            <a:r>
              <a:rPr lang="fr-FR" sz="1500"/>
              <a:t>Connaitre ses propres ressources et celles de l’adversaire dans un intérêt tactique</a:t>
            </a:r>
          </a:p>
          <a:p>
            <a:pPr lvl="3" algn="just">
              <a:lnSpc>
                <a:spcPct val="80000"/>
              </a:lnSpc>
            </a:pPr>
            <a:endParaRPr lang="fr-FR" sz="1500"/>
          </a:p>
          <a:p>
            <a:pPr lvl="3" algn="just">
              <a:lnSpc>
                <a:spcPct val="80000"/>
              </a:lnSpc>
            </a:pPr>
            <a:r>
              <a:rPr lang="fr-FR" sz="1500"/>
              <a:t>Prendre en compte son émotion et l’émotion de l’adversaire</a:t>
            </a:r>
          </a:p>
          <a:p>
            <a:pPr lvl="3" algn="just">
              <a:lnSpc>
                <a:spcPct val="80000"/>
              </a:lnSpc>
            </a:pPr>
            <a:endParaRPr lang="fr-FR" sz="1100"/>
          </a:p>
          <a:p>
            <a:pPr lvl="3">
              <a:lnSpc>
                <a:spcPct val="80000"/>
              </a:lnSpc>
            </a:pPr>
            <a:endParaRPr lang="fr-FR" sz="1100" b="1">
              <a:solidFill>
                <a:srgbClr val="4472C4"/>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C03D3D-09A1-2F6D-CEF4-592C531A879C}"/>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F787CB3F-5549-3613-77E2-8D10F492B3AE}"/>
              </a:ext>
            </a:extLst>
          </p:cNvPr>
          <p:cNvSpPr txBox="1">
            <a:spLocks noGrp="1"/>
          </p:cNvSpPr>
          <p:nvPr>
            <p:ph idx="1"/>
          </p:nvPr>
        </p:nvSpPr>
        <p:spPr/>
        <p:txBody>
          <a:bodyPr/>
          <a:lstStyle/>
          <a:p>
            <a:pPr lvl="0">
              <a:lnSpc>
                <a:spcPct val="80000"/>
              </a:lnSpc>
            </a:pPr>
            <a:r>
              <a:rPr lang="fr-FR" sz="2200" b="1">
                <a:solidFill>
                  <a:srgbClr val="0070C0"/>
                </a:solidFill>
              </a:rPr>
              <a:t>Définition</a:t>
            </a:r>
          </a:p>
          <a:p>
            <a:pPr lvl="2">
              <a:lnSpc>
                <a:spcPct val="80000"/>
              </a:lnSpc>
            </a:pPr>
            <a:r>
              <a:rPr lang="fr-FR" sz="1600">
                <a:solidFill>
                  <a:srgbClr val="000000"/>
                </a:solidFill>
              </a:rPr>
              <a:t>Connaitre et comprendre son activité passe par une démarche de réflexion visant à donner une définition de l’activité que l’on désire enseigner</a:t>
            </a:r>
          </a:p>
          <a:p>
            <a:pPr lvl="2">
              <a:lnSpc>
                <a:spcPct val="80000"/>
              </a:lnSpc>
            </a:pPr>
            <a:endParaRPr lang="fr-FR" sz="1600">
              <a:solidFill>
                <a:srgbClr val="000000"/>
              </a:solidFill>
            </a:endParaRPr>
          </a:p>
          <a:p>
            <a:pPr lvl="2">
              <a:lnSpc>
                <a:spcPct val="80000"/>
              </a:lnSpc>
            </a:pPr>
            <a:r>
              <a:rPr lang="fr-FR" sz="1600">
                <a:solidFill>
                  <a:srgbClr val="000000"/>
                </a:solidFill>
              </a:rPr>
              <a:t>Ce qui guide les actions du joueur qui est déterminé par des réglements, le matériel (table, raquette, balle)</a:t>
            </a:r>
          </a:p>
          <a:p>
            <a:pPr lvl="2">
              <a:lnSpc>
                <a:spcPct val="80000"/>
              </a:lnSpc>
            </a:pPr>
            <a:endParaRPr lang="fr-FR" sz="1600">
              <a:solidFill>
                <a:srgbClr val="000000"/>
              </a:solidFill>
            </a:endParaRPr>
          </a:p>
          <a:p>
            <a:pPr lvl="2">
              <a:lnSpc>
                <a:spcPct val="80000"/>
              </a:lnSpc>
            </a:pPr>
            <a:r>
              <a:rPr lang="fr-FR" sz="1600">
                <a:solidFill>
                  <a:srgbClr val="000000"/>
                </a:solidFill>
              </a:rPr>
              <a:t>L’objectif c’est de gagner (ce n’est pas être le plus beau, ni le meilleur). Il faut être meilleur que son adversaire en utilisant la tactique, la technique…</a:t>
            </a:r>
          </a:p>
          <a:p>
            <a:pPr lvl="2">
              <a:lnSpc>
                <a:spcPct val="80000"/>
              </a:lnSpc>
            </a:pPr>
            <a:endParaRPr lang="fr-FR" sz="1600">
              <a:solidFill>
                <a:srgbClr val="000000"/>
              </a:solidFill>
            </a:endParaRPr>
          </a:p>
          <a:p>
            <a:pPr lvl="2">
              <a:lnSpc>
                <a:spcPct val="80000"/>
              </a:lnSpc>
            </a:pPr>
            <a:r>
              <a:rPr lang="fr-FR" sz="1600">
                <a:solidFill>
                  <a:srgbClr val="000000"/>
                </a:solidFill>
              </a:rPr>
              <a:t>Ainsi chacun doit faire son maximum pour ne pas se laisser à l’autre l’opportunité d’imposer son jeu et en développant le sien.</a:t>
            </a:r>
          </a:p>
          <a:p>
            <a:pPr lvl="2">
              <a:lnSpc>
                <a:spcPct val="80000"/>
              </a:lnSpc>
            </a:pPr>
            <a:endParaRPr lang="fr-FR" sz="1600" b="1">
              <a:solidFill>
                <a:srgbClr val="0070C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823003-FF37-C3C9-59D9-3B4EAA6E52A0}"/>
              </a:ext>
            </a:extLst>
          </p:cNvPr>
          <p:cNvSpPr txBox="1">
            <a:spLocks noGrp="1"/>
          </p:cNvSpPr>
          <p:nvPr>
            <p:ph type="title"/>
          </p:nvPr>
        </p:nvSpPr>
        <p:spPr>
          <a:xfrm>
            <a:off x="640235" y="431112"/>
            <a:ext cx="10515600" cy="1325559"/>
          </a:xfrm>
        </p:spPr>
        <p:txBody>
          <a:bodyPr/>
          <a:lstStyle/>
          <a:p>
            <a:pPr lvl="0"/>
            <a:r>
              <a:rPr lang="fr-FR" b="1">
                <a:solidFill>
                  <a:srgbClr val="FF0000"/>
                </a:solidFill>
              </a:rPr>
              <a:t>			Logique interne du tennis de table</a:t>
            </a:r>
          </a:p>
        </p:txBody>
      </p:sp>
      <p:sp>
        <p:nvSpPr>
          <p:cNvPr id="3" name="Espace réservé du contenu 2">
            <a:extLst>
              <a:ext uri="{FF2B5EF4-FFF2-40B4-BE49-F238E27FC236}">
                <a16:creationId xmlns:a16="http://schemas.microsoft.com/office/drawing/2014/main" id="{C99E54E4-666F-CF21-D3CF-E5590DE03864}"/>
              </a:ext>
            </a:extLst>
          </p:cNvPr>
          <p:cNvSpPr txBox="1">
            <a:spLocks noGrp="1"/>
          </p:cNvSpPr>
          <p:nvPr>
            <p:ph idx="1"/>
          </p:nvPr>
        </p:nvSpPr>
        <p:spPr/>
        <p:txBody>
          <a:bodyPr/>
          <a:lstStyle/>
          <a:p>
            <a:pPr lvl="0"/>
            <a:endParaRPr lang="fr-FR" b="1">
              <a:solidFill>
                <a:srgbClr val="4472C4"/>
              </a:solidFill>
            </a:endParaRPr>
          </a:p>
          <a:p>
            <a:pPr lvl="0"/>
            <a:r>
              <a:rPr lang="fr-FR" sz="2400" b="1">
                <a:solidFill>
                  <a:srgbClr val="4472C4"/>
                </a:solidFill>
              </a:rPr>
              <a:t>Pouvez vous me dire ce que définit le tennis de table ?</a:t>
            </a:r>
          </a:p>
          <a:p>
            <a:pPr lvl="0"/>
            <a:endParaRPr lang="fr-FR" sz="2400" b="1">
              <a:solidFill>
                <a:srgbClr val="4472C4"/>
              </a:solidFill>
            </a:endParaRPr>
          </a:p>
          <a:p>
            <a:pPr marL="0" lvl="0" indent="0">
              <a:buNone/>
            </a:pPr>
            <a:endParaRPr lang="fr-FR" b="1">
              <a:solidFill>
                <a:srgbClr val="4472C4"/>
              </a:solidFill>
            </a:endParaRPr>
          </a:p>
        </p:txBody>
      </p:sp>
      <p:pic>
        <p:nvPicPr>
          <p:cNvPr id="4" name="Picture 4" descr="Person qui réfléchit">
            <a:extLst>
              <a:ext uri="{FF2B5EF4-FFF2-40B4-BE49-F238E27FC236}">
                <a16:creationId xmlns:a16="http://schemas.microsoft.com/office/drawing/2014/main" id="{C50B74A1-BE58-FD4D-64A4-DCAA65AE8978}"/>
              </a:ext>
            </a:extLst>
          </p:cNvPr>
          <p:cNvPicPr>
            <a:picLocks noChangeAspect="1"/>
          </p:cNvPicPr>
          <p:nvPr/>
        </p:nvPicPr>
        <p:blipFill>
          <a:blip r:embed="rId2"/>
          <a:srcRect/>
          <a:stretch>
            <a:fillRect/>
          </a:stretch>
        </p:blipFill>
        <p:spPr>
          <a:xfrm>
            <a:off x="5362571" y="3732818"/>
            <a:ext cx="1466853" cy="1409703"/>
          </a:xfrm>
          <a:prstGeom prst="rect">
            <a:avLst/>
          </a:prstGeom>
          <a:noFill/>
          <a:ln cap="rnd">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091BAC-58F1-10D9-F25C-915D5A7CBB84}"/>
              </a:ext>
            </a:extLst>
          </p:cNvPr>
          <p:cNvSpPr txBox="1">
            <a:spLocks noGrp="1"/>
          </p:cNvSpPr>
          <p:nvPr>
            <p:ph type="title"/>
          </p:nvPr>
        </p:nvSpPr>
        <p:spPr>
          <a:xfrm>
            <a:off x="838203" y="365129"/>
            <a:ext cx="10515600" cy="1096027"/>
          </a:xfrm>
        </p:spPr>
        <p:txBody>
          <a:bodyPr/>
          <a:lstStyle/>
          <a:p>
            <a:pPr lvl="0"/>
            <a:r>
              <a:rPr lang="fr-FR" b="1">
                <a:solidFill>
                  <a:srgbClr val="FF0000"/>
                </a:solidFill>
              </a:rPr>
              <a:t>          Logique interne du tennis de table</a:t>
            </a:r>
          </a:p>
        </p:txBody>
      </p:sp>
      <p:sp>
        <p:nvSpPr>
          <p:cNvPr id="3" name="Espace réservé du contenu 2">
            <a:extLst>
              <a:ext uri="{FF2B5EF4-FFF2-40B4-BE49-F238E27FC236}">
                <a16:creationId xmlns:a16="http://schemas.microsoft.com/office/drawing/2014/main" id="{ADA85F59-036C-ABA0-66A5-90F4A4E66552}"/>
              </a:ext>
            </a:extLst>
          </p:cNvPr>
          <p:cNvSpPr txBox="1">
            <a:spLocks noGrp="1"/>
          </p:cNvSpPr>
          <p:nvPr>
            <p:ph idx="1"/>
          </p:nvPr>
        </p:nvSpPr>
        <p:spPr/>
        <p:txBody>
          <a:bodyPr/>
          <a:lstStyle/>
          <a:p>
            <a:pPr lvl="0"/>
            <a:r>
              <a:rPr lang="fr-FR" b="1">
                <a:solidFill>
                  <a:srgbClr val="4472C4"/>
                </a:solidFill>
              </a:rPr>
              <a:t>Ce qui définit le tennis de table</a:t>
            </a:r>
          </a:p>
          <a:p>
            <a:pPr lvl="1"/>
            <a:r>
              <a:rPr lang="fr-FR"/>
              <a:t>Sport individuel ou collectif</a:t>
            </a:r>
          </a:p>
          <a:p>
            <a:pPr lvl="1"/>
            <a:r>
              <a:rPr lang="fr-FR"/>
              <a:t>Sport duelSport de non contact : affrontement à distance medié par un objet (la balle) renvoyé à l’aide d’un engin la raquette</a:t>
            </a:r>
          </a:p>
          <a:p>
            <a:pPr lvl="1"/>
            <a:r>
              <a:rPr lang="fr-FR"/>
              <a:t>Des qualités de vitesse, de réaction, d’exécution, d’esprit malin sont demandés.</a:t>
            </a:r>
          </a:p>
          <a:p>
            <a:pPr lvl="1"/>
            <a:r>
              <a:rPr lang="fr-FR"/>
              <a:t>Sport à cible : la table</a:t>
            </a:r>
          </a:p>
          <a:p>
            <a:pPr lvl="1"/>
            <a:r>
              <a:rPr lang="fr-FR"/>
              <a:t>Objectif marquer le point et plus généralement la rencontre</a:t>
            </a:r>
          </a:p>
          <a:p>
            <a:pPr lvl="1"/>
            <a:r>
              <a:rPr lang="fr-FR"/>
              <a:t>Performance : il ne faut pas être le meilleure mais le meilleur que l’autre (on peut gagner un match en étant mauvais)</a:t>
            </a:r>
          </a:p>
          <a:p>
            <a:pPr lvl="0"/>
            <a:endParaRPr lang="fr-FR"/>
          </a:p>
          <a:p>
            <a:pPr lvl="0"/>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3FF919-0956-92CD-D22E-527698F8C213}"/>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079E6E0E-E9ED-C605-71CD-7D759D9E06F6}"/>
              </a:ext>
            </a:extLst>
          </p:cNvPr>
          <p:cNvSpPr txBox="1">
            <a:spLocks noGrp="1"/>
          </p:cNvSpPr>
          <p:nvPr>
            <p:ph idx="1"/>
          </p:nvPr>
        </p:nvSpPr>
        <p:spPr/>
        <p:txBody>
          <a:bodyPr/>
          <a:lstStyle/>
          <a:p>
            <a:pPr lvl="0">
              <a:lnSpc>
                <a:spcPct val="90000"/>
              </a:lnSpc>
            </a:pPr>
            <a:r>
              <a:rPr lang="fr-FR" b="1">
                <a:solidFill>
                  <a:srgbClr val="4472C4"/>
                </a:solidFill>
              </a:rPr>
              <a:t>La spécificité du tennis de table</a:t>
            </a:r>
          </a:p>
          <a:p>
            <a:pPr lvl="1">
              <a:lnSpc>
                <a:spcPct val="90000"/>
              </a:lnSpc>
            </a:pPr>
            <a:endParaRPr lang="fr-FR" b="1">
              <a:solidFill>
                <a:srgbClr val="4472C4"/>
              </a:solidFill>
            </a:endParaRPr>
          </a:p>
          <a:p>
            <a:pPr lvl="1">
              <a:lnSpc>
                <a:spcPct val="90000"/>
              </a:lnSpc>
            </a:pPr>
            <a:r>
              <a:rPr lang="fr-FR"/>
              <a:t>L’espace de jeu : la table</a:t>
            </a:r>
          </a:p>
          <a:p>
            <a:pPr lvl="1">
              <a:lnSpc>
                <a:spcPct val="90000"/>
              </a:lnSpc>
            </a:pPr>
            <a:endParaRPr lang="fr-FR"/>
          </a:p>
          <a:p>
            <a:pPr lvl="1">
              <a:lnSpc>
                <a:spcPct val="90000"/>
              </a:lnSpc>
            </a:pPr>
            <a:r>
              <a:rPr lang="fr-FR"/>
              <a:t>La dimension et la hauteur du filet (15,25 cm)</a:t>
            </a:r>
          </a:p>
          <a:p>
            <a:pPr marL="457200" lvl="1" indent="0">
              <a:lnSpc>
                <a:spcPct val="90000"/>
              </a:lnSpc>
              <a:buNone/>
            </a:pPr>
            <a:endParaRPr lang="fr-FR"/>
          </a:p>
          <a:p>
            <a:pPr lvl="1">
              <a:lnSpc>
                <a:spcPct val="90000"/>
              </a:lnSpc>
            </a:pPr>
            <a:r>
              <a:rPr lang="fr-FR"/>
              <a:t>Le matériel : la balle 40mm de diamètre et la raquette</a:t>
            </a:r>
          </a:p>
          <a:p>
            <a:pPr marL="457200" lvl="1" indent="0">
              <a:lnSpc>
                <a:spcPct val="90000"/>
              </a:lnSpc>
              <a:buNone/>
            </a:pPr>
            <a:r>
              <a:rPr lang="fr-FR"/>
              <a:t>   (Propriétés d’adhérence, surface très petite).</a:t>
            </a:r>
          </a:p>
          <a:p>
            <a:pPr marL="457200" lvl="1" indent="0">
              <a:lnSpc>
                <a:spcPct val="90000"/>
              </a:lnSpc>
              <a:buNone/>
            </a:pPr>
            <a:r>
              <a:rPr lang="fr-FR" sz="6000"/>
              <a:t>. </a:t>
            </a:r>
            <a:r>
              <a:rPr lang="fr-FR"/>
              <a:t>Les règles du jeu</a:t>
            </a:r>
          </a:p>
          <a:p>
            <a:pPr marL="457200" lvl="1" indent="0">
              <a:lnSpc>
                <a:spcPct val="90000"/>
              </a:lnSpc>
              <a:buNone/>
            </a:pPr>
            <a:endParaRPr lang="fr-FR"/>
          </a:p>
          <a:p>
            <a:pPr marL="457200" lvl="1" indent="0">
              <a:lnSpc>
                <a:spcPct val="90000"/>
              </a:lnSpc>
              <a:buNone/>
            </a:pPr>
            <a:endParaRPr lang="fr-FR"/>
          </a:p>
          <a:p>
            <a:pPr marL="457200" lvl="1" indent="0">
              <a:lnSpc>
                <a:spcPct val="90000"/>
              </a:lnSpc>
              <a:buNone/>
            </a:pPr>
            <a:endParaRPr lang="fr-FR"/>
          </a:p>
          <a:p>
            <a:pPr marL="457200" lvl="1" indent="0">
              <a:lnSpc>
                <a:spcPct val="90000"/>
              </a:lnSpc>
              <a:buNone/>
            </a:pPr>
            <a:endParaRPr lang="fr-FR"/>
          </a:p>
          <a:p>
            <a:pPr marL="457200" lvl="1" indent="0">
              <a:lnSpc>
                <a:spcPct val="90000"/>
              </a:lnSpc>
              <a:buNone/>
            </a:pPr>
            <a:endParaRPr lang="fr-FR" b="1">
              <a:solidFill>
                <a:srgbClr val="4472C4"/>
              </a:solidFill>
            </a:endParaRPr>
          </a:p>
          <a:p>
            <a:pPr marL="457200" lvl="1" indent="0">
              <a:lnSpc>
                <a:spcPct val="90000"/>
              </a:lnSpc>
              <a:buNone/>
            </a:pPr>
            <a:endParaRPr lang="fr-FR" b="1">
              <a:solidFill>
                <a:srgbClr val="4472C4"/>
              </a:solidFill>
            </a:endParaRPr>
          </a:p>
          <a:p>
            <a:pPr marL="457200" lvl="1" indent="0">
              <a:lnSpc>
                <a:spcPct val="90000"/>
              </a:lnSpc>
              <a:buNone/>
            </a:pPr>
            <a:endParaRPr lang="fr-FR" b="1">
              <a:solidFill>
                <a:srgbClr val="4472C4"/>
              </a:solidFill>
            </a:endParaRPr>
          </a:p>
          <a:p>
            <a:pPr marL="457200" lvl="1" indent="0">
              <a:lnSpc>
                <a:spcPct val="90000"/>
              </a:lnSpc>
              <a:buNone/>
            </a:pPr>
            <a:endParaRPr lang="fr-FR" b="1">
              <a:solidFill>
                <a:srgbClr val="4472C4"/>
              </a:solidFill>
            </a:endParaRPr>
          </a:p>
          <a:p>
            <a:pPr lvl="1">
              <a:lnSpc>
                <a:spcPct val="90000"/>
              </a:lnSpc>
            </a:pPr>
            <a:endParaRPr lang="fr-FR" b="1">
              <a:solidFill>
                <a:srgbClr val="4472C4"/>
              </a:solidFill>
            </a:endParaRPr>
          </a:p>
        </p:txBody>
      </p:sp>
      <p:pic>
        <p:nvPicPr>
          <p:cNvPr id="4" name="Image 3" descr="Table">
            <a:extLst>
              <a:ext uri="{FF2B5EF4-FFF2-40B4-BE49-F238E27FC236}">
                <a16:creationId xmlns:a16="http://schemas.microsoft.com/office/drawing/2014/main" id="{B2FE939F-F6F8-A468-1D83-42304CAE3BF4}"/>
              </a:ext>
            </a:extLst>
          </p:cNvPr>
          <p:cNvPicPr>
            <a:picLocks noChangeAspect="1"/>
          </p:cNvPicPr>
          <p:nvPr/>
        </p:nvPicPr>
        <p:blipFill>
          <a:blip r:embed="rId2"/>
          <a:stretch>
            <a:fillRect/>
          </a:stretch>
        </p:blipFill>
        <p:spPr>
          <a:xfrm>
            <a:off x="8738289" y="2796582"/>
            <a:ext cx="1653536" cy="1529718"/>
          </a:xfrm>
          <a:prstGeom prst="rect">
            <a:avLst/>
          </a:prstGeom>
          <a:noFill/>
          <a:ln cap="rnd">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B73C7C-A17E-8C23-8842-59CE373FE721}"/>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7C39B23F-4A34-9EDD-3ED7-496E9E14EC70}"/>
              </a:ext>
            </a:extLst>
          </p:cNvPr>
          <p:cNvSpPr txBox="1">
            <a:spLocks noGrp="1"/>
          </p:cNvSpPr>
          <p:nvPr>
            <p:ph idx="1"/>
          </p:nvPr>
        </p:nvSpPr>
        <p:spPr/>
        <p:txBody>
          <a:bodyPr/>
          <a:lstStyle/>
          <a:p>
            <a:pPr lvl="0"/>
            <a:r>
              <a:rPr lang="fr-FR" b="1">
                <a:solidFill>
                  <a:srgbClr val="4472C4"/>
                </a:solidFill>
              </a:rPr>
              <a:t>Les éléments de base au tennis de table</a:t>
            </a:r>
          </a:p>
          <a:p>
            <a:pPr lvl="0"/>
            <a:endParaRPr lang="fr-FR" b="1">
              <a:solidFill>
                <a:srgbClr val="4472C4"/>
              </a:solidFill>
            </a:endParaRPr>
          </a:p>
          <a:p>
            <a:pPr lvl="0" algn="ctr"/>
            <a:r>
              <a:rPr lang="fr-FR"/>
              <a:t>Quels sont-ils?</a:t>
            </a:r>
          </a:p>
          <a:p>
            <a:pPr lvl="0"/>
            <a:endParaRPr lang="fr-FR" b="1">
              <a:solidFill>
                <a:srgbClr val="4472C4"/>
              </a:solidFill>
            </a:endParaRPr>
          </a:p>
          <a:p>
            <a:pPr lvl="0"/>
            <a:endParaRPr lang="fr-FR" b="1">
              <a:solidFill>
                <a:srgbClr val="4472C4"/>
              </a:solidFill>
            </a:endParaRPr>
          </a:p>
        </p:txBody>
      </p:sp>
      <p:pic>
        <p:nvPicPr>
          <p:cNvPr id="4" name="Image 5">
            <a:extLst>
              <a:ext uri="{FF2B5EF4-FFF2-40B4-BE49-F238E27FC236}">
                <a16:creationId xmlns:a16="http://schemas.microsoft.com/office/drawing/2014/main" id="{1EAB3C79-8B4E-1F20-EED9-84D8AF2D7423}"/>
              </a:ext>
            </a:extLst>
          </p:cNvPr>
          <p:cNvPicPr>
            <a:picLocks noChangeAspect="1"/>
          </p:cNvPicPr>
          <p:nvPr/>
        </p:nvPicPr>
        <p:blipFill>
          <a:blip r:embed="rId2"/>
          <a:stretch>
            <a:fillRect/>
          </a:stretch>
        </p:blipFill>
        <p:spPr>
          <a:xfrm>
            <a:off x="5364419" y="3900153"/>
            <a:ext cx="1463168" cy="1414393"/>
          </a:xfrm>
          <a:prstGeom prst="rect">
            <a:avLst/>
          </a:prstGeom>
          <a:noFill/>
          <a:ln cap="rnd">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FC96CE-ACB9-6429-6827-EAFC3C91801B}"/>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D4CFD976-3C49-4D29-C116-A6772E1CABE5}"/>
              </a:ext>
            </a:extLst>
          </p:cNvPr>
          <p:cNvSpPr txBox="1">
            <a:spLocks noGrp="1"/>
          </p:cNvSpPr>
          <p:nvPr>
            <p:ph idx="1"/>
          </p:nvPr>
        </p:nvSpPr>
        <p:spPr/>
        <p:txBody>
          <a:bodyPr/>
          <a:lstStyle/>
          <a:p>
            <a:pPr lvl="0">
              <a:lnSpc>
                <a:spcPct val="50000"/>
              </a:lnSpc>
            </a:pPr>
            <a:r>
              <a:rPr lang="fr-FR" sz="1900" b="1">
                <a:solidFill>
                  <a:srgbClr val="4472C4"/>
                </a:solidFill>
              </a:rPr>
              <a:t>Les éléments de base au tennis de table</a:t>
            </a:r>
          </a:p>
          <a:p>
            <a:pPr lvl="4">
              <a:lnSpc>
                <a:spcPct val="50000"/>
              </a:lnSpc>
            </a:pPr>
            <a:endParaRPr lang="fr-FR" sz="1600"/>
          </a:p>
          <a:p>
            <a:pPr lvl="4">
              <a:lnSpc>
                <a:spcPct val="50000"/>
              </a:lnSpc>
            </a:pPr>
            <a:r>
              <a:rPr lang="fr-FR" sz="1600"/>
              <a:t>La vitesse</a:t>
            </a:r>
          </a:p>
          <a:p>
            <a:pPr lvl="4">
              <a:lnSpc>
                <a:spcPct val="50000"/>
              </a:lnSpc>
            </a:pPr>
            <a:endParaRPr lang="fr-FR" sz="1600"/>
          </a:p>
          <a:p>
            <a:pPr lvl="4">
              <a:lnSpc>
                <a:spcPct val="50000"/>
              </a:lnSpc>
            </a:pPr>
            <a:r>
              <a:rPr lang="fr-FR" sz="1600"/>
              <a:t>La puissance</a:t>
            </a:r>
          </a:p>
          <a:p>
            <a:pPr lvl="4">
              <a:lnSpc>
                <a:spcPct val="50000"/>
              </a:lnSpc>
            </a:pPr>
            <a:endParaRPr lang="fr-FR" sz="1600"/>
          </a:p>
          <a:p>
            <a:pPr lvl="4">
              <a:lnSpc>
                <a:spcPct val="50000"/>
              </a:lnSpc>
            </a:pPr>
            <a:r>
              <a:rPr lang="fr-FR" sz="1600"/>
              <a:t>Le contrôle</a:t>
            </a:r>
          </a:p>
          <a:p>
            <a:pPr lvl="4">
              <a:lnSpc>
                <a:spcPct val="50000"/>
              </a:lnSpc>
            </a:pPr>
            <a:endParaRPr lang="fr-FR" sz="1600"/>
          </a:p>
          <a:p>
            <a:pPr lvl="4">
              <a:lnSpc>
                <a:spcPct val="50000"/>
              </a:lnSpc>
            </a:pPr>
            <a:r>
              <a:rPr lang="fr-FR" sz="1600"/>
              <a:t>La rotation</a:t>
            </a:r>
          </a:p>
          <a:p>
            <a:pPr lvl="4">
              <a:lnSpc>
                <a:spcPct val="50000"/>
              </a:lnSpc>
            </a:pPr>
            <a:endParaRPr lang="fr-FR" sz="1600"/>
          </a:p>
          <a:p>
            <a:pPr lvl="4">
              <a:lnSpc>
                <a:spcPct val="50000"/>
              </a:lnSpc>
            </a:pPr>
            <a:r>
              <a:rPr lang="fr-FR" sz="1600"/>
              <a:t>La combinaison et la variété de ces éléments</a:t>
            </a:r>
          </a:p>
          <a:p>
            <a:pPr lvl="4">
              <a:lnSpc>
                <a:spcPct val="50000"/>
              </a:lnSpc>
            </a:pPr>
            <a:endParaRPr lang="fr-FR" sz="1600"/>
          </a:p>
          <a:p>
            <a:pPr lvl="4">
              <a:lnSpc>
                <a:spcPct val="50000"/>
              </a:lnSpc>
            </a:pPr>
            <a:r>
              <a:rPr lang="fr-FR" sz="1600"/>
              <a:t>L’habileté (geste technique</a:t>
            </a:r>
          </a:p>
          <a:p>
            <a:pPr lvl="4">
              <a:lnSpc>
                <a:spcPct val="50000"/>
              </a:lnSpc>
            </a:pPr>
            <a:endParaRPr lang="fr-FR" sz="1600"/>
          </a:p>
          <a:p>
            <a:pPr lvl="4">
              <a:lnSpc>
                <a:spcPct val="50000"/>
              </a:lnSpc>
            </a:pPr>
            <a:r>
              <a:rPr lang="fr-FR" sz="1600"/>
              <a:t>Le traitement rapide de l’information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BAA3AB-D74D-B5F2-08B4-9A8A9C60581B}"/>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2CBDE53F-81EF-D789-8DC7-F707787A5C1A}"/>
              </a:ext>
            </a:extLst>
          </p:cNvPr>
          <p:cNvSpPr txBox="1">
            <a:spLocks noGrp="1"/>
          </p:cNvSpPr>
          <p:nvPr>
            <p:ph idx="1"/>
          </p:nvPr>
        </p:nvSpPr>
        <p:spPr/>
        <p:txBody>
          <a:bodyPr/>
          <a:lstStyle/>
          <a:p>
            <a:pPr lvl="0"/>
            <a:r>
              <a:rPr lang="fr-FR" b="1">
                <a:solidFill>
                  <a:srgbClr val="4472C4"/>
                </a:solidFill>
              </a:rPr>
              <a:t>Les problèmes fondamentaux liès au tennis de table</a:t>
            </a:r>
          </a:p>
          <a:p>
            <a:pPr lvl="2"/>
            <a:endParaRPr lang="fr-FR"/>
          </a:p>
          <a:p>
            <a:pPr lvl="2"/>
            <a:r>
              <a:rPr lang="fr-FR"/>
              <a:t>S’organiser pour renvoyer la balle sur la demie table adverse avec la réalisation d’habilités spécifiques.</a:t>
            </a:r>
          </a:p>
          <a:p>
            <a:pPr lvl="2"/>
            <a:endParaRPr lang="fr-FR"/>
          </a:p>
          <a:p>
            <a:pPr lvl="2"/>
            <a:r>
              <a:rPr lang="fr-FR"/>
              <a:t>Défendre et attaquer dans la même action.</a:t>
            </a:r>
          </a:p>
          <a:p>
            <a:pPr lvl="2"/>
            <a:endParaRPr lang="fr-FR"/>
          </a:p>
          <a:p>
            <a:pPr lvl="2"/>
            <a:r>
              <a:rPr lang="fr-FR"/>
              <a:t>Gérer la continuité/discontinuité de l’échange : maitriser simultanément la vitesse et la précision du renvoi pour assure la continuité de léchange ou au contraire la rompre.</a:t>
            </a:r>
          </a:p>
          <a:p>
            <a:pPr lvl="2"/>
            <a:endParaRPr lang="fr-FR"/>
          </a:p>
          <a:p>
            <a:pPr lvl="2"/>
            <a:r>
              <a:rPr lang="fr-FR"/>
              <a:t>Se maîtriser et se contrôler pour gérer ses émotions (déséquilibre entre fatigue physique et émotion).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5CB04-7317-04FD-D198-F43A14B5BE4B}"/>
              </a:ext>
            </a:extLst>
          </p:cNvPr>
          <p:cNvSpPr txBox="1">
            <a:spLocks noGrp="1"/>
          </p:cNvSpPr>
          <p:nvPr>
            <p:ph type="title"/>
          </p:nvPr>
        </p:nvSpPr>
        <p:spPr/>
        <p:txBody>
          <a:bodyPr/>
          <a:lstStyle/>
          <a:p>
            <a:pPr lvl="0"/>
            <a:r>
              <a:rPr lang="fr-FR" b="1">
                <a:solidFill>
                  <a:srgbClr val="FF0000"/>
                </a:solidFill>
              </a:rPr>
              <a:t>Logique interne du tennis de table</a:t>
            </a:r>
          </a:p>
        </p:txBody>
      </p:sp>
      <p:sp>
        <p:nvSpPr>
          <p:cNvPr id="3" name="Espace réservé du contenu 2">
            <a:extLst>
              <a:ext uri="{FF2B5EF4-FFF2-40B4-BE49-F238E27FC236}">
                <a16:creationId xmlns:a16="http://schemas.microsoft.com/office/drawing/2014/main" id="{069B364B-B073-B14D-DA75-4B020969CBFE}"/>
              </a:ext>
            </a:extLst>
          </p:cNvPr>
          <p:cNvSpPr txBox="1">
            <a:spLocks noGrp="1"/>
          </p:cNvSpPr>
          <p:nvPr>
            <p:ph idx="1"/>
          </p:nvPr>
        </p:nvSpPr>
        <p:spPr/>
        <p:txBody>
          <a:bodyPr/>
          <a:lstStyle/>
          <a:p>
            <a:pPr lvl="0">
              <a:lnSpc>
                <a:spcPct val="90000"/>
              </a:lnSpc>
            </a:pPr>
            <a:r>
              <a:rPr lang="fr-FR" sz="1500" b="1">
                <a:solidFill>
                  <a:srgbClr val="4472C4"/>
                </a:solidFill>
              </a:rPr>
              <a:t>Les 3 grands axes pour marquer le point</a:t>
            </a:r>
          </a:p>
          <a:p>
            <a:pPr lvl="0">
              <a:lnSpc>
                <a:spcPct val="90000"/>
              </a:lnSpc>
            </a:pPr>
            <a:endParaRPr lang="fr-FR" sz="1500">
              <a:solidFill>
                <a:srgbClr val="4472C4"/>
              </a:solidFill>
            </a:endParaRPr>
          </a:p>
          <a:p>
            <a:pPr lvl="4">
              <a:lnSpc>
                <a:spcPct val="90000"/>
              </a:lnSpc>
            </a:pPr>
            <a:r>
              <a:rPr lang="fr-FR" sz="1700"/>
              <a:t>Mettre l’adversaire hors de portée de la balle (empêcher l’adversaire de toucher la balle en jouant sur les placements, sur le rythme, sur la vitesse, en utilisant le contre –pied, en jouant au ventre, en jouant sur la profondeur (amorti).</a:t>
            </a:r>
          </a:p>
          <a:p>
            <a:pPr lvl="4">
              <a:lnSpc>
                <a:spcPct val="90000"/>
              </a:lnSpc>
            </a:pPr>
            <a:endParaRPr lang="fr-FR" sz="1700"/>
          </a:p>
          <a:p>
            <a:pPr lvl="4">
              <a:lnSpc>
                <a:spcPct val="90000"/>
              </a:lnSpc>
            </a:pPr>
            <a:r>
              <a:rPr lang="fr-FR" sz="1700"/>
              <a:t>Pousser l’adversaire à la faute en jouant sur le rythme, les variations  de trajectoires et de rotations</a:t>
            </a:r>
          </a:p>
          <a:p>
            <a:pPr lvl="4">
              <a:lnSpc>
                <a:spcPct val="90000"/>
              </a:lnSpc>
            </a:pPr>
            <a:endParaRPr lang="fr-FR" sz="1700"/>
          </a:p>
          <a:p>
            <a:pPr lvl="4">
              <a:lnSpc>
                <a:spcPct val="90000"/>
              </a:lnSpc>
            </a:pPr>
            <a:r>
              <a:rPr lang="fr-FR" sz="1700"/>
              <a:t>Ne pas faire la faute soi-même en ayant une réponse adaptée à la balle de l’adversaire</a:t>
            </a:r>
          </a:p>
          <a:p>
            <a:pPr lvl="0">
              <a:lnSpc>
                <a:spcPct val="90000"/>
              </a:lnSpc>
            </a:pPr>
            <a:endParaRPr lang="fr-FR" sz="1500"/>
          </a:p>
        </p:txBody>
      </p:sp>
    </p:spTree>
  </p:cSld>
  <p:clrMapOvr>
    <a:masterClrMapping/>
  </p:clrMapOvr>
</p:sld>
</file>

<file path=ppt/theme/theme1.xml><?xml version="1.0" encoding="utf-8"?>
<a:theme xmlns:a="http://schemas.openxmlformats.org/drawingml/2006/main" name="Br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145</TotalTime>
  <Words>632</Words>
  <Application>Microsoft Office PowerPoint</Application>
  <PresentationFormat>Grand écran</PresentationFormat>
  <Paragraphs>91</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Century Gothic</vt:lpstr>
      <vt:lpstr>Wingdings 3</vt:lpstr>
      <vt:lpstr>Brin</vt:lpstr>
      <vt:lpstr>  LOGIQUE INTERNE DU TENNIS DE TABLE</vt:lpstr>
      <vt:lpstr>Logique interne du tennis de table</vt:lpstr>
      <vt:lpstr>   Logique interne du tennis de table</vt:lpstr>
      <vt:lpstr>          Logique interne du tennis de table</vt:lpstr>
      <vt:lpstr>Logique interne du tennis de table</vt:lpstr>
      <vt:lpstr>Logique interne du tennis de table</vt:lpstr>
      <vt:lpstr>Logique interne du tennis de table</vt:lpstr>
      <vt:lpstr>Logique interne du tennis de table</vt:lpstr>
      <vt:lpstr>Logique interne du tennis de table</vt:lpstr>
      <vt:lpstr>Logique interne du tennis de table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Gwenn BOZEC</dc:creator>
  <cp:lastModifiedBy>Gwenn BOZEC</cp:lastModifiedBy>
  <cp:revision>10</cp:revision>
  <cp:lastPrinted>2025-08-17T17:36:21Z</cp:lastPrinted>
  <dcterms:created xsi:type="dcterms:W3CDTF">2025-08-17T15:07:44Z</dcterms:created>
  <dcterms:modified xsi:type="dcterms:W3CDTF">2026-09-07T18:47:17Z</dcterms:modified>
</cp:coreProperties>
</file>