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31D85-91FA-40B3-A9A6-9D97912BF4A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89215" y="2514600"/>
            <a:ext cx="8915400" cy="2262783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C3419A-EDC6-0A8D-D464-F924BA53AFE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89215" y="4777383"/>
            <a:ext cx="8915400" cy="1126284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BE4AB-5BC9-FD9B-A7A1-562FAC5A38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41B487-78D1-43C6-8F46-99CBE6910587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6C9AC-B027-E444-698A-6765026210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05B633C-D9A6-F461-58E1-49040F2B7B19}"/>
              </a:ext>
            </a:extLst>
          </p:cNvPr>
          <p:cNvSpPr/>
          <p:nvPr/>
        </p:nvSpPr>
        <p:spPr>
          <a:xfrm>
            <a:off x="0" y="4323813"/>
            <a:ext cx="1744647" cy="778593"/>
          </a:xfrm>
          <a:custGeom>
            <a:avLst/>
            <a:gdLst>
              <a:gd name="f0" fmla="val w"/>
              <a:gd name="f1" fmla="val h"/>
              <a:gd name="f2" fmla="val 0"/>
              <a:gd name="f3" fmla="val 372"/>
              <a:gd name="f4" fmla="val 166"/>
              <a:gd name="f5" fmla="val 287"/>
              <a:gd name="f6" fmla="val 290"/>
              <a:gd name="f7" fmla="val 292"/>
              <a:gd name="f8" fmla="val 165"/>
              <a:gd name="f9" fmla="val 293"/>
              <a:gd name="f10" fmla="val 164"/>
              <a:gd name="f11" fmla="val 163"/>
              <a:gd name="f12" fmla="val 294"/>
              <a:gd name="f13" fmla="val 370"/>
              <a:gd name="f14" fmla="val 87"/>
              <a:gd name="f15" fmla="val 85"/>
              <a:gd name="f16" fmla="val 81"/>
              <a:gd name="f17" fmla="val 78"/>
              <a:gd name="f18" fmla="val 3"/>
              <a:gd name="f19" fmla="val 2"/>
              <a:gd name="f20" fmla="val 1"/>
              <a:gd name="f21" fmla="*/ f0 1 372"/>
              <a:gd name="f22" fmla="*/ f1 1 166"/>
              <a:gd name="f23" fmla="+- f4 0 f2"/>
              <a:gd name="f24" fmla="+- f3 0 f2"/>
              <a:gd name="f25" fmla="*/ f24 1 372"/>
              <a:gd name="f26" fmla="*/ f23 1 166"/>
              <a:gd name="f27" fmla="*/ 0 1 f25"/>
              <a:gd name="f28" fmla="*/ f3 1 f25"/>
              <a:gd name="f29" fmla="*/ 0 1 f26"/>
              <a:gd name="f30" fmla="*/ f4 1 f26"/>
              <a:gd name="f31" fmla="*/ f27 f21 1"/>
              <a:gd name="f32" fmla="*/ f28 f21 1"/>
              <a:gd name="f33" fmla="*/ f30 f22 1"/>
              <a:gd name="f34" fmla="*/ f29 f2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1" t="f34" r="f32" b="f33"/>
            <a:pathLst>
              <a:path w="372" h="166">
                <a:moveTo>
                  <a:pt x="f5" y="f4"/>
                </a:moveTo>
                <a:cubicBezTo>
                  <a:pt x="f6" y="f4"/>
                  <a:pt x="f7" y="f8"/>
                  <a:pt x="f9" y="f10"/>
                </a:cubicBezTo>
                <a:cubicBezTo>
                  <a:pt x="f9" y="f11"/>
                  <a:pt x="f12" y="f11"/>
                  <a:pt x="f12" y="f11"/>
                </a:cubicBezTo>
                <a:cubicBezTo>
                  <a:pt x="f13" y="f14"/>
                  <a:pt x="f13" y="f14"/>
                  <a:pt x="f13" y="f14"/>
                </a:cubicBezTo>
                <a:cubicBezTo>
                  <a:pt x="f3" y="f15"/>
                  <a:pt x="f3" y="f16"/>
                  <a:pt x="f13" y="f17"/>
                </a:cubicBezTo>
                <a:cubicBezTo>
                  <a:pt x="f12" y="f18"/>
                  <a:pt x="f12" y="f18"/>
                  <a:pt x="f12" y="f18"/>
                </a:cubicBezTo>
                <a:cubicBezTo>
                  <a:pt x="f12" y="f19"/>
                  <a:pt x="f9" y="f19"/>
                  <a:pt x="f9" y="f19"/>
                </a:cubicBezTo>
                <a:cubicBezTo>
                  <a:pt x="f7" y="f20"/>
                  <a:pt x="f6" y="f2"/>
                  <a:pt x="f5" y="f2"/>
                </a:cubicBezTo>
                <a:cubicBezTo>
                  <a:pt x="f2" y="f2"/>
                  <a:pt x="f2" y="f2"/>
                  <a:pt x="f2" y="f2"/>
                </a:cubicBezTo>
                <a:cubicBezTo>
                  <a:pt x="f2" y="f4"/>
                  <a:pt x="f2" y="f4"/>
                  <a:pt x="f2" y="f4"/>
                </a:cubicBezTo>
                <a:lnTo>
                  <a:pt x="f5" y="f4"/>
                </a:ln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0C1E42-194D-1815-2B1D-1338D341CB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529544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D240BBC-EBA2-4C65-8FB8-5969CD1AB2A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784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12BB5-3B99-9074-9B2D-BC22FB8F6C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609603"/>
            <a:ext cx="8915400" cy="3117043"/>
          </a:xfrm>
        </p:spPr>
        <p:txBody>
          <a:bodyPr anchor="ctr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13286-D4EE-B6A2-36CD-0FB94FE48D3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4354043"/>
            <a:ext cx="8915400" cy="1555860"/>
          </a:xfrm>
        </p:spPr>
        <p:txBody>
          <a:bodyPr anchor="ctr"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A46D9-FF21-3C96-55AC-B2C6F50463A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83ECCF-3ED8-4701-8C40-912720538AF2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4FFBF-A187-C39D-B931-9C21D0A3A4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C33A10C4-6083-4AB2-BABE-CAAC02C7432F}"/>
              </a:ext>
            </a:extLst>
          </p:cNvPr>
          <p:cNvSpPr/>
          <p:nvPr/>
        </p:nvSpPr>
        <p:spPr>
          <a:xfrm flipV="1">
            <a:off x="-4187" y="3178170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2CC377-38B1-43C7-2179-58A37D9457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3244135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45A2B02-C55D-4003-B58C-D709A507DEE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258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85E9E-6951-1066-058F-57465C465A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9947" y="609603"/>
            <a:ext cx="8393926" cy="2895603"/>
          </a:xfrm>
        </p:spPr>
        <p:txBody>
          <a:bodyPr anchor="ctr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C4E3D14-9C53-38B9-75AF-B372459E5D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275015" y="3505196"/>
            <a:ext cx="7536557" cy="381003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rgbClr val="7F7F7F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EF54CFA-335E-7664-7299-BEAD900D136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4354043"/>
            <a:ext cx="8915400" cy="1555860"/>
          </a:xfrm>
        </p:spPr>
        <p:txBody>
          <a:bodyPr anchor="ctr"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527CD3-CB5A-8F0B-A9C6-86F376D915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018178-8496-452D-95DA-2408CE28B810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CD1590-8B08-97AE-8445-7973E6D136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30869D26-D2EE-5DCD-8C61-144971DFE9DA}"/>
              </a:ext>
            </a:extLst>
          </p:cNvPr>
          <p:cNvSpPr/>
          <p:nvPr/>
        </p:nvSpPr>
        <p:spPr>
          <a:xfrm flipV="1">
            <a:off x="-4187" y="3178170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201C541-EBA3-869C-D70E-04FF815BE5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3244135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986FCB2-93EF-4E1D-ACC5-071669A29E4E}" type="slidenum">
              <a:t>‹N°›</a:t>
            </a:fld>
            <a:endParaRPr lang="fr-FR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5DAEC5D3-0C66-455E-6802-0AC2A457105B}"/>
              </a:ext>
            </a:extLst>
          </p:cNvPr>
          <p:cNvSpPr txBox="1"/>
          <p:nvPr/>
        </p:nvSpPr>
        <p:spPr>
          <a:xfrm>
            <a:off x="2467654" y="64800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353535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4F7DEBAA-993D-FF01-9CBF-BFA4E9FA293F}"/>
              </a:ext>
            </a:extLst>
          </p:cNvPr>
          <p:cNvSpPr txBox="1"/>
          <p:nvPr/>
        </p:nvSpPr>
        <p:spPr>
          <a:xfrm>
            <a:off x="11114852" y="290530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353535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327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5263B-FE5B-BA2D-9821-4B382EE39A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2438403"/>
            <a:ext cx="8915400" cy="2724847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DAAECCD-7E67-A586-B6D3-F5A79831B99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5181603"/>
            <a:ext cx="891540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A228E93E-E49B-2B63-C7CD-6BF789CF4E3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7A705E-37A8-4236-A6C6-57A0C2D2F9CF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7C265EC8-7126-7CBD-63BF-738005A0E0C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F39116EE-0DE2-34A2-4652-BF042BD5C2CF}"/>
              </a:ext>
            </a:extLst>
          </p:cNvPr>
          <p:cNvSpPr/>
          <p:nvPr/>
        </p:nvSpPr>
        <p:spPr>
          <a:xfrm flipV="1">
            <a:off x="-4187" y="4911727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545B62-3E73-7703-52B1-8617FB9E47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983086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0917426-E7BF-4F0C-8F8A-3F433FA4C85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665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7B0D-7A20-27A7-AA23-078703A2CA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9947" y="609603"/>
            <a:ext cx="8393926" cy="2895603"/>
          </a:xfrm>
        </p:spPr>
        <p:txBody>
          <a:bodyPr anchor="ctr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0962154-95B0-B438-A802-8E4CABF590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4343400"/>
            <a:ext cx="8915400" cy="838203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353535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701EF-7879-C237-8432-5F895751AB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5181603"/>
            <a:ext cx="891540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FD4CF8-0E01-A6A0-FB8D-55F6099340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2A206D-C13A-4B22-AA6F-9C1AE413FA87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00308-9634-E1DD-BFEF-17DEFC62C5F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3AA980B5-8D4A-7D7D-7D3C-9BAB0C845415}"/>
              </a:ext>
            </a:extLst>
          </p:cNvPr>
          <p:cNvSpPr/>
          <p:nvPr/>
        </p:nvSpPr>
        <p:spPr>
          <a:xfrm flipV="1">
            <a:off x="-4187" y="4911727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C9137B30-63FD-C67C-63F7-5F8F34A9A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983086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CFDB069-3C5C-4D58-91C8-6D0AE016B15E}" type="slidenum">
              <a:t>‹N°›</a:t>
            </a:fld>
            <a:endParaRPr lang="fr-FR"/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BF033EDC-96C6-1F9B-A8DB-4A320E828177}"/>
              </a:ext>
            </a:extLst>
          </p:cNvPr>
          <p:cNvSpPr txBox="1"/>
          <p:nvPr/>
        </p:nvSpPr>
        <p:spPr>
          <a:xfrm>
            <a:off x="2467654" y="64800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353535"/>
                </a:solidFill>
                <a:uFillTx/>
                <a:latin typeface="Arial"/>
              </a:rPr>
              <a:t>“</a:t>
            </a:r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29C48337-014A-7D9C-FE72-B8DD57FC6058}"/>
              </a:ext>
            </a:extLst>
          </p:cNvPr>
          <p:cNvSpPr txBox="1"/>
          <p:nvPr/>
        </p:nvSpPr>
        <p:spPr>
          <a:xfrm>
            <a:off x="11114852" y="290530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none" spc="0" baseline="0">
                <a:solidFill>
                  <a:srgbClr val="353535"/>
                </a:solidFill>
                <a:uFillTx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84768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1638C-C846-C462-4810-BBB67BBF05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627406"/>
            <a:ext cx="8915400" cy="2880021"/>
          </a:xfrm>
        </p:spPr>
        <p:txBody>
          <a:bodyPr anchor="ctr"/>
          <a:lstStyle>
            <a:lvl1pPr>
              <a:defRPr sz="48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4C7827A5-10F8-3D80-904C-957A1C6E3A7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4343400"/>
            <a:ext cx="8915400" cy="838203"/>
          </a:xfrm>
        </p:spPr>
        <p:txBody>
          <a:bodyPr anchor="b">
            <a:noAutofit/>
          </a:bodyPr>
          <a:lstStyle>
            <a:lvl1pPr marL="0" indent="0">
              <a:buNone/>
              <a:defRPr sz="2400">
                <a:solidFill>
                  <a:srgbClr val="353535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117ADC-D853-8F37-0E1C-A9F467DE84D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89215" y="5181603"/>
            <a:ext cx="8915400" cy="729618"/>
          </a:xfrm>
        </p:spPr>
        <p:txBody>
          <a:bodyPr/>
          <a:lstStyle>
            <a:lvl1pPr marL="0" indent="0">
              <a:buNone/>
              <a:defRPr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FB49E-8989-9D0F-4E62-97AE876DE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EE26FE-252E-4FA6-80BB-E49DC0463A64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AF810-A98F-9C4A-8A5E-3FF614F2E83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EDB9BAB5-D11B-64AD-4FCD-4A910096F85C}"/>
              </a:ext>
            </a:extLst>
          </p:cNvPr>
          <p:cNvSpPr/>
          <p:nvPr/>
        </p:nvSpPr>
        <p:spPr>
          <a:xfrm flipV="1">
            <a:off x="-4187" y="4911727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C4881F8-CD86-3659-AC30-9DF80B229D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983086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4011E08-8D3E-48D6-A4AF-B6321E1A08C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035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51289-A71E-29B2-77E7-BF443BBE09A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9C41EE-0474-436E-F6C9-91346E813D0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151A0-E73B-2093-0808-3C415A10B0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10F414-AF2C-4D04-B7FF-68676BB0952A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F7DB7-9B87-3578-9F79-62B01EB4F8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88530B85-3AD0-5EB6-5F7F-0DC5B9B1784C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D9A224-2C5F-3572-5FE9-EB36BCCE0C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E8748D5-500D-4553-9394-5F63CB3EA6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181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9F096D-2B32-7066-CAAF-BF50E8414DB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9294811" y="627406"/>
            <a:ext cx="2207599" cy="5283814"/>
          </a:xfrm>
        </p:spPr>
        <p:txBody>
          <a:bodyPr vert="eaVert" anchor="ctr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4FD4D-8AEF-040D-DA40-AEE2D7988628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2589215" y="627406"/>
            <a:ext cx="6476996" cy="528381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5CEAE-9989-1532-36D5-8B56395FCF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6AA622-2699-4F00-A5D1-2894A9F6073C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CF0F4-0C68-3AEB-3B9D-A44D802C190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8501B90C-F64F-0FE9-FAE7-6B179905DC13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96952E-E577-0043-B0F8-0FC5FA13E1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759B42-77F9-4CD0-A61D-89D0E427239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01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486BE-6434-3B32-58E3-9053747A23C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C6F70-CB3C-FFFA-41F4-1902E5AF7D8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5" y="2133596"/>
            <a:ext cx="8915400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43329-806E-3C05-AE65-D7EE477EEA1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28ADD-2B2F-4794-B7BC-AFA13AA701C5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82760-8593-1069-2350-A07411EF255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3D994A8C-8F03-132B-18D5-30C746C6F141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94EE8CA-5D33-7011-FDC1-203330645D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75327C-A9BA-4AE7-9E13-E5ADC855DF9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529943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FE5E7-305D-EA8B-C0A3-741D7D375B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2058753"/>
            <a:ext cx="8915400" cy="1468800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6D51A-A96F-18E4-081C-13FAA2EA6D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89215" y="3530132"/>
            <a:ext cx="8915400" cy="860395"/>
          </a:xfrm>
        </p:spPr>
        <p:txBody>
          <a:bodyPr/>
          <a:lstStyle>
            <a:lvl1pPr marL="0" indent="0">
              <a:buNone/>
              <a:defRPr sz="2000">
                <a:solidFill>
                  <a:srgbClr val="59595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8615F-BAB2-E185-62E9-D773688E8D2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726A5B-F565-49F6-A54A-20835C9374EE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4C340-00AE-6992-1C83-A01BB5D7FE6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A89A287C-E50E-3ADC-F53B-649844212918}"/>
              </a:ext>
            </a:extLst>
          </p:cNvPr>
          <p:cNvSpPr/>
          <p:nvPr/>
        </p:nvSpPr>
        <p:spPr>
          <a:xfrm flipV="1">
            <a:off x="-4187" y="3178170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F88AE09-2122-F5AF-FF52-313B3A1A9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3244135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BDCC2C1-0F52-4BE9-A103-EBF7516CF66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556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CF4E4097-1413-45E4-5947-FFFF5B4BC6C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136FB-71A2-5F13-CA43-9F39BC4BCE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89215" y="2133596"/>
            <a:ext cx="4313864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2C40E7-7974-1716-1B94-B04EA457760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7190750" y="2126217"/>
            <a:ext cx="4313864" cy="377762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32697F-502A-638A-6A0A-A014077B8A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6B2E6F-A848-4903-AC7C-EA1504BA6A4B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70E2A8-3E37-6337-A33E-53E1B6C6311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A6AFF88B-0102-BA24-F059-5A283BB9BACC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554FCB-A507-EB49-897D-A17A8F877A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27C84F-D780-4FBB-AEEE-93933DA21504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15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4C00FF5D-B478-1E18-54A8-E6827D113CD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15F66E-D987-CA13-48D2-FA690EE140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939375" y="1972699"/>
            <a:ext cx="3992727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28030-47C7-9C76-A527-84A7AACEA43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2589215" y="2548963"/>
            <a:ext cx="4342897" cy="335405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2192B1-1CAF-1C00-3227-B724042E075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7506629" y="1969471"/>
            <a:ext cx="3999000" cy="576264"/>
          </a:xfrm>
        </p:spPr>
        <p:txBody>
          <a:bodyPr anchor="b">
            <a:no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A6BDAE-4296-7E3E-4168-AD47AEEC497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7166957" y="2545735"/>
            <a:ext cx="4338672" cy="335405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174E82-FB18-D4B2-FFE4-6BE35711870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593D22-2573-465F-8753-721E8BFD252B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E7B5AE-33DB-C027-E4E6-54BBB0A65E7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8BA2CFB2-3450-7960-ADD0-A951A80B4E2E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768D09-03E2-B33B-04EE-7B1C0BF0F0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DFD652-1A28-4FA2-A617-CD9CF7DEC6CF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4454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CA19B-D5D0-6A9D-3DE8-B9D76007386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744FE-5BB5-1AA7-D5DD-786E7690FDA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11F2F3-4E8D-4CC8-92D0-FD9059A6A1DD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04B97-87FF-D949-9239-C85BEB041A8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AE953147-BBCF-5AA2-8CD7-228C86FEA938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1518A8E2-F183-55F5-13DF-F7943D1EA9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223DF6-9AF0-46BC-8958-7A126FD288C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1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34600-0777-6FB7-6F4A-2F3C0B5C63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A0973F-8CB9-4CA2-B49D-B0C0E7631B2D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D8F8FA-0AEB-EE0C-0182-1F63F9EF08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5BB59A1B-538E-4E76-E90D-C4139AC621A6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C6DC655-4C05-8F8F-D5F8-4B1D244403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BBB82D-61FA-45C0-A955-C6AF99ADDCA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453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30492-FFE1-EEA6-3DC3-B939A7EBDF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446090"/>
            <a:ext cx="3505196" cy="976314"/>
          </a:xfrm>
        </p:spPr>
        <p:txBody>
          <a:bodyPr anchor="b"/>
          <a:lstStyle>
            <a:lvl1pPr>
              <a:defRPr sz="20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055F6-9F33-76D1-6EFE-DA420261AA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323011" y="446090"/>
            <a:ext cx="5181603" cy="5414967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C4ED1-0DA7-022B-9439-857CA0A15F1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89215" y="1598608"/>
            <a:ext cx="3505196" cy="426243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DD8E86-5106-CDE8-A279-BA39CBE12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35771D-7AA5-4AF1-B7EA-7ABE363269B6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06E9B7-2820-3CA4-3E46-477F36D875F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E6C45E8E-C97A-3D62-F7CA-84B19BAE5602}"/>
              </a:ext>
            </a:extLst>
          </p:cNvPr>
          <p:cNvSpPr/>
          <p:nvPr/>
        </p:nvSpPr>
        <p:spPr>
          <a:xfrm flipV="1">
            <a:off x="-4187" y="714375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67AAE1-C84E-D666-58AE-B9C42024A8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4549EF-B373-4C47-BDAD-F59FEEDBBC0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68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D75FF-AA79-0953-9AED-FE93382B7B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215" y="4800600"/>
            <a:ext cx="8915400" cy="566735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85FB11-3803-4DD5-E5AF-4473E32A16DC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589215" y="634968"/>
            <a:ext cx="8915400" cy="3854973"/>
          </a:xfrm>
        </p:spPr>
        <p:txBody>
          <a:bodyPr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B57FB-7469-FBDB-D509-FE0609E0A68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589215" y="5367335"/>
            <a:ext cx="8915400" cy="493711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06843-BE15-CA47-5CEB-47477111675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CC51F4-7A6F-4BF8-BC83-DA049A62F185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534256-AC4E-CDE6-E4CA-E3F854B8F74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02EA2EBE-E4F8-E5D3-2EAD-0A934662405E}"/>
              </a:ext>
            </a:extLst>
          </p:cNvPr>
          <p:cNvSpPr/>
          <p:nvPr/>
        </p:nvSpPr>
        <p:spPr>
          <a:xfrm flipV="1">
            <a:off x="-4187" y="4911727"/>
            <a:ext cx="1588523" cy="507299"/>
          </a:xfrm>
          <a:custGeom>
            <a:avLst/>
            <a:gdLst>
              <a:gd name="f0" fmla="val w"/>
              <a:gd name="f1" fmla="val h"/>
              <a:gd name="f2" fmla="val 0"/>
              <a:gd name="f3" fmla="val 9248"/>
              <a:gd name="f4" fmla="val 10000"/>
              <a:gd name="f5" fmla="val 4701"/>
              <a:gd name="f6" fmla="val 7915"/>
              <a:gd name="f7" fmla="val 188"/>
              <a:gd name="f8" fmla="val 7906"/>
              <a:gd name="f9" fmla="val 156"/>
              <a:gd name="f10" fmla="val 7895"/>
              <a:gd name="f11" fmla="val 126"/>
              <a:gd name="f12" fmla="val 7886"/>
              <a:gd name="f13" fmla="val 94"/>
              <a:gd name="f14" fmla="val 7859"/>
              <a:gd name="f15" fmla="val 7831"/>
              <a:gd name="f16" fmla="val 7803"/>
              <a:gd name="f17" fmla="val 7275"/>
              <a:gd name="f18" fmla="val 70"/>
              <a:gd name="f19" fmla="val 8"/>
              <a:gd name="f20" fmla="val 3380"/>
              <a:gd name="f21" fmla="val 17"/>
              <a:gd name="f22" fmla="val 6690"/>
              <a:gd name="f23" fmla="val 25"/>
              <a:gd name="f24" fmla="val 9966"/>
              <a:gd name="f25" fmla="val 9872"/>
              <a:gd name="f26" fmla="val 9778"/>
              <a:gd name="f27" fmla="val 5265"/>
              <a:gd name="f28" fmla="val 9303"/>
              <a:gd name="f29" fmla="val 5077"/>
              <a:gd name="f30" fmla="val 4889"/>
              <a:gd name="f31" fmla="*/ f0 1 9248"/>
              <a:gd name="f32" fmla="*/ f1 1 10000"/>
              <a:gd name="f33" fmla="+- f4 0 f2"/>
              <a:gd name="f34" fmla="+- f3 0 f2"/>
              <a:gd name="f35" fmla="*/ f34 1 9248"/>
              <a:gd name="f36" fmla="*/ f33 1 10000"/>
              <a:gd name="f37" fmla="*/ f2 1 f35"/>
              <a:gd name="f38" fmla="*/ f3 1 f35"/>
              <a:gd name="f39" fmla="*/ f2 1 f36"/>
              <a:gd name="f40" fmla="*/ f4 1 f36"/>
              <a:gd name="f41" fmla="*/ f37 f31 1"/>
              <a:gd name="f42" fmla="*/ f38 f31 1"/>
              <a:gd name="f43" fmla="*/ f40 f32 1"/>
              <a:gd name="f44" fmla="*/ f39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1" t="f44" r="f42" b="f43"/>
            <a:pathLst>
              <a:path w="9248" h="10000">
                <a:moveTo>
                  <a:pt x="f3" y="f5"/>
                </a:moveTo>
                <a:lnTo>
                  <a:pt x="f6" y="f7"/>
                </a:lnTo>
                <a:cubicBezTo>
                  <a:pt x="f8" y="f9"/>
                  <a:pt x="f10" y="f11"/>
                  <a:pt x="f12" y="f13"/>
                </a:cubicBezTo>
                <a:cubicBezTo>
                  <a:pt x="f14" y="f2"/>
                  <a:pt x="f15" y="f2"/>
                  <a:pt x="f16" y="f2"/>
                </a:cubicBezTo>
                <a:lnTo>
                  <a:pt x="f17" y="f2"/>
                </a:lnTo>
                <a:lnTo>
                  <a:pt x="f2" y="f18"/>
                </a:lnTo>
                <a:cubicBezTo>
                  <a:pt x="f19" y="f20"/>
                  <a:pt x="f21" y="f22"/>
                  <a:pt x="f23" y="f4"/>
                </a:cubicBezTo>
                <a:lnTo>
                  <a:pt x="f17" y="f24"/>
                </a:lnTo>
                <a:lnTo>
                  <a:pt x="f16" y="f24"/>
                </a:lnTo>
                <a:cubicBezTo>
                  <a:pt x="f15" y="f24"/>
                  <a:pt x="f14" y="f25"/>
                  <a:pt x="f12" y="f25"/>
                </a:cubicBezTo>
                <a:cubicBezTo>
                  <a:pt x="f12" y="f26"/>
                  <a:pt x="f6" y="f26"/>
                  <a:pt x="f6" y="f26"/>
                </a:cubicBezTo>
                <a:lnTo>
                  <a:pt x="f3" y="f27"/>
                </a:lnTo>
                <a:cubicBezTo>
                  <a:pt x="f28" y="f29"/>
                  <a:pt x="f28" y="f30"/>
                  <a:pt x="f3" y="f5"/>
                </a:cubicBezTo>
                <a:close/>
              </a:path>
            </a:pathLst>
          </a:custGeom>
          <a:solidFill>
            <a:srgbClr val="353535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ECCD91B-8380-6675-21CB-4E578733F3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531815" y="4983086"/>
            <a:ext cx="77976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74719F9-C9B3-4E09-B901-BBC0BA06D68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56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C5DEE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2">
            <a:extLst>
              <a:ext uri="{FF2B5EF4-FFF2-40B4-BE49-F238E27FC236}">
                <a16:creationId xmlns:a16="http://schemas.microsoft.com/office/drawing/2014/main" id="{F39947A8-92E5-E0BD-1830-85A8CCB67BB0}"/>
              </a:ext>
            </a:extLst>
          </p:cNvPr>
          <p:cNvGrpSpPr/>
          <p:nvPr/>
        </p:nvGrpSpPr>
        <p:grpSpPr>
          <a:xfrm>
            <a:off x="0" y="228600"/>
            <a:ext cx="2851510" cy="6638634"/>
            <a:chOff x="0" y="228600"/>
            <a:chExt cx="2851510" cy="6638634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44F8BBF9-BAC5-BD02-D5B1-3AE8954C06EF}"/>
                </a:ext>
              </a:extLst>
            </p:cNvPr>
            <p:cNvSpPr/>
            <p:nvPr/>
          </p:nvSpPr>
          <p:spPr>
            <a:xfrm>
              <a:off x="0" y="2575041"/>
              <a:ext cx="100638" cy="62621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2"/>
                <a:gd name="f4" fmla="val 136"/>
                <a:gd name="f5" fmla="val 20"/>
                <a:gd name="f6" fmla="val 117"/>
                <a:gd name="f7" fmla="val 19"/>
                <a:gd name="f8" fmla="val 99"/>
                <a:gd name="f9" fmla="val 17"/>
                <a:gd name="f10" fmla="val 80"/>
                <a:gd name="f11" fmla="val 11"/>
                <a:gd name="f12" fmla="val 54"/>
                <a:gd name="f13" fmla="val 6"/>
                <a:gd name="f14" fmla="val 27"/>
                <a:gd name="f15" fmla="val 35"/>
                <a:gd name="f16" fmla="val 64"/>
                <a:gd name="f17" fmla="val 13"/>
                <a:gd name="f18" fmla="val 94"/>
                <a:gd name="f19" fmla="val 124"/>
                <a:gd name="f20" fmla="val 128"/>
                <a:gd name="f21" fmla="val 21"/>
                <a:gd name="f22" fmla="val 132"/>
                <a:gd name="f23" fmla="*/ f0 1 22"/>
                <a:gd name="f24" fmla="*/ f1 1 136"/>
                <a:gd name="f25" fmla="+- f4 0 f2"/>
                <a:gd name="f26" fmla="+- f3 0 f2"/>
                <a:gd name="f27" fmla="*/ f26 1 22"/>
                <a:gd name="f28" fmla="*/ f25 1 136"/>
                <a:gd name="f29" fmla="*/ 0 1 f27"/>
                <a:gd name="f30" fmla="*/ f3 1 f27"/>
                <a:gd name="f31" fmla="*/ 0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22" h="136">
                  <a:moveTo>
                    <a:pt x="f3" y="f4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2" y="f2"/>
                  </a:cubicBezTo>
                  <a:cubicBezTo>
                    <a:pt x="f2" y="f15"/>
                    <a:pt x="f2" y="f15"/>
                    <a:pt x="f2" y="f15"/>
                  </a:cubicBezTo>
                  <a:cubicBezTo>
                    <a:pt x="f13" y="f16"/>
                    <a:pt x="f17" y="f18"/>
                    <a:pt x="f5" y="f19"/>
                  </a:cubicBezTo>
                  <a:cubicBezTo>
                    <a:pt x="f5" y="f20"/>
                    <a:pt x="f21" y="f22"/>
                    <a:pt x="f3" y="f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8FC3A4DB-FD86-5751-5693-CEF4DC4174EE}"/>
                </a:ext>
              </a:extLst>
            </p:cNvPr>
            <p:cNvSpPr/>
            <p:nvPr/>
          </p:nvSpPr>
          <p:spPr>
            <a:xfrm>
              <a:off x="128601" y="3156527"/>
              <a:ext cx="646718" cy="232221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0"/>
                <a:gd name="f4" fmla="val 504"/>
                <a:gd name="f5" fmla="val 86"/>
                <a:gd name="f6" fmla="val 350"/>
                <a:gd name="f7" fmla="val 103"/>
                <a:gd name="f8" fmla="val 402"/>
                <a:gd name="f9" fmla="val 120"/>
                <a:gd name="f10" fmla="val 453"/>
                <a:gd name="f11" fmla="val 139"/>
                <a:gd name="f12" fmla="val 495"/>
                <a:gd name="f13" fmla="val 487"/>
                <a:gd name="f14" fmla="val 478"/>
                <a:gd name="f15" fmla="val 124"/>
                <a:gd name="f16" fmla="val 435"/>
                <a:gd name="f17" fmla="val 109"/>
                <a:gd name="f18" fmla="val 391"/>
                <a:gd name="f19" fmla="val 95"/>
                <a:gd name="f20" fmla="val 347"/>
                <a:gd name="f21" fmla="val 58"/>
                <a:gd name="f22" fmla="val 233"/>
                <a:gd name="f23" fmla="val 27"/>
                <a:gd name="f24" fmla="val 117"/>
                <a:gd name="f25" fmla="val 2"/>
                <a:gd name="f26" fmla="val 20"/>
                <a:gd name="f27" fmla="val 4"/>
                <a:gd name="f28" fmla="val 41"/>
                <a:gd name="f29" fmla="val 6"/>
                <a:gd name="f30" fmla="val 61"/>
                <a:gd name="f31" fmla="val 30"/>
                <a:gd name="f32" fmla="val 158"/>
                <a:gd name="f33" fmla="val 56"/>
                <a:gd name="f34" fmla="val 255"/>
                <a:gd name="f35" fmla="*/ f0 1 140"/>
                <a:gd name="f36" fmla="*/ f1 1 504"/>
                <a:gd name="f37" fmla="+- f4 0 f2"/>
                <a:gd name="f38" fmla="+- f3 0 f2"/>
                <a:gd name="f39" fmla="*/ f38 1 140"/>
                <a:gd name="f40" fmla="*/ f37 1 504"/>
                <a:gd name="f41" fmla="*/ 0 1 f39"/>
                <a:gd name="f42" fmla="*/ f3 1 f39"/>
                <a:gd name="f43" fmla="*/ 0 1 f40"/>
                <a:gd name="f44" fmla="*/ f4 1 f40"/>
                <a:gd name="f45" fmla="*/ f41 f35 1"/>
                <a:gd name="f46" fmla="*/ f42 f35 1"/>
                <a:gd name="f47" fmla="*/ f44 f36 1"/>
                <a:gd name="f48" fmla="*/ f43 f3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5" t="f48" r="f46" b="f47"/>
              <a:pathLst>
                <a:path w="140" h="504">
                  <a:moveTo>
                    <a:pt x="f5" y="f6"/>
                  </a:moveTo>
                  <a:cubicBezTo>
                    <a:pt x="f7" y="f8"/>
                    <a:pt x="f9" y="f10"/>
                    <a:pt x="f11" y="f4"/>
                  </a:cubicBezTo>
                  <a:cubicBezTo>
                    <a:pt x="f11" y="f12"/>
                    <a:pt x="f11" y="f13"/>
                    <a:pt x="f3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" y="f2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CE571484-73AB-A3F2-D079-4E87D1F3031E}"/>
                </a:ext>
              </a:extLst>
            </p:cNvPr>
            <p:cNvSpPr/>
            <p:nvPr/>
          </p:nvSpPr>
          <p:spPr>
            <a:xfrm>
              <a:off x="806994" y="5447062"/>
              <a:ext cx="609438" cy="142016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2"/>
                <a:gd name="f4" fmla="val 308"/>
                <a:gd name="f5" fmla="val 8"/>
                <a:gd name="f6" fmla="val 22"/>
                <a:gd name="f7" fmla="val 5"/>
                <a:gd name="f8" fmla="val 15"/>
                <a:gd name="f9" fmla="val 2"/>
                <a:gd name="f10" fmla="val 10"/>
                <a:gd name="f11" fmla="val 19"/>
                <a:gd name="f12" fmla="val 29"/>
                <a:gd name="f13" fmla="val 21"/>
                <a:gd name="f14" fmla="val 85"/>
                <a:gd name="f15" fmla="val 44"/>
                <a:gd name="f16" fmla="val 140"/>
                <a:gd name="f17" fmla="val 68"/>
                <a:gd name="f18" fmla="val 194"/>
                <a:gd name="f19" fmla="val 232"/>
                <a:gd name="f20" fmla="val 104"/>
                <a:gd name="f21" fmla="val 270"/>
                <a:gd name="f22" fmla="val 123"/>
                <a:gd name="f23" fmla="val 113"/>
                <a:gd name="f24" fmla="val 269"/>
                <a:gd name="f25" fmla="val 94"/>
                <a:gd name="f26" fmla="val 230"/>
                <a:gd name="f27" fmla="val 77"/>
                <a:gd name="f28" fmla="val 190"/>
                <a:gd name="f29" fmla="val 52"/>
                <a:gd name="f30" fmla="val 135"/>
                <a:gd name="f31" fmla="val 79"/>
                <a:gd name="f32" fmla="*/ f0 1 132"/>
                <a:gd name="f33" fmla="*/ f1 1 308"/>
                <a:gd name="f34" fmla="+- f4 0 f2"/>
                <a:gd name="f35" fmla="+- f3 0 f2"/>
                <a:gd name="f36" fmla="*/ f35 1 132"/>
                <a:gd name="f37" fmla="*/ f34 1 308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132" h="308">
                  <a:moveTo>
                    <a:pt x="f5" y="f6"/>
                  </a:moveTo>
                  <a:cubicBezTo>
                    <a:pt x="f7" y="f8"/>
                    <a:pt x="f9" y="f5"/>
                    <a:pt x="f2" y="f2"/>
                  </a:cubicBezTo>
                  <a:cubicBezTo>
                    <a:pt x="f2" y="f10"/>
                    <a:pt x="f2" y="f11"/>
                    <a:pt x="f2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4" y="f19"/>
                    <a:pt x="f20" y="f21"/>
                    <a:pt x="f22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3" y="f24"/>
                    <a:pt x="f25" y="f26"/>
                    <a:pt x="f27" y="f28"/>
                  </a:cubicBezTo>
                  <a:cubicBezTo>
                    <a:pt x="f29" y="f30"/>
                    <a:pt x="f12" y="f31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4A560149-3353-150F-0B85-E7C475811F51}"/>
                </a:ext>
              </a:extLst>
            </p:cNvPr>
            <p:cNvSpPr/>
            <p:nvPr/>
          </p:nvSpPr>
          <p:spPr>
            <a:xfrm>
              <a:off x="959827" y="6503798"/>
              <a:ext cx="171468" cy="36342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7"/>
                <a:gd name="f4" fmla="val 79"/>
                <a:gd name="f5" fmla="val 28"/>
                <a:gd name="f6" fmla="val 24"/>
                <a:gd name="f7" fmla="val 53"/>
                <a:gd name="f8" fmla="val 12"/>
                <a:gd name="f9" fmla="val 27"/>
                <a:gd name="f10" fmla="val 8"/>
                <a:gd name="f11" fmla="val 17"/>
                <a:gd name="f12" fmla="*/ f0 1 37"/>
                <a:gd name="f13" fmla="*/ f1 1 79"/>
                <a:gd name="f14" fmla="+- f4 0 f2"/>
                <a:gd name="f15" fmla="+- f3 0 f2"/>
                <a:gd name="f16" fmla="*/ f15 1 37"/>
                <a:gd name="f17" fmla="*/ f14 1 79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7" h="79">
                  <a:moveTo>
                    <a:pt x="f5" y="f4"/>
                  </a:moveTo>
                  <a:cubicBezTo>
                    <a:pt x="f3" y="f4"/>
                    <a:pt x="f3" y="f4"/>
                    <a:pt x="f3" y="f4"/>
                  </a:cubicBezTo>
                  <a:cubicBezTo>
                    <a:pt x="f6" y="f7"/>
                    <a:pt x="f8" y="f9"/>
                    <a:pt x="f2" y="f2"/>
                  </a:cubicBezTo>
                  <a:cubicBezTo>
                    <a:pt x="f10" y="f9"/>
                    <a:pt x="f11" y="f7"/>
                    <a:pt x="f5" y="f4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Freeform 15">
              <a:extLst>
                <a:ext uri="{FF2B5EF4-FFF2-40B4-BE49-F238E27FC236}">
                  <a16:creationId xmlns:a16="http://schemas.microsoft.com/office/drawing/2014/main" id="{AAE3EF26-C0E4-D6B2-FFD5-8507B90C2806}"/>
                </a:ext>
              </a:extLst>
            </p:cNvPr>
            <p:cNvSpPr/>
            <p:nvPr/>
          </p:nvSpPr>
          <p:spPr>
            <a:xfrm>
              <a:off x="100638" y="3201259"/>
              <a:ext cx="821908" cy="33286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8"/>
                <a:gd name="f4" fmla="val 722"/>
                <a:gd name="f5" fmla="val 162"/>
                <a:gd name="f6" fmla="val 660"/>
                <a:gd name="f7" fmla="val 145"/>
                <a:gd name="f8" fmla="val 618"/>
                <a:gd name="f9" fmla="val 130"/>
                <a:gd name="f10" fmla="val 576"/>
                <a:gd name="f11" fmla="val 116"/>
                <a:gd name="f12" fmla="val 534"/>
                <a:gd name="f13" fmla="val 84"/>
                <a:gd name="f14" fmla="val 437"/>
                <a:gd name="f15" fmla="val 59"/>
                <a:gd name="f16" fmla="val 337"/>
                <a:gd name="f17" fmla="val 40"/>
                <a:gd name="f18" fmla="val 236"/>
                <a:gd name="f19" fmla="val 29"/>
                <a:gd name="f20" fmla="val 175"/>
                <a:gd name="f21" fmla="val 20"/>
                <a:gd name="f22" fmla="val 113"/>
                <a:gd name="f23" fmla="val 12"/>
                <a:gd name="f24" fmla="val 51"/>
                <a:gd name="f25" fmla="val 8"/>
                <a:gd name="f26" fmla="val 34"/>
                <a:gd name="f27" fmla="val 4"/>
                <a:gd name="f28" fmla="val 17"/>
                <a:gd name="f29" fmla="val 79"/>
                <a:gd name="f30" fmla="val 19"/>
                <a:gd name="f31" fmla="val 159"/>
                <a:gd name="f32" fmla="val 33"/>
                <a:gd name="f33" fmla="val 237"/>
                <a:gd name="f34" fmla="val 339"/>
                <a:gd name="f35" fmla="val 76"/>
                <a:gd name="f36" fmla="val 439"/>
                <a:gd name="f37" fmla="val 107"/>
                <a:gd name="f38" fmla="val 537"/>
                <a:gd name="f39" fmla="val 123"/>
                <a:gd name="f40" fmla="val 586"/>
                <a:gd name="f41" fmla="val 141"/>
                <a:gd name="f42" fmla="val 634"/>
                <a:gd name="f43" fmla="val 160"/>
                <a:gd name="f44" fmla="val 681"/>
                <a:gd name="f45" fmla="val 166"/>
                <a:gd name="f46" fmla="val 695"/>
                <a:gd name="f47" fmla="val 172"/>
                <a:gd name="f48" fmla="val 708"/>
                <a:gd name="f49" fmla="val 176"/>
                <a:gd name="f50" fmla="val 717"/>
                <a:gd name="f51" fmla="val 713"/>
                <a:gd name="f52" fmla="val 174"/>
                <a:gd name="f53" fmla="val 169"/>
                <a:gd name="f54" fmla="val 692"/>
                <a:gd name="f55" fmla="val 165"/>
                <a:gd name="f56" fmla="val 676"/>
                <a:gd name="f57" fmla="*/ f0 1 178"/>
                <a:gd name="f58" fmla="*/ f1 1 722"/>
                <a:gd name="f59" fmla="+- f4 0 f2"/>
                <a:gd name="f60" fmla="+- f3 0 f2"/>
                <a:gd name="f61" fmla="*/ f60 1 178"/>
                <a:gd name="f62" fmla="*/ f59 1 722"/>
                <a:gd name="f63" fmla="*/ 0 1 f61"/>
                <a:gd name="f64" fmla="*/ f3 1 f61"/>
                <a:gd name="f65" fmla="*/ 0 1 f62"/>
                <a:gd name="f66" fmla="*/ f4 1 f62"/>
                <a:gd name="f67" fmla="*/ f63 f57 1"/>
                <a:gd name="f68" fmla="*/ f64 f57 1"/>
                <a:gd name="f69" fmla="*/ f66 f58 1"/>
                <a:gd name="f70" fmla="*/ f65 f5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67" t="f70" r="f68" b="f69"/>
              <a:pathLst>
                <a:path w="178" h="722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" y="f2"/>
                  </a:cubicBezTo>
                  <a:cubicBezTo>
                    <a:pt x="f25" y="f29"/>
                    <a:pt x="f30" y="f31"/>
                    <a:pt x="f32" y="f33"/>
                  </a:cubicBezTo>
                  <a:cubicBezTo>
                    <a:pt x="f24" y="f34"/>
                    <a:pt x="f35" y="f36"/>
                    <a:pt x="f37" y="f38"/>
                  </a:cubicBezTo>
                  <a:cubicBezTo>
                    <a:pt x="f39" y="f40"/>
                    <a:pt x="f41" y="f42"/>
                    <a:pt x="f43" y="f44"/>
                  </a:cubicBezTo>
                  <a:cubicBezTo>
                    <a:pt x="f45" y="f46"/>
                    <a:pt x="f47" y="f48"/>
                    <a:pt x="f3" y="f4"/>
                  </a:cubicBezTo>
                  <a:cubicBezTo>
                    <a:pt x="f49" y="f50"/>
                    <a:pt x="f20" y="f51"/>
                    <a:pt x="f52" y="f48"/>
                  </a:cubicBezTo>
                  <a:cubicBezTo>
                    <a:pt x="f53" y="f54"/>
                    <a:pt x="f55" y="f56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16">
              <a:extLst>
                <a:ext uri="{FF2B5EF4-FFF2-40B4-BE49-F238E27FC236}">
                  <a16:creationId xmlns:a16="http://schemas.microsoft.com/office/drawing/2014/main" id="{F6FC227E-B6CD-8B80-9B1B-21B48790CE8A}"/>
                </a:ext>
              </a:extLst>
            </p:cNvPr>
            <p:cNvSpPr/>
            <p:nvPr/>
          </p:nvSpPr>
          <p:spPr>
            <a:xfrm>
              <a:off x="22366" y="228600"/>
              <a:ext cx="106234" cy="292792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635"/>
                <a:gd name="f5" fmla="val 11"/>
                <a:gd name="f6" fmla="val 577"/>
                <a:gd name="f7" fmla="val 12"/>
                <a:gd name="f8" fmla="val 581"/>
                <a:gd name="f9" fmla="val 585"/>
                <a:gd name="f10" fmla="val 589"/>
                <a:gd name="f11" fmla="val 15"/>
                <a:gd name="f12" fmla="val 603"/>
                <a:gd name="f13" fmla="val 19"/>
                <a:gd name="f14" fmla="val 617"/>
                <a:gd name="f15" fmla="val 22"/>
                <a:gd name="f16" fmla="val 632"/>
                <a:gd name="f17" fmla="val 633"/>
                <a:gd name="f18" fmla="val 634"/>
                <a:gd name="f19" fmla="val 21"/>
                <a:gd name="f20" fmla="val 615"/>
                <a:gd name="f21" fmla="val 596"/>
                <a:gd name="f22" fmla="val 17"/>
                <a:gd name="f23" fmla="val 576"/>
                <a:gd name="f24" fmla="val 9"/>
                <a:gd name="f25" fmla="val 474"/>
                <a:gd name="f26" fmla="val 5"/>
                <a:gd name="f27" fmla="val 372"/>
                <a:gd name="f28" fmla="val 269"/>
                <a:gd name="f29" fmla="val 6"/>
                <a:gd name="f30" fmla="val 179"/>
                <a:gd name="f31" fmla="val 90"/>
                <a:gd name="f32" fmla="val 89"/>
                <a:gd name="f33" fmla="val 2"/>
                <a:gd name="f34" fmla="val 1"/>
                <a:gd name="f35" fmla="val 3"/>
                <a:gd name="f36" fmla="*/ f0 1 23"/>
                <a:gd name="f37" fmla="*/ f1 1 635"/>
                <a:gd name="f38" fmla="+- f4 0 f2"/>
                <a:gd name="f39" fmla="+- f3 0 f2"/>
                <a:gd name="f40" fmla="*/ f39 1 23"/>
                <a:gd name="f41" fmla="*/ f38 1 635"/>
                <a:gd name="f42" fmla="*/ 0 1 f40"/>
                <a:gd name="f43" fmla="*/ f3 1 f40"/>
                <a:gd name="f44" fmla="*/ 0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23" h="635">
                  <a:moveTo>
                    <a:pt x="f5" y="f6"/>
                  </a:moveTo>
                  <a:cubicBezTo>
                    <a:pt x="f7" y="f8"/>
                    <a:pt x="f7" y="f9"/>
                    <a:pt x="f7" y="f10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7"/>
                    <a:pt x="f15" y="f18"/>
                    <a:pt x="f3" y="f4"/>
                  </a:cubicBezTo>
                  <a:cubicBezTo>
                    <a:pt x="f19" y="f20"/>
                    <a:pt x="f13" y="f21"/>
                    <a:pt x="f22" y="f23"/>
                  </a:cubicBezTo>
                  <a:cubicBezTo>
                    <a:pt x="f24" y="f25"/>
                    <a:pt x="f26" y="f27"/>
                    <a:pt x="f26" y="f28"/>
                  </a:cubicBezTo>
                  <a:cubicBezTo>
                    <a:pt x="f29" y="f30"/>
                    <a:pt x="f24" y="f31"/>
                    <a:pt x="f11" y="f2"/>
                  </a:cubicBezTo>
                  <a:cubicBezTo>
                    <a:pt x="f7" y="f2"/>
                    <a:pt x="f7" y="f2"/>
                    <a:pt x="f7" y="f2"/>
                  </a:cubicBezTo>
                  <a:cubicBezTo>
                    <a:pt x="f26" y="f32"/>
                    <a:pt x="f33" y="f30"/>
                    <a:pt x="f34" y="f28"/>
                  </a:cubicBezTo>
                  <a:cubicBezTo>
                    <a:pt x="f2" y="f27"/>
                    <a:pt x="f35" y="f25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FBD7AC2D-1395-9FAD-B1C3-F9473620168D}"/>
                </a:ext>
              </a:extLst>
            </p:cNvPr>
            <p:cNvSpPr/>
            <p:nvPr/>
          </p:nvSpPr>
          <p:spPr>
            <a:xfrm>
              <a:off x="78281" y="2944066"/>
              <a:ext cx="78272" cy="49389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"/>
                <a:gd name="f4" fmla="val 107"/>
                <a:gd name="f5" fmla="val 2"/>
                <a:gd name="f6" fmla="val 19"/>
                <a:gd name="f7" fmla="val 3"/>
                <a:gd name="f8" fmla="val 37"/>
                <a:gd name="f9" fmla="val 5"/>
                <a:gd name="f10" fmla="val 56"/>
                <a:gd name="f11" fmla="val 9"/>
                <a:gd name="f12" fmla="val 73"/>
                <a:gd name="f13" fmla="val 13"/>
                <a:gd name="f14" fmla="val 90"/>
                <a:gd name="f15" fmla="val 15"/>
                <a:gd name="f16" fmla="val 87"/>
                <a:gd name="f17" fmla="val 66"/>
                <a:gd name="f18" fmla="val 11"/>
                <a:gd name="f19" fmla="val 46"/>
                <a:gd name="f20" fmla="val 10"/>
                <a:gd name="f21" fmla="val 45"/>
                <a:gd name="f22" fmla="val 44"/>
                <a:gd name="f23" fmla="val 43"/>
                <a:gd name="f24" fmla="val 7"/>
                <a:gd name="f25" fmla="val 28"/>
                <a:gd name="f26" fmla="val 14"/>
                <a:gd name="f27" fmla="*/ f0 1 17"/>
                <a:gd name="f28" fmla="*/ f1 1 107"/>
                <a:gd name="f29" fmla="+- f4 0 f2"/>
                <a:gd name="f30" fmla="+- f3 0 f2"/>
                <a:gd name="f31" fmla="*/ f30 1 17"/>
                <a:gd name="f32" fmla="*/ f29 1 107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7" h="107">
                  <a:moveTo>
                    <a:pt x="f2" y="f2"/>
                  </a:moveTo>
                  <a:cubicBezTo>
                    <a:pt x="f5" y="f6"/>
                    <a:pt x="f7" y="f8"/>
                    <a:pt x="f9" y="f10"/>
                  </a:cubicBezTo>
                  <a:cubicBezTo>
                    <a:pt x="f11" y="f12"/>
                    <a:pt x="f13" y="f14"/>
                    <a:pt x="f3" y="f4"/>
                  </a:cubicBezTo>
                  <a:cubicBezTo>
                    <a:pt x="f15" y="f16"/>
                    <a:pt x="f13" y="f17"/>
                    <a:pt x="f18" y="f19"/>
                  </a:cubicBezTo>
                  <a:cubicBezTo>
                    <a:pt x="f20" y="f21"/>
                    <a:pt x="f20" y="f22"/>
                    <a:pt x="f20" y="f23"/>
                  </a:cubicBezTo>
                  <a:cubicBezTo>
                    <a:pt x="f24" y="f25"/>
                    <a:pt x="f7" y="f26"/>
                    <a:pt x="f2" y="f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F23D9E3B-2665-4D25-0FC1-4F1AAC333168}"/>
                </a:ext>
              </a:extLst>
            </p:cNvPr>
            <p:cNvSpPr/>
            <p:nvPr/>
          </p:nvSpPr>
          <p:spPr>
            <a:xfrm>
              <a:off x="769723" y="5478746"/>
              <a:ext cx="190103" cy="1025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1"/>
                <a:gd name="f4" fmla="val 222"/>
                <a:gd name="f5" fmla="val 31"/>
                <a:gd name="f6" fmla="val 2"/>
                <a:gd name="f7" fmla="val 62"/>
                <a:gd name="f8" fmla="val 5"/>
                <a:gd name="f9" fmla="val 93"/>
                <a:gd name="f10" fmla="val 8"/>
                <a:gd name="f11" fmla="val 117"/>
                <a:gd name="f12" fmla="val 12"/>
                <a:gd name="f13" fmla="val 142"/>
                <a:gd name="f14" fmla="val 17"/>
                <a:gd name="f15" fmla="val 166"/>
                <a:gd name="f16" fmla="val 19"/>
                <a:gd name="f17" fmla="val 172"/>
                <a:gd name="f18" fmla="val 22"/>
                <a:gd name="f19" fmla="val 178"/>
                <a:gd name="f20" fmla="val 24"/>
                <a:gd name="f21" fmla="val 184"/>
                <a:gd name="f22" fmla="val 30"/>
                <a:gd name="f23" fmla="val 197"/>
                <a:gd name="f24" fmla="val 35"/>
                <a:gd name="f25" fmla="val 209"/>
                <a:gd name="f26" fmla="val 40"/>
                <a:gd name="f27" fmla="val 219"/>
                <a:gd name="f28" fmla="val 39"/>
                <a:gd name="f29" fmla="val 215"/>
                <a:gd name="f30" fmla="val 38"/>
                <a:gd name="f31" fmla="val 212"/>
                <a:gd name="f32" fmla="val 26"/>
                <a:gd name="f33" fmla="val 18"/>
                <a:gd name="f34" fmla="val 132"/>
                <a:gd name="f35" fmla="val 13"/>
                <a:gd name="f36" fmla="val 92"/>
                <a:gd name="f37" fmla="val 11"/>
                <a:gd name="f38" fmla="val 68"/>
                <a:gd name="f39" fmla="val 9"/>
                <a:gd name="f40" fmla="val 45"/>
                <a:gd name="f41" fmla="val 21"/>
                <a:gd name="f42" fmla="val 7"/>
                <a:gd name="f43" fmla="val 20"/>
                <a:gd name="f44" fmla="val 6"/>
                <a:gd name="f45" fmla="*/ f0 1 41"/>
                <a:gd name="f46" fmla="*/ f1 1 222"/>
                <a:gd name="f47" fmla="+- f4 0 f2"/>
                <a:gd name="f48" fmla="+- f3 0 f2"/>
                <a:gd name="f49" fmla="*/ f48 1 41"/>
                <a:gd name="f50" fmla="*/ f47 1 222"/>
                <a:gd name="f51" fmla="*/ 0 1 f49"/>
                <a:gd name="f52" fmla="*/ f3 1 f49"/>
                <a:gd name="f53" fmla="*/ 0 1 f50"/>
                <a:gd name="f54" fmla="*/ f4 1 f50"/>
                <a:gd name="f55" fmla="*/ f51 f45 1"/>
                <a:gd name="f56" fmla="*/ f52 f45 1"/>
                <a:gd name="f57" fmla="*/ f54 f46 1"/>
                <a:gd name="f58" fmla="*/ f53 f4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5" t="f58" r="f56" b="f57"/>
              <a:pathLst>
                <a:path w="41" h="222">
                  <a:moveTo>
                    <a:pt x="f2" y="f2"/>
                  </a:moveTo>
                  <a:cubicBezTo>
                    <a:pt x="f2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3" y="f4"/>
                  </a:cubicBezTo>
                  <a:cubicBezTo>
                    <a:pt x="f26" y="f27"/>
                    <a:pt x="f28" y="f29"/>
                    <a:pt x="f30" y="f31"/>
                  </a:cubicBezTo>
                  <a:cubicBezTo>
                    <a:pt x="f32" y="f17"/>
                    <a:pt x="f33" y="f34"/>
                    <a:pt x="f35" y="f36"/>
                  </a:cubicBezTo>
                  <a:cubicBezTo>
                    <a:pt x="f37" y="f38"/>
                    <a:pt x="f39" y="f40"/>
                    <a:pt x="f10" y="f18"/>
                  </a:cubicBezTo>
                  <a:cubicBezTo>
                    <a:pt x="f10" y="f41"/>
                    <a:pt x="f42" y="f43"/>
                    <a:pt x="f42" y="f33"/>
                  </a:cubicBezTo>
                  <a:cubicBezTo>
                    <a:pt x="f8" y="f12"/>
                    <a:pt x="f6" y="f44"/>
                    <a:pt x="f2" y="f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25447452-A763-8CB7-4399-A157B8A98538}"/>
                </a:ext>
              </a:extLst>
            </p:cNvPr>
            <p:cNvSpPr/>
            <p:nvPr/>
          </p:nvSpPr>
          <p:spPr>
            <a:xfrm>
              <a:off x="775310" y="1399022"/>
              <a:ext cx="2076200" cy="404803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50"/>
                <a:gd name="f4" fmla="val 878"/>
                <a:gd name="f5" fmla="val 7"/>
                <a:gd name="f6" fmla="val 854"/>
                <a:gd name="f7" fmla="val 10"/>
                <a:gd name="f8" fmla="val 772"/>
                <a:gd name="f9" fmla="val 26"/>
                <a:gd name="f10" fmla="val 691"/>
                <a:gd name="f11" fmla="val 50"/>
                <a:gd name="f12" fmla="val 613"/>
                <a:gd name="f13" fmla="val 75"/>
                <a:gd name="f14" fmla="val 535"/>
                <a:gd name="f15" fmla="val 109"/>
                <a:gd name="f16" fmla="val 460"/>
                <a:gd name="f17" fmla="val 149"/>
                <a:gd name="f18" fmla="val 388"/>
                <a:gd name="f19" fmla="val 189"/>
                <a:gd name="f20" fmla="val 316"/>
                <a:gd name="f21" fmla="val 235"/>
                <a:gd name="f22" fmla="val 248"/>
                <a:gd name="f23" fmla="val 285"/>
                <a:gd name="f24" fmla="val 183"/>
                <a:gd name="f25" fmla="val 310"/>
                <a:gd name="f26" fmla="val 151"/>
                <a:gd name="f27" fmla="val 337"/>
                <a:gd name="f28" fmla="val 119"/>
                <a:gd name="f29" fmla="val 364"/>
                <a:gd name="f30" fmla="val 89"/>
                <a:gd name="f31" fmla="val 378"/>
                <a:gd name="f32" fmla="val 74"/>
                <a:gd name="f33" fmla="val 392"/>
                <a:gd name="f34" fmla="val 58"/>
                <a:gd name="f35" fmla="val 406"/>
                <a:gd name="f36" fmla="val 44"/>
                <a:gd name="f37" fmla="val 421"/>
                <a:gd name="f38" fmla="val 29"/>
                <a:gd name="f39" fmla="val 435"/>
                <a:gd name="f40" fmla="val 15"/>
                <a:gd name="f41" fmla="val 1"/>
                <a:gd name="f42" fmla="val 434"/>
                <a:gd name="f43" fmla="val 14"/>
                <a:gd name="f44" fmla="val 420"/>
                <a:gd name="f45" fmla="val 28"/>
                <a:gd name="f46" fmla="val 405"/>
                <a:gd name="f47" fmla="val 43"/>
                <a:gd name="f48" fmla="val 391"/>
                <a:gd name="f49" fmla="val 57"/>
                <a:gd name="f50" fmla="val 377"/>
                <a:gd name="f51" fmla="val 72"/>
                <a:gd name="f52" fmla="val 363"/>
                <a:gd name="f53" fmla="val 88"/>
                <a:gd name="f54" fmla="val 335"/>
                <a:gd name="f55" fmla="val 118"/>
                <a:gd name="f56" fmla="val 308"/>
                <a:gd name="f57" fmla="val 283"/>
                <a:gd name="f58" fmla="val 181"/>
                <a:gd name="f59" fmla="val 232"/>
                <a:gd name="f60" fmla="val 246"/>
                <a:gd name="f61" fmla="val 185"/>
                <a:gd name="f62" fmla="val 314"/>
                <a:gd name="f63" fmla="val 145"/>
                <a:gd name="f64" fmla="val 386"/>
                <a:gd name="f65" fmla="val 104"/>
                <a:gd name="f66" fmla="val 457"/>
                <a:gd name="f67" fmla="val 70"/>
                <a:gd name="f68" fmla="val 533"/>
                <a:gd name="f69" fmla="val 45"/>
                <a:gd name="f70" fmla="val 611"/>
                <a:gd name="f71" fmla="val 19"/>
                <a:gd name="f72" fmla="val 690"/>
                <a:gd name="f73" fmla="val 3"/>
                <a:gd name="f74" fmla="val 771"/>
                <a:gd name="f75" fmla="val 856"/>
                <a:gd name="f76" fmla="val 857"/>
                <a:gd name="f77" fmla="val 859"/>
                <a:gd name="f78" fmla="val 2"/>
                <a:gd name="f79" fmla="val 865"/>
                <a:gd name="f80" fmla="val 4"/>
                <a:gd name="f81" fmla="val 872"/>
                <a:gd name="f82" fmla="val 870"/>
                <a:gd name="f83" fmla="val 862"/>
                <a:gd name="f84" fmla="*/ f0 1 450"/>
                <a:gd name="f85" fmla="*/ f1 1 878"/>
                <a:gd name="f86" fmla="+- f4 0 f2"/>
                <a:gd name="f87" fmla="+- f3 0 f2"/>
                <a:gd name="f88" fmla="*/ f87 1 450"/>
                <a:gd name="f89" fmla="*/ f86 1 878"/>
                <a:gd name="f90" fmla="*/ 0 1 f88"/>
                <a:gd name="f91" fmla="*/ f3 1 f88"/>
                <a:gd name="f92" fmla="*/ 0 1 f89"/>
                <a:gd name="f93" fmla="*/ f4 1 f89"/>
                <a:gd name="f94" fmla="*/ f90 f84 1"/>
                <a:gd name="f95" fmla="*/ f91 f84 1"/>
                <a:gd name="f96" fmla="*/ f93 f85 1"/>
                <a:gd name="f97" fmla="*/ f92 f8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4" t="f97" r="f95" b="f96"/>
              <a:pathLst>
                <a:path w="450" h="87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38"/>
                    <a:pt x="f39" y="f40"/>
                    <a:pt x="f3" y="f41"/>
                  </a:cubicBezTo>
                  <a:cubicBezTo>
                    <a:pt x="f3" y="f2"/>
                    <a:pt x="f3" y="f2"/>
                    <a:pt x="f3" y="f2"/>
                  </a:cubicBezTo>
                  <a:cubicBezTo>
                    <a:pt x="f42" y="f43"/>
                    <a:pt x="f44" y="f45"/>
                    <a:pt x="f46" y="f47"/>
                  </a:cubicBezTo>
                  <a:cubicBezTo>
                    <a:pt x="f48" y="f49"/>
                    <a:pt x="f50" y="f51"/>
                    <a:pt x="f52" y="f53"/>
                  </a:cubicBezTo>
                  <a:cubicBezTo>
                    <a:pt x="f54" y="f55"/>
                    <a:pt x="f56" y="f17"/>
                    <a:pt x="f57" y="f58"/>
                  </a:cubicBezTo>
                  <a:cubicBezTo>
                    <a:pt x="f59" y="f60"/>
                    <a:pt x="f61" y="f62"/>
                    <a:pt x="f63" y="f64"/>
                  </a:cubicBezTo>
                  <a:cubicBezTo>
                    <a:pt x="f65" y="f66"/>
                    <a:pt x="f67" y="f68"/>
                    <a:pt x="f69" y="f70"/>
                  </a:cubicBezTo>
                  <a:cubicBezTo>
                    <a:pt x="f71" y="f72"/>
                    <a:pt x="f73" y="f74"/>
                    <a:pt x="f2" y="f6"/>
                  </a:cubicBezTo>
                  <a:cubicBezTo>
                    <a:pt x="f2" y="f75"/>
                    <a:pt x="f2" y="f76"/>
                    <a:pt x="f2" y="f77"/>
                  </a:cubicBezTo>
                  <a:cubicBezTo>
                    <a:pt x="f78" y="f79"/>
                    <a:pt x="f80" y="f81"/>
                    <a:pt x="f5" y="f4"/>
                  </a:cubicBezTo>
                  <a:cubicBezTo>
                    <a:pt x="f5" y="f82"/>
                    <a:pt x="f5" y="f83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0E3810BE-CBDC-0513-E30F-3AA42EAC0A2A}"/>
                </a:ext>
              </a:extLst>
            </p:cNvPr>
            <p:cNvSpPr/>
            <p:nvPr/>
          </p:nvSpPr>
          <p:spPr>
            <a:xfrm>
              <a:off x="922547" y="6529894"/>
              <a:ext cx="162150" cy="337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"/>
                <a:gd name="f4" fmla="val 73"/>
                <a:gd name="f5" fmla="val 7"/>
                <a:gd name="f6" fmla="val 24"/>
                <a:gd name="f7" fmla="val 16"/>
                <a:gd name="f8" fmla="val 49"/>
                <a:gd name="f9" fmla="val 26"/>
                <a:gd name="f10" fmla="val 23"/>
                <a:gd name="f11" fmla="val 11"/>
                <a:gd name="f12" fmla="*/ f0 1 35"/>
                <a:gd name="f13" fmla="*/ f1 1 73"/>
                <a:gd name="f14" fmla="+- f4 0 f2"/>
                <a:gd name="f15" fmla="+- f3 0 f2"/>
                <a:gd name="f16" fmla="*/ f15 1 35"/>
                <a:gd name="f17" fmla="*/ f14 1 73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35" h="73">
                  <a:moveTo>
                    <a:pt x="f2" y="f2"/>
                  </a:moveTo>
                  <a:cubicBezTo>
                    <a:pt x="f5" y="f6"/>
                    <a:pt x="f7" y="f8"/>
                    <a:pt x="f9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10" y="f8"/>
                    <a:pt x="f11" y="f6"/>
                    <a:pt x="f2" y="f2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6AC5CF25-6AF5-4FA0-1D3E-BD5D2A173FD4}"/>
                </a:ext>
              </a:extLst>
            </p:cNvPr>
            <p:cNvSpPr/>
            <p:nvPr/>
          </p:nvSpPr>
          <p:spPr>
            <a:xfrm>
              <a:off x="769723" y="5359462"/>
              <a:ext cx="37270" cy="22178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"/>
                <a:gd name="f4" fmla="val 48"/>
                <a:gd name="f5" fmla="val 7"/>
                <a:gd name="f6" fmla="val 44"/>
                <a:gd name="f7" fmla="val 46"/>
                <a:gd name="f8" fmla="val 47"/>
                <a:gd name="f9" fmla="val 38"/>
                <a:gd name="f10" fmla="val 29"/>
                <a:gd name="f11" fmla="val 19"/>
                <a:gd name="f12" fmla="val 5"/>
                <a:gd name="f13" fmla="val 13"/>
                <a:gd name="f14" fmla="val 3"/>
                <a:gd name="f15" fmla="val 6"/>
                <a:gd name="f16" fmla="val 1"/>
                <a:gd name="f17" fmla="val 9"/>
                <a:gd name="f18" fmla="val 17"/>
                <a:gd name="f19" fmla="val 26"/>
                <a:gd name="f20" fmla="val 2"/>
                <a:gd name="f21" fmla="val 32"/>
                <a:gd name="f22" fmla="*/ f0 1 8"/>
                <a:gd name="f23" fmla="*/ f1 1 48"/>
                <a:gd name="f24" fmla="+- f4 0 f2"/>
                <a:gd name="f25" fmla="+- f3 0 f2"/>
                <a:gd name="f26" fmla="*/ f25 1 8"/>
                <a:gd name="f27" fmla="*/ f24 1 48"/>
                <a:gd name="f28" fmla="*/ 0 1 f26"/>
                <a:gd name="f29" fmla="*/ f3 1 f26"/>
                <a:gd name="f30" fmla="*/ 0 1 f27"/>
                <a:gd name="f31" fmla="*/ f4 1 f27"/>
                <a:gd name="f32" fmla="*/ f28 f22 1"/>
                <a:gd name="f33" fmla="*/ f29 f22 1"/>
                <a:gd name="f34" fmla="*/ f31 f23 1"/>
                <a:gd name="f35" fmla="*/ f3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2" t="f35" r="f33" b="f34"/>
              <a:pathLst>
                <a:path w="8" h="48">
                  <a:moveTo>
                    <a:pt x="f5" y="f6"/>
                  </a:moveTo>
                  <a:cubicBezTo>
                    <a:pt x="f5" y="f7"/>
                    <a:pt x="f3" y="f8"/>
                    <a:pt x="f3" y="f4"/>
                  </a:cubicBezTo>
                  <a:cubicBezTo>
                    <a:pt x="f3" y="f9"/>
                    <a:pt x="f3" y="f10"/>
                    <a:pt x="f3" y="f11"/>
                  </a:cubicBezTo>
                  <a:cubicBezTo>
                    <a:pt x="f12" y="f13"/>
                    <a:pt x="f14" y="f15"/>
                    <a:pt x="f16" y="f2"/>
                  </a:cubicBezTo>
                  <a:cubicBezTo>
                    <a:pt x="f2" y="f17"/>
                    <a:pt x="f2" y="f18"/>
                    <a:pt x="f2" y="f19"/>
                  </a:cubicBezTo>
                  <a:cubicBezTo>
                    <a:pt x="f20" y="f21"/>
                    <a:pt x="f12" y="f9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72C28097-A15C-BCD3-98CB-D5D3F13DD103}"/>
                </a:ext>
              </a:extLst>
            </p:cNvPr>
            <p:cNvSpPr/>
            <p:nvPr/>
          </p:nvSpPr>
          <p:spPr>
            <a:xfrm>
              <a:off x="849861" y="6244739"/>
              <a:ext cx="238557" cy="6224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52"/>
                <a:gd name="f4" fmla="val 135"/>
                <a:gd name="f5" fmla="val 7"/>
                <a:gd name="f6" fmla="val 18"/>
                <a:gd name="f7" fmla="val 5"/>
                <a:gd name="f8" fmla="val 12"/>
                <a:gd name="f9" fmla="val 2"/>
                <a:gd name="f10" fmla="val 6"/>
                <a:gd name="f11" fmla="val 3"/>
                <a:gd name="f12" fmla="val 16"/>
                <a:gd name="f13" fmla="val 32"/>
                <a:gd name="f14" fmla="val 48"/>
                <a:gd name="f15" fmla="val 13"/>
                <a:gd name="f16" fmla="val 53"/>
                <a:gd name="f17" fmla="val 14"/>
                <a:gd name="f18" fmla="val 57"/>
                <a:gd name="f19" fmla="val 62"/>
                <a:gd name="f20" fmla="val 27"/>
                <a:gd name="f21" fmla="val 86"/>
                <a:gd name="f22" fmla="val 39"/>
                <a:gd name="f23" fmla="val 111"/>
                <a:gd name="f24" fmla="val 51"/>
                <a:gd name="f25" fmla="val 41"/>
                <a:gd name="f26" fmla="val 109"/>
                <a:gd name="f27" fmla="val 83"/>
                <a:gd name="f28" fmla="val 24"/>
                <a:gd name="f29" fmla="val 56"/>
                <a:gd name="f30" fmla="val 43"/>
                <a:gd name="f31" fmla="val 31"/>
                <a:gd name="f32" fmla="*/ f0 1 52"/>
                <a:gd name="f33" fmla="*/ f1 1 135"/>
                <a:gd name="f34" fmla="+- f4 0 f2"/>
                <a:gd name="f35" fmla="+- f3 0 f2"/>
                <a:gd name="f36" fmla="*/ f35 1 52"/>
                <a:gd name="f37" fmla="*/ f34 1 135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52" h="135">
                  <a:moveTo>
                    <a:pt x="f5" y="f6"/>
                  </a:moveTo>
                  <a:cubicBezTo>
                    <a:pt x="f7" y="f8"/>
                    <a:pt x="f9" y="f10"/>
                    <a:pt x="f2" y="f2"/>
                  </a:cubicBezTo>
                  <a:cubicBezTo>
                    <a:pt x="f11" y="f12"/>
                    <a:pt x="f5" y="f13"/>
                    <a:pt x="f8" y="f14"/>
                  </a:cubicBezTo>
                  <a:cubicBezTo>
                    <a:pt x="f15" y="f16"/>
                    <a:pt x="f17" y="f18"/>
                    <a:pt x="f12" y="f19"/>
                  </a:cubicBezTo>
                  <a:cubicBezTo>
                    <a:pt x="f20" y="f21"/>
                    <a:pt x="f22" y="f23"/>
                    <a:pt x="f24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5" y="f26"/>
                    <a:pt x="f13" y="f27"/>
                    <a:pt x="f28" y="f29"/>
                  </a:cubicBezTo>
                  <a:cubicBezTo>
                    <a:pt x="f6" y="f30"/>
                    <a:pt x="f15" y="f31"/>
                    <a:pt x="f5" y="f6"/>
                  </a:cubicBezTo>
                  <a:close/>
                </a:path>
              </a:pathLst>
            </a:custGeom>
            <a:solidFill>
              <a:srgbClr val="2E5369">
                <a:alpha val="20000"/>
              </a:srgbClr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grpSp>
        <p:nvGrpSpPr>
          <p:cNvPr id="15" name="Group 9">
            <a:extLst>
              <a:ext uri="{FF2B5EF4-FFF2-40B4-BE49-F238E27FC236}">
                <a16:creationId xmlns:a16="http://schemas.microsoft.com/office/drawing/2014/main" id="{2306D84D-708F-37A7-4925-FC515CDE3A68}"/>
              </a:ext>
            </a:extLst>
          </p:cNvPr>
          <p:cNvGrpSpPr/>
          <p:nvPr/>
        </p:nvGrpSpPr>
        <p:grpSpPr>
          <a:xfrm>
            <a:off x="27221" y="155"/>
            <a:ext cx="2356674" cy="6853098"/>
            <a:chOff x="27221" y="155"/>
            <a:chExt cx="2356674" cy="6853098"/>
          </a:xfrm>
        </p:grpSpPr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050BDF32-BC54-9CE2-D8C2-97DAFC7DFC51}"/>
                </a:ext>
              </a:extLst>
            </p:cNvPr>
            <p:cNvSpPr/>
            <p:nvPr/>
          </p:nvSpPr>
          <p:spPr>
            <a:xfrm>
              <a:off x="27221" y="155"/>
              <a:ext cx="494324" cy="440104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03"/>
                <a:gd name="f4" fmla="val 920"/>
                <a:gd name="f5" fmla="val 7"/>
                <a:gd name="f6" fmla="val 210"/>
                <a:gd name="f7" fmla="val 11"/>
                <a:gd name="f8" fmla="val 288"/>
                <a:gd name="f9" fmla="val 17"/>
                <a:gd name="f10" fmla="val 367"/>
                <a:gd name="f11" fmla="val 26"/>
                <a:gd name="f12" fmla="val 445"/>
                <a:gd name="f13" fmla="val 34"/>
                <a:gd name="f14" fmla="val 523"/>
                <a:gd name="f15" fmla="val 44"/>
                <a:gd name="f16" fmla="val 601"/>
                <a:gd name="f17" fmla="val 57"/>
                <a:gd name="f18" fmla="val 679"/>
                <a:gd name="f19" fmla="val 69"/>
                <a:gd name="f20" fmla="val 757"/>
                <a:gd name="f21" fmla="val 84"/>
                <a:gd name="f22" fmla="val 834"/>
                <a:gd name="f23" fmla="val 101"/>
                <a:gd name="f24" fmla="val 911"/>
                <a:gd name="f25" fmla="val 102"/>
                <a:gd name="f26" fmla="val 914"/>
                <a:gd name="f27" fmla="val 917"/>
                <a:gd name="f28" fmla="val 905"/>
                <a:gd name="f29" fmla="val 100"/>
                <a:gd name="f30" fmla="val 889"/>
                <a:gd name="f31" fmla="val 99"/>
                <a:gd name="f32" fmla="val 874"/>
                <a:gd name="f33" fmla="val 871"/>
                <a:gd name="f34" fmla="val 868"/>
                <a:gd name="f35" fmla="val 866"/>
                <a:gd name="f36" fmla="val 85"/>
                <a:gd name="f37" fmla="val 803"/>
                <a:gd name="f38" fmla="val 73"/>
                <a:gd name="f39" fmla="val 741"/>
                <a:gd name="f40" fmla="val 63"/>
                <a:gd name="f41" fmla="val 678"/>
                <a:gd name="f42" fmla="val 50"/>
                <a:gd name="f43" fmla="val 600"/>
                <a:gd name="f44" fmla="val 39"/>
                <a:gd name="f45" fmla="val 30"/>
                <a:gd name="f46" fmla="val 444"/>
                <a:gd name="f47" fmla="val 21"/>
                <a:gd name="f48" fmla="val 366"/>
                <a:gd name="f49" fmla="val 14"/>
                <a:gd name="f50" fmla="val 9"/>
                <a:gd name="f51" fmla="val 209"/>
                <a:gd name="f52" fmla="val 170"/>
                <a:gd name="f53" fmla="val 5"/>
                <a:gd name="f54" fmla="val 131"/>
                <a:gd name="f55" fmla="val 3"/>
                <a:gd name="f56" fmla="val 92"/>
                <a:gd name="f57" fmla="val 2"/>
                <a:gd name="f58" fmla="val 61"/>
                <a:gd name="f59" fmla="val 1"/>
                <a:gd name="f60" fmla="val 31"/>
                <a:gd name="f61" fmla="val 4"/>
                <a:gd name="f62" fmla="*/ f0 1 103"/>
                <a:gd name="f63" fmla="*/ f1 1 920"/>
                <a:gd name="f64" fmla="+- f4 0 f2"/>
                <a:gd name="f65" fmla="+- f3 0 f2"/>
                <a:gd name="f66" fmla="*/ f65 1 103"/>
                <a:gd name="f67" fmla="*/ f64 1 920"/>
                <a:gd name="f68" fmla="*/ 0 1 f66"/>
                <a:gd name="f69" fmla="*/ f3 1 f66"/>
                <a:gd name="f70" fmla="*/ 0 1 f67"/>
                <a:gd name="f71" fmla="*/ f4 1 f67"/>
                <a:gd name="f72" fmla="*/ f68 f62 1"/>
                <a:gd name="f73" fmla="*/ f69 f62 1"/>
                <a:gd name="f74" fmla="*/ f71 f63 1"/>
                <a:gd name="f75" fmla="*/ f70 f6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2" t="f75" r="f73" b="f74"/>
              <a:pathLst>
                <a:path w="103" h="920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3" y="f27"/>
                    <a:pt x="f3" y="f4"/>
                  </a:cubicBezTo>
                  <a:cubicBezTo>
                    <a:pt x="f25" y="f28"/>
                    <a:pt x="f29" y="f30"/>
                    <a:pt x="f31" y="f32"/>
                  </a:cubicBezTo>
                  <a:cubicBezTo>
                    <a:pt x="f31" y="f33"/>
                    <a:pt x="f31" y="f34"/>
                    <a:pt x="f31" y="f35"/>
                  </a:cubicBezTo>
                  <a:cubicBezTo>
                    <a:pt x="f36" y="f37"/>
                    <a:pt x="f38" y="f39"/>
                    <a:pt x="f40" y="f41"/>
                  </a:cubicBezTo>
                  <a:cubicBezTo>
                    <a:pt x="f42" y="f43"/>
                    <a:pt x="f44" y="f14"/>
                    <a:pt x="f45" y="f46"/>
                  </a:cubicBezTo>
                  <a:cubicBezTo>
                    <a:pt x="f47" y="f48"/>
                    <a:pt x="f49" y="f8"/>
                    <a:pt x="f50" y="f51"/>
                  </a:cubicBezTo>
                  <a:cubicBezTo>
                    <a:pt x="f5" y="f52"/>
                    <a:pt x="f53" y="f54"/>
                    <a:pt x="f55" y="f56"/>
                  </a:cubicBezTo>
                  <a:cubicBezTo>
                    <a:pt x="f57" y="f58"/>
                    <a:pt x="f59" y="f60"/>
                    <a:pt x="f59" y="f2"/>
                  </a:cubicBezTo>
                  <a:cubicBezTo>
                    <a:pt x="f2" y="f2"/>
                    <a:pt x="f2" y="f2"/>
                    <a:pt x="f2" y="f2"/>
                  </a:cubicBezTo>
                  <a:cubicBezTo>
                    <a:pt x="f2" y="f60"/>
                    <a:pt x="f59" y="f58"/>
                    <a:pt x="f59" y="f56"/>
                  </a:cubicBezTo>
                  <a:cubicBezTo>
                    <a:pt x="f55" y="f54"/>
                    <a:pt x="f61" y="f52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8ED1F3A0-9AC3-5BFF-1A28-2A539B33A5F9}"/>
                </a:ext>
              </a:extLst>
            </p:cNvPr>
            <p:cNvSpPr/>
            <p:nvPr/>
          </p:nvSpPr>
          <p:spPr>
            <a:xfrm>
              <a:off x="550285" y="4316470"/>
              <a:ext cx="423440" cy="158069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8"/>
                <a:gd name="f4" fmla="val 330"/>
                <a:gd name="f5" fmla="val 53"/>
                <a:gd name="f6" fmla="val 229"/>
                <a:gd name="f7" fmla="val 64"/>
                <a:gd name="f8" fmla="val 263"/>
                <a:gd name="f9" fmla="val 75"/>
                <a:gd name="f10" fmla="val 297"/>
                <a:gd name="f11" fmla="val 323"/>
                <a:gd name="f12" fmla="val 315"/>
                <a:gd name="f13" fmla="val 308"/>
                <a:gd name="f14" fmla="val 307"/>
                <a:gd name="f15" fmla="val 305"/>
                <a:gd name="f16" fmla="val 304"/>
                <a:gd name="f17" fmla="val 79"/>
                <a:gd name="f18" fmla="val 278"/>
                <a:gd name="f19" fmla="val 70"/>
                <a:gd name="f20" fmla="val 252"/>
                <a:gd name="f21" fmla="val 62"/>
                <a:gd name="f22" fmla="val 226"/>
                <a:gd name="f23" fmla="val 38"/>
                <a:gd name="f24" fmla="val 152"/>
                <a:gd name="f25" fmla="val 17"/>
                <a:gd name="f26" fmla="val 76"/>
                <a:gd name="f27" fmla="val 2"/>
                <a:gd name="f28" fmla="val 21"/>
                <a:gd name="f29" fmla="val 4"/>
                <a:gd name="f30" fmla="val 42"/>
                <a:gd name="f31" fmla="val 7"/>
                <a:gd name="f32" fmla="val 63"/>
                <a:gd name="f33" fmla="val 119"/>
                <a:gd name="f34" fmla="val 36"/>
                <a:gd name="f35" fmla="val 174"/>
                <a:gd name="f36" fmla="*/ f0 1 88"/>
                <a:gd name="f37" fmla="*/ f1 1 330"/>
                <a:gd name="f38" fmla="+- f4 0 f2"/>
                <a:gd name="f39" fmla="+- f3 0 f2"/>
                <a:gd name="f40" fmla="*/ f39 1 88"/>
                <a:gd name="f41" fmla="*/ f38 1 330"/>
                <a:gd name="f42" fmla="*/ 0 1 f40"/>
                <a:gd name="f43" fmla="*/ f3 1 f40"/>
                <a:gd name="f44" fmla="*/ 0 1 f41"/>
                <a:gd name="f45" fmla="*/ f4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88" h="330">
                  <a:moveTo>
                    <a:pt x="f5" y="f6"/>
                  </a:moveTo>
                  <a:cubicBezTo>
                    <a:pt x="f7" y="f8"/>
                    <a:pt x="f9" y="f10"/>
                    <a:pt x="f3" y="f4"/>
                  </a:cubicBezTo>
                  <a:cubicBezTo>
                    <a:pt x="f3" y="f11"/>
                    <a:pt x="f3" y="f12"/>
                    <a:pt x="f3" y="f13"/>
                  </a:cubicBezTo>
                  <a:cubicBezTo>
                    <a:pt x="f3" y="f14"/>
                    <a:pt x="f3" y="f15"/>
                    <a:pt x="f3" y="f16"/>
                  </a:cubicBezTo>
                  <a:cubicBezTo>
                    <a:pt x="f17" y="f18"/>
                    <a:pt x="f19" y="f20"/>
                    <a:pt x="f21" y="f22"/>
                  </a:cubicBezTo>
                  <a:cubicBezTo>
                    <a:pt x="f23" y="f24"/>
                    <a:pt x="f25" y="f26"/>
                    <a:pt x="f2" y="f2"/>
                  </a:cubicBezTo>
                  <a:cubicBezTo>
                    <a:pt x="f27" y="f28"/>
                    <a:pt x="f29" y="f30"/>
                    <a:pt x="f31" y="f32"/>
                  </a:cubicBezTo>
                  <a:cubicBezTo>
                    <a:pt x="f28" y="f33"/>
                    <a:pt x="f34" y="f35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81080119-D283-E93B-9321-57BB9AF50D7E}"/>
                </a:ext>
              </a:extLst>
            </p:cNvPr>
            <p:cNvSpPr/>
            <p:nvPr/>
          </p:nvSpPr>
          <p:spPr>
            <a:xfrm>
              <a:off x="1006297" y="5862684"/>
              <a:ext cx="431103" cy="990569"/>
            </a:xfrm>
            <a:custGeom>
              <a:avLst/>
              <a:gdLst>
                <a:gd name="f0" fmla="val 180"/>
                <a:gd name="f1" fmla="val w"/>
                <a:gd name="f2" fmla="val h"/>
                <a:gd name="f3" fmla="val 0"/>
                <a:gd name="f4" fmla="val 90"/>
                <a:gd name="f5" fmla="val 207"/>
                <a:gd name="f6" fmla="val 6"/>
                <a:gd name="f7" fmla="val 15"/>
                <a:gd name="f8" fmla="val 4"/>
                <a:gd name="f9" fmla="val 10"/>
                <a:gd name="f10" fmla="val 2"/>
                <a:gd name="f11" fmla="val 5"/>
                <a:gd name="f12" fmla="val 9"/>
                <a:gd name="f13" fmla="val 19"/>
                <a:gd name="f14" fmla="val 1"/>
                <a:gd name="f15" fmla="val 29"/>
                <a:gd name="f16" fmla="val 14"/>
                <a:gd name="f17" fmla="val 62"/>
                <a:gd name="f18" fmla="val 27"/>
                <a:gd name="f19" fmla="val 95"/>
                <a:gd name="f20" fmla="val 42"/>
                <a:gd name="f21" fmla="val 127"/>
                <a:gd name="f22" fmla="val 54"/>
                <a:gd name="f23" fmla="val 154"/>
                <a:gd name="f24" fmla="val 67"/>
                <a:gd name="f25" fmla="val 181"/>
                <a:gd name="f26" fmla="val 80"/>
                <a:gd name="f27" fmla="val 76"/>
                <a:gd name="f28" fmla="val 63"/>
                <a:gd name="f29" fmla="val 152"/>
                <a:gd name="f30" fmla="val 50"/>
                <a:gd name="f31" fmla="val 123"/>
                <a:gd name="f32" fmla="val 34"/>
                <a:gd name="f33" fmla="val 88"/>
                <a:gd name="f34" fmla="val 20"/>
                <a:gd name="f35" fmla="val 51"/>
                <a:gd name="f36" fmla="*/ f1 1 90"/>
                <a:gd name="f37" fmla="*/ f2 1 207"/>
                <a:gd name="f38" fmla="+- f5 0 f3"/>
                <a:gd name="f39" fmla="+- f4 0 f3"/>
                <a:gd name="f40" fmla="*/ f39 1 90"/>
                <a:gd name="f41" fmla="*/ f38 1 207"/>
                <a:gd name="f42" fmla="*/ 0 1 f40"/>
                <a:gd name="f43" fmla="*/ f4 1 f40"/>
                <a:gd name="f44" fmla="*/ 0 1 f41"/>
                <a:gd name="f45" fmla="*/ f5 1 f41"/>
                <a:gd name="f46" fmla="*/ f42 f36 1"/>
                <a:gd name="f47" fmla="*/ f43 f36 1"/>
                <a:gd name="f48" fmla="*/ f45 f37 1"/>
                <a:gd name="f49" fmla="*/ f44 f3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6" t="f49" r="f47" b="f48"/>
              <a:pathLst>
                <a:path w="90" h="207">
                  <a:moveTo>
                    <a:pt x="f6" y="f7"/>
                  </a:moveTo>
                  <a:cubicBezTo>
                    <a:pt x="f8" y="f9"/>
                    <a:pt x="f10" y="f11"/>
                    <a:pt x="f3" y="f3"/>
                  </a:cubicBezTo>
                  <a:cubicBezTo>
                    <a:pt x="f3" y="f12"/>
                    <a:pt x="f3" y="f13"/>
                    <a:pt x="f14" y="f15"/>
                  </a:cubicBezTo>
                  <a:cubicBezTo>
                    <a:pt x="f16" y="f17"/>
                    <a:pt x="f18" y="f19"/>
                    <a:pt x="f20" y="f21"/>
                  </a:cubicBezTo>
                  <a:cubicBezTo>
                    <a:pt x="f22" y="f23"/>
                    <a:pt x="f24" y="f25"/>
                    <a:pt x="f26" y="f5"/>
                  </a:cubicBezTo>
                  <a:cubicBezTo>
                    <a:pt x="f4" y="f5"/>
                    <a:pt x="f4" y="f5"/>
                    <a:pt x="f4" y="f5"/>
                  </a:cubicBezTo>
                  <a:cubicBezTo>
                    <a:pt x="f27" y="f0"/>
                    <a:pt x="f28" y="f29"/>
                    <a:pt x="f30" y="f31"/>
                  </a:cubicBezTo>
                  <a:cubicBezTo>
                    <a:pt x="f32" y="f33"/>
                    <a:pt x="f34" y="f35"/>
                    <a:pt x="f6" y="f7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E921F05-3E1B-559A-C9E5-E73A6BD2D6CB}"/>
                </a:ext>
              </a:extLst>
            </p:cNvPr>
            <p:cNvSpPr/>
            <p:nvPr/>
          </p:nvSpPr>
          <p:spPr>
            <a:xfrm>
              <a:off x="521546" y="4364376"/>
              <a:ext cx="551803" cy="2235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15"/>
                <a:gd name="f4" fmla="val 467"/>
                <a:gd name="f5" fmla="val 101"/>
                <a:gd name="f6" fmla="val 409"/>
                <a:gd name="f7" fmla="val 93"/>
                <a:gd name="f8" fmla="val 388"/>
                <a:gd name="f9" fmla="val 85"/>
                <a:gd name="f10" fmla="val 366"/>
                <a:gd name="f11" fmla="val 78"/>
                <a:gd name="f12" fmla="val 344"/>
                <a:gd name="f13" fmla="val 57"/>
                <a:gd name="f14" fmla="val 281"/>
                <a:gd name="f15" fmla="val 41"/>
                <a:gd name="f16" fmla="val 216"/>
                <a:gd name="f17" fmla="val 29"/>
                <a:gd name="f18" fmla="val 151"/>
                <a:gd name="f19" fmla="val 22"/>
                <a:gd name="f20" fmla="val 119"/>
                <a:gd name="f21" fmla="val 17"/>
                <a:gd name="f22" fmla="val 86"/>
                <a:gd name="f23" fmla="val 13"/>
                <a:gd name="f24" fmla="val 53"/>
                <a:gd name="f25" fmla="val 9"/>
                <a:gd name="f26" fmla="val 35"/>
                <a:gd name="f27" fmla="val 4"/>
                <a:gd name="f28" fmla="val 18"/>
                <a:gd name="f29" fmla="val 5"/>
                <a:gd name="f30" fmla="val 51"/>
                <a:gd name="f31" fmla="val 12"/>
                <a:gd name="f32" fmla="val 102"/>
                <a:gd name="f33" fmla="val 21"/>
                <a:gd name="f34" fmla="val 152"/>
                <a:gd name="f35" fmla="val 33"/>
                <a:gd name="f36" fmla="val 218"/>
                <a:gd name="f37" fmla="val 49"/>
                <a:gd name="f38" fmla="val 283"/>
                <a:gd name="f39" fmla="val 69"/>
                <a:gd name="f40" fmla="val 347"/>
                <a:gd name="f41" fmla="val 79"/>
                <a:gd name="f42" fmla="val 378"/>
                <a:gd name="f43" fmla="val 90"/>
                <a:gd name="f44" fmla="val 410"/>
                <a:gd name="f45" fmla="val 103"/>
                <a:gd name="f46" fmla="val 441"/>
                <a:gd name="f47" fmla="val 107"/>
                <a:gd name="f48" fmla="val 449"/>
                <a:gd name="f49" fmla="val 111"/>
                <a:gd name="f50" fmla="val 458"/>
                <a:gd name="f51" fmla="val 114"/>
                <a:gd name="f52" fmla="val 464"/>
                <a:gd name="f53" fmla="val 113"/>
                <a:gd name="f54" fmla="val 461"/>
                <a:gd name="f55" fmla="val 112"/>
                <a:gd name="f56" fmla="val 108"/>
                <a:gd name="f57" fmla="val 442"/>
                <a:gd name="f58" fmla="val 104"/>
                <a:gd name="f59" fmla="val 425"/>
                <a:gd name="f60" fmla="*/ f0 1 115"/>
                <a:gd name="f61" fmla="*/ f1 1 467"/>
                <a:gd name="f62" fmla="+- f4 0 f2"/>
                <a:gd name="f63" fmla="+- f3 0 f2"/>
                <a:gd name="f64" fmla="*/ f63 1 115"/>
                <a:gd name="f65" fmla="*/ f62 1 467"/>
                <a:gd name="f66" fmla="*/ 0 1 f64"/>
                <a:gd name="f67" fmla="*/ f3 1 f64"/>
                <a:gd name="f68" fmla="*/ 0 1 f65"/>
                <a:gd name="f69" fmla="*/ f4 1 f65"/>
                <a:gd name="f70" fmla="*/ f66 f60 1"/>
                <a:gd name="f71" fmla="*/ f67 f60 1"/>
                <a:gd name="f72" fmla="*/ f69 f61 1"/>
                <a:gd name="f73" fmla="*/ f68 f6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70" t="f73" r="f71" b="f72"/>
              <a:pathLst>
                <a:path w="115" h="467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" y="f2"/>
                  </a:cubicBezTo>
                  <a:cubicBezTo>
                    <a:pt x="f29" y="f30"/>
                    <a:pt x="f31" y="f32"/>
                    <a:pt x="f33" y="f34"/>
                  </a:cubicBezTo>
                  <a:cubicBezTo>
                    <a:pt x="f35" y="f36"/>
                    <a:pt x="f37" y="f38"/>
                    <a:pt x="f39" y="f40"/>
                  </a:cubicBezTo>
                  <a:cubicBezTo>
                    <a:pt x="f41" y="f42"/>
                    <a:pt x="f43" y="f44"/>
                    <a:pt x="f45" y="f46"/>
                  </a:cubicBezTo>
                  <a:cubicBezTo>
                    <a:pt x="f47" y="f48"/>
                    <a:pt x="f49" y="f50"/>
                    <a:pt x="f3" y="f4"/>
                  </a:cubicBezTo>
                  <a:cubicBezTo>
                    <a:pt x="f51" y="f52"/>
                    <a:pt x="f53" y="f54"/>
                    <a:pt x="f55" y="f50"/>
                  </a:cubicBezTo>
                  <a:cubicBezTo>
                    <a:pt x="f56" y="f57"/>
                    <a:pt x="f58" y="f59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394FE81E-1DBD-47E9-AC07-602E324A3243}"/>
                </a:ext>
              </a:extLst>
            </p:cNvPr>
            <p:cNvSpPr/>
            <p:nvPr/>
          </p:nvSpPr>
          <p:spPr>
            <a:xfrm>
              <a:off x="467898" y="1289203"/>
              <a:ext cx="174357" cy="30272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6"/>
                <a:gd name="f4" fmla="val 633"/>
                <a:gd name="f5" fmla="val 17"/>
                <a:gd name="f6" fmla="val 15"/>
                <a:gd name="f7" fmla="val 621"/>
                <a:gd name="f8" fmla="val 14"/>
                <a:gd name="f9" fmla="val 609"/>
                <a:gd name="f10" fmla="val 13"/>
                <a:gd name="f11" fmla="val 597"/>
                <a:gd name="f12" fmla="val 8"/>
                <a:gd name="f13" fmla="val 530"/>
                <a:gd name="f14" fmla="val 5"/>
                <a:gd name="f15" fmla="val 464"/>
                <a:gd name="f16" fmla="val 398"/>
                <a:gd name="f17" fmla="val 331"/>
                <a:gd name="f18" fmla="val 265"/>
                <a:gd name="f19" fmla="val 198"/>
                <a:gd name="f20" fmla="val 165"/>
                <a:gd name="f21" fmla="val 18"/>
                <a:gd name="f22" fmla="val 132"/>
                <a:gd name="f23" fmla="val 22"/>
                <a:gd name="f24" fmla="val 99"/>
                <a:gd name="f25" fmla="val 26"/>
                <a:gd name="f26" fmla="val 66"/>
                <a:gd name="f27" fmla="val 30"/>
                <a:gd name="f28" fmla="val 33"/>
                <a:gd name="f29" fmla="val 35"/>
                <a:gd name="f30" fmla="val 29"/>
                <a:gd name="f31" fmla="val 24"/>
                <a:gd name="f32" fmla="val 20"/>
                <a:gd name="f33" fmla="val 16"/>
                <a:gd name="f34" fmla="val 10"/>
                <a:gd name="f35" fmla="val 4"/>
                <a:gd name="f36" fmla="val 264"/>
                <a:gd name="f37" fmla="val 1"/>
                <a:gd name="f38" fmla="val 461"/>
                <a:gd name="f39" fmla="val 2"/>
                <a:gd name="f40" fmla="val 525"/>
                <a:gd name="f41" fmla="val 7"/>
                <a:gd name="f42" fmla="val 589"/>
                <a:gd name="f43" fmla="val 603"/>
                <a:gd name="f44" fmla="val 618"/>
                <a:gd name="f45" fmla="val 632"/>
                <a:gd name="f46" fmla="*/ f0 1 36"/>
                <a:gd name="f47" fmla="*/ f1 1 633"/>
                <a:gd name="f48" fmla="+- f4 0 f2"/>
                <a:gd name="f49" fmla="+- f3 0 f2"/>
                <a:gd name="f50" fmla="*/ f49 1 36"/>
                <a:gd name="f51" fmla="*/ f48 1 633"/>
                <a:gd name="f52" fmla="*/ 0 1 f50"/>
                <a:gd name="f53" fmla="*/ f3 1 f50"/>
                <a:gd name="f54" fmla="*/ 0 1 f51"/>
                <a:gd name="f55" fmla="*/ f4 1 f51"/>
                <a:gd name="f56" fmla="*/ f52 f46 1"/>
                <a:gd name="f57" fmla="*/ f53 f46 1"/>
                <a:gd name="f58" fmla="*/ f55 f47 1"/>
                <a:gd name="f59" fmla="*/ f54 f47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56" t="f59" r="f57" b="f58"/>
              <a:pathLst>
                <a:path w="36" h="633">
                  <a:moveTo>
                    <a:pt x="f5" y="f4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14" y="f16"/>
                  </a:cubicBezTo>
                  <a:cubicBezTo>
                    <a:pt x="f14" y="f17"/>
                    <a:pt x="f12" y="f18"/>
                    <a:pt x="f10" y="f19"/>
                  </a:cubicBezTo>
                  <a:cubicBezTo>
                    <a:pt x="f6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3" y="f2"/>
                  </a:cubicBezTo>
                  <a:cubicBezTo>
                    <a:pt x="f29" y="f2"/>
                    <a:pt x="f29" y="f2"/>
                    <a:pt x="f29" y="f2"/>
                  </a:cubicBezTo>
                  <a:cubicBezTo>
                    <a:pt x="f30" y="f28"/>
                    <a:pt x="f31" y="f26"/>
                    <a:pt x="f32" y="f24"/>
                  </a:cubicBezTo>
                  <a:cubicBezTo>
                    <a:pt x="f33" y="f22"/>
                    <a:pt x="f10" y="f20"/>
                    <a:pt x="f34" y="f19"/>
                  </a:cubicBezTo>
                  <a:cubicBezTo>
                    <a:pt x="f35" y="f36"/>
                    <a:pt x="f37" y="f17"/>
                    <a:pt x="f37" y="f16"/>
                  </a:cubicBezTo>
                  <a:cubicBezTo>
                    <a:pt x="f2" y="f38"/>
                    <a:pt x="f39" y="f40"/>
                    <a:pt x="f41" y="f42"/>
                  </a:cubicBezTo>
                  <a:cubicBezTo>
                    <a:pt x="f34" y="f43"/>
                    <a:pt x="f10" y="f44"/>
                    <a:pt x="f33" y="f45"/>
                  </a:cubicBezTo>
                  <a:cubicBezTo>
                    <a:pt x="f33" y="f45"/>
                    <a:pt x="f5" y="f4"/>
                    <a:pt x="f5" y="f4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215BA7F8-479E-93C1-5E08-F1FB9A8C15E2}"/>
                </a:ext>
              </a:extLst>
            </p:cNvPr>
            <p:cNvSpPr/>
            <p:nvPr/>
          </p:nvSpPr>
          <p:spPr>
            <a:xfrm>
              <a:off x="1111672" y="6571600"/>
              <a:ext cx="134124" cy="28165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8"/>
                <a:gd name="f4" fmla="val 59"/>
                <a:gd name="f5" fmla="val 22"/>
                <a:gd name="f6" fmla="val 18"/>
                <a:gd name="f7" fmla="val 40"/>
                <a:gd name="f8" fmla="val 9"/>
                <a:gd name="f9" fmla="val 20"/>
                <a:gd name="f10" fmla="val 6"/>
                <a:gd name="f11" fmla="val 13"/>
                <a:gd name="f12" fmla="*/ f0 1 28"/>
                <a:gd name="f13" fmla="*/ f1 1 59"/>
                <a:gd name="f14" fmla="+- f4 0 f2"/>
                <a:gd name="f15" fmla="+- f3 0 f2"/>
                <a:gd name="f16" fmla="*/ f15 1 28"/>
                <a:gd name="f17" fmla="*/ f14 1 59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8" h="59">
                  <a:moveTo>
                    <a:pt x="f5" y="f4"/>
                  </a:moveTo>
                  <a:cubicBezTo>
                    <a:pt x="f3" y="f4"/>
                    <a:pt x="f3" y="f4"/>
                    <a:pt x="f3" y="f4"/>
                  </a:cubicBezTo>
                  <a:cubicBezTo>
                    <a:pt x="f6" y="f7"/>
                    <a:pt x="f8" y="f9"/>
                    <a:pt x="f2" y="f2"/>
                  </a:cubicBezTo>
                  <a:cubicBezTo>
                    <a:pt x="f10" y="f9"/>
                    <a:pt x="f11" y="f7"/>
                    <a:pt x="f5" y="f4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D6BAC609-5AC5-E1F3-D483-FB450DA66CDC}"/>
                </a:ext>
              </a:extLst>
            </p:cNvPr>
            <p:cNvSpPr/>
            <p:nvPr/>
          </p:nvSpPr>
          <p:spPr>
            <a:xfrm>
              <a:off x="502389" y="4107631"/>
              <a:ext cx="82387" cy="51157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7"/>
                <a:gd name="f4" fmla="val 107"/>
                <a:gd name="f5" fmla="val 4"/>
                <a:gd name="f6" fmla="val 54"/>
                <a:gd name="f7" fmla="val 8"/>
                <a:gd name="f8" fmla="val 72"/>
                <a:gd name="f9" fmla="val 13"/>
                <a:gd name="f10" fmla="val 89"/>
                <a:gd name="f11" fmla="val 14"/>
                <a:gd name="f12" fmla="val 86"/>
                <a:gd name="f13" fmla="val 12"/>
                <a:gd name="f14" fmla="val 65"/>
                <a:gd name="f15" fmla="val 10"/>
                <a:gd name="f16" fmla="val 44"/>
                <a:gd name="f17" fmla="val 9"/>
                <a:gd name="f18" fmla="val 43"/>
                <a:gd name="f19" fmla="val 6"/>
                <a:gd name="f20" fmla="val 29"/>
                <a:gd name="f21" fmla="val 3"/>
                <a:gd name="f22" fmla="val 2"/>
                <a:gd name="f23" fmla="val 5"/>
                <a:gd name="f24" fmla="val 1"/>
                <a:gd name="f25" fmla="val 23"/>
                <a:gd name="f26" fmla="val 39"/>
                <a:gd name="f27" fmla="*/ f0 1 17"/>
                <a:gd name="f28" fmla="*/ f1 1 107"/>
                <a:gd name="f29" fmla="+- f4 0 f2"/>
                <a:gd name="f30" fmla="+- f3 0 f2"/>
                <a:gd name="f31" fmla="*/ f30 1 17"/>
                <a:gd name="f32" fmla="*/ f29 1 107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17" h="107">
                  <a:moveTo>
                    <a:pt x="f5" y="f6"/>
                  </a:moveTo>
                  <a:cubicBezTo>
                    <a:pt x="f7" y="f8"/>
                    <a:pt x="f9" y="f10"/>
                    <a:pt x="f3" y="f4"/>
                  </a:cubicBezTo>
                  <a:cubicBezTo>
                    <a:pt x="f11" y="f12"/>
                    <a:pt x="f13" y="f14"/>
                    <a:pt x="f15" y="f16"/>
                  </a:cubicBezTo>
                  <a:cubicBezTo>
                    <a:pt x="f15" y="f16"/>
                    <a:pt x="f17" y="f18"/>
                    <a:pt x="f17" y="f18"/>
                  </a:cubicBezTo>
                  <a:cubicBezTo>
                    <a:pt x="f19" y="f20"/>
                    <a:pt x="f21" y="f11"/>
                    <a:pt x="f2" y="f2"/>
                  </a:cubicBezTo>
                  <a:cubicBezTo>
                    <a:pt x="f2" y="f22"/>
                    <a:pt x="f2" y="f23"/>
                    <a:pt x="f2" y="f7"/>
                  </a:cubicBezTo>
                  <a:cubicBezTo>
                    <a:pt x="f24" y="f25"/>
                    <a:pt x="f21" y="f26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34">
              <a:extLst>
                <a:ext uri="{FF2B5EF4-FFF2-40B4-BE49-F238E27FC236}">
                  <a16:creationId xmlns:a16="http://schemas.microsoft.com/office/drawing/2014/main" id="{34931606-5183-3DAF-9FDB-1306998C4FF3}"/>
                </a:ext>
              </a:extLst>
            </p:cNvPr>
            <p:cNvSpPr/>
            <p:nvPr/>
          </p:nvSpPr>
          <p:spPr>
            <a:xfrm>
              <a:off x="973726" y="3145801"/>
              <a:ext cx="1410169" cy="271688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4"/>
                <a:gd name="f4" fmla="val 568"/>
                <a:gd name="f5" fmla="val 8"/>
                <a:gd name="f6" fmla="val 553"/>
                <a:gd name="f7" fmla="val 9"/>
                <a:gd name="f8" fmla="val 501"/>
                <a:gd name="f9" fmla="val 19"/>
                <a:gd name="f10" fmla="val 448"/>
                <a:gd name="f11" fmla="val 35"/>
                <a:gd name="f12" fmla="val 397"/>
                <a:gd name="f13" fmla="val 51"/>
                <a:gd name="f14" fmla="val 347"/>
                <a:gd name="f15" fmla="val 73"/>
                <a:gd name="f16" fmla="val 298"/>
                <a:gd name="f17" fmla="val 99"/>
                <a:gd name="f18" fmla="val 252"/>
                <a:gd name="f19" fmla="val 124"/>
                <a:gd name="f20" fmla="val 205"/>
                <a:gd name="f21" fmla="val 154"/>
                <a:gd name="f22" fmla="val 161"/>
                <a:gd name="f23" fmla="val 187"/>
                <a:gd name="f24" fmla="val 119"/>
                <a:gd name="f25" fmla="val 203"/>
                <a:gd name="f26" fmla="val 98"/>
                <a:gd name="f27" fmla="val 220"/>
                <a:gd name="f28" fmla="val 77"/>
                <a:gd name="f29" fmla="val 238"/>
                <a:gd name="f30" fmla="val 58"/>
                <a:gd name="f31" fmla="val 247"/>
                <a:gd name="f32" fmla="val 48"/>
                <a:gd name="f33" fmla="val 256"/>
                <a:gd name="f34" fmla="val 38"/>
                <a:gd name="f35" fmla="val 265"/>
                <a:gd name="f36" fmla="val 28"/>
                <a:gd name="f37" fmla="val 274"/>
                <a:gd name="f38" fmla="val 284"/>
                <a:gd name="f39" fmla="val 293"/>
                <a:gd name="f40" fmla="val 283"/>
                <a:gd name="f41" fmla="val 273"/>
                <a:gd name="f42" fmla="val 18"/>
                <a:gd name="f43" fmla="val 264"/>
                <a:gd name="f44" fmla="val 27"/>
                <a:gd name="f45" fmla="val 255"/>
                <a:gd name="f46" fmla="val 37"/>
                <a:gd name="f47" fmla="val 246"/>
                <a:gd name="f48" fmla="val 47"/>
                <a:gd name="f49" fmla="val 237"/>
                <a:gd name="f50" fmla="val 56"/>
                <a:gd name="f51" fmla="val 218"/>
                <a:gd name="f52" fmla="val 76"/>
                <a:gd name="f53" fmla="val 201"/>
                <a:gd name="f54" fmla="val 96"/>
                <a:gd name="f55" fmla="val 185"/>
                <a:gd name="f56" fmla="val 117"/>
                <a:gd name="f57" fmla="val 151"/>
                <a:gd name="f58" fmla="val 159"/>
                <a:gd name="f59" fmla="val 121"/>
                <a:gd name="f60" fmla="val 95"/>
                <a:gd name="f61" fmla="val 249"/>
                <a:gd name="f62" fmla="val 68"/>
                <a:gd name="f63" fmla="val 296"/>
                <a:gd name="f64" fmla="val 46"/>
                <a:gd name="f65" fmla="val 345"/>
                <a:gd name="f66" fmla="val 30"/>
                <a:gd name="f67" fmla="val 396"/>
                <a:gd name="f68" fmla="val 13"/>
                <a:gd name="f69" fmla="val 445"/>
                <a:gd name="f70" fmla="val 3"/>
                <a:gd name="f71" fmla="val 497"/>
                <a:gd name="f72" fmla="val 549"/>
                <a:gd name="f73" fmla="val 555"/>
                <a:gd name="f74" fmla="val 5"/>
                <a:gd name="f75" fmla="val 561"/>
                <a:gd name="f76" fmla="val 7"/>
                <a:gd name="f77" fmla="val 563"/>
                <a:gd name="f78" fmla="val 558"/>
                <a:gd name="f79" fmla="*/ f0 1 294"/>
                <a:gd name="f80" fmla="*/ f1 1 568"/>
                <a:gd name="f81" fmla="+- f4 0 f2"/>
                <a:gd name="f82" fmla="+- f3 0 f2"/>
                <a:gd name="f83" fmla="*/ f82 1 294"/>
                <a:gd name="f84" fmla="*/ f81 1 568"/>
                <a:gd name="f85" fmla="*/ 0 1 f83"/>
                <a:gd name="f86" fmla="*/ f3 1 f83"/>
                <a:gd name="f87" fmla="*/ 0 1 f84"/>
                <a:gd name="f88" fmla="*/ f4 1 f84"/>
                <a:gd name="f89" fmla="*/ f85 f79 1"/>
                <a:gd name="f90" fmla="*/ f86 f79 1"/>
                <a:gd name="f91" fmla="*/ f88 f80 1"/>
                <a:gd name="f92" fmla="*/ f87 f8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89" t="f92" r="f90" b="f91"/>
              <a:pathLst>
                <a:path w="294" h="568">
                  <a:moveTo>
                    <a:pt x="f5" y="f6"/>
                  </a:moveTo>
                  <a:cubicBezTo>
                    <a:pt x="f7" y="f8"/>
                    <a:pt x="f9" y="f10"/>
                    <a:pt x="f11" y="f12"/>
                  </a:cubicBezTo>
                  <a:cubicBezTo>
                    <a:pt x="f13" y="f14"/>
                    <a:pt x="f15" y="f16"/>
                    <a:pt x="f17" y="f18"/>
                  </a:cubicBezTo>
                  <a:cubicBezTo>
                    <a:pt x="f19" y="f20"/>
                    <a:pt x="f21" y="f22"/>
                    <a:pt x="f23" y="f24"/>
                  </a:cubicBezTo>
                  <a:cubicBezTo>
                    <a:pt x="f25" y="f26"/>
                    <a:pt x="f27" y="f28"/>
                    <a:pt x="f29" y="f30"/>
                  </a:cubicBezTo>
                  <a:cubicBezTo>
                    <a:pt x="f31" y="f32"/>
                    <a:pt x="f33" y="f34"/>
                    <a:pt x="f35" y="f36"/>
                  </a:cubicBezTo>
                  <a:cubicBezTo>
                    <a:pt x="f37" y="f9"/>
                    <a:pt x="f38" y="f7"/>
                    <a:pt x="f3" y="f2"/>
                  </a:cubicBezTo>
                  <a:cubicBezTo>
                    <a:pt x="f39" y="f2"/>
                    <a:pt x="f39" y="f2"/>
                    <a:pt x="f39" y="f2"/>
                  </a:cubicBezTo>
                  <a:cubicBezTo>
                    <a:pt x="f40" y="f7"/>
                    <a:pt x="f41" y="f42"/>
                    <a:pt x="f43" y="f44"/>
                  </a:cubicBezTo>
                  <a:cubicBezTo>
                    <a:pt x="f45" y="f46"/>
                    <a:pt x="f47" y="f48"/>
                    <a:pt x="f49" y="f50"/>
                  </a:cubicBezTo>
                  <a:cubicBezTo>
                    <a:pt x="f51" y="f52"/>
                    <a:pt x="f53" y="f54"/>
                    <a:pt x="f55" y="f56"/>
                  </a:cubicBezTo>
                  <a:cubicBezTo>
                    <a:pt x="f57" y="f58"/>
                    <a:pt x="f59" y="f25"/>
                    <a:pt x="f60" y="f61"/>
                  </a:cubicBezTo>
                  <a:cubicBezTo>
                    <a:pt x="f62" y="f63"/>
                    <a:pt x="f64" y="f65"/>
                    <a:pt x="f66" y="f67"/>
                  </a:cubicBezTo>
                  <a:cubicBezTo>
                    <a:pt x="f68" y="f69"/>
                    <a:pt x="f70" y="f71"/>
                    <a:pt x="f2" y="f72"/>
                  </a:cubicBezTo>
                  <a:cubicBezTo>
                    <a:pt x="f70" y="f73"/>
                    <a:pt x="f74" y="f75"/>
                    <a:pt x="f76" y="f4"/>
                  </a:cubicBezTo>
                  <a:cubicBezTo>
                    <a:pt x="f76" y="f77"/>
                    <a:pt x="f76" y="f78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35">
              <a:extLst>
                <a:ext uri="{FF2B5EF4-FFF2-40B4-BE49-F238E27FC236}">
                  <a16:creationId xmlns:a16="http://schemas.microsoft.com/office/drawing/2014/main" id="{FFCB776B-7604-69E6-C391-5CB70DCAA709}"/>
                </a:ext>
              </a:extLst>
            </p:cNvPr>
            <p:cNvSpPr/>
            <p:nvPr/>
          </p:nvSpPr>
          <p:spPr>
            <a:xfrm>
              <a:off x="1073350" y="6600340"/>
              <a:ext cx="120709" cy="25291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5"/>
                <a:gd name="f4" fmla="val 53"/>
                <a:gd name="f5" fmla="val 5"/>
                <a:gd name="f6" fmla="val 18"/>
                <a:gd name="f7" fmla="val 12"/>
                <a:gd name="f8" fmla="val 36"/>
                <a:gd name="f9" fmla="val 19"/>
                <a:gd name="f10" fmla="val 16"/>
                <a:gd name="f11" fmla="val 8"/>
                <a:gd name="f12" fmla="*/ f0 1 25"/>
                <a:gd name="f13" fmla="*/ f1 1 53"/>
                <a:gd name="f14" fmla="+- f4 0 f2"/>
                <a:gd name="f15" fmla="+- f3 0 f2"/>
                <a:gd name="f16" fmla="*/ f15 1 25"/>
                <a:gd name="f17" fmla="*/ f14 1 53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5" h="53">
                  <a:moveTo>
                    <a:pt x="f2" y="f2"/>
                  </a:moveTo>
                  <a:cubicBezTo>
                    <a:pt x="f5" y="f6"/>
                    <a:pt x="f7" y="f8"/>
                    <a:pt x="f9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10" y="f8"/>
                    <a:pt x="f11" y="f6"/>
                    <a:pt x="f2" y="f2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36">
              <a:extLst>
                <a:ext uri="{FF2B5EF4-FFF2-40B4-BE49-F238E27FC236}">
                  <a16:creationId xmlns:a16="http://schemas.microsoft.com/office/drawing/2014/main" id="{5F03EE56-D53C-1A16-9F82-23957DFF49F3}"/>
                </a:ext>
              </a:extLst>
            </p:cNvPr>
            <p:cNvSpPr/>
            <p:nvPr/>
          </p:nvSpPr>
          <p:spPr>
            <a:xfrm>
              <a:off x="973726" y="5897166"/>
              <a:ext cx="137955" cy="67443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9"/>
                <a:gd name="f4" fmla="val 141"/>
                <a:gd name="f5" fmla="val 30"/>
                <a:gd name="f6" fmla="val 2"/>
                <a:gd name="f7" fmla="val 60"/>
                <a:gd name="f8" fmla="val 7"/>
                <a:gd name="f9" fmla="val 89"/>
                <a:gd name="f10" fmla="val 11"/>
                <a:gd name="f11" fmla="val 98"/>
                <a:gd name="f12" fmla="val 14"/>
                <a:gd name="f13" fmla="val 108"/>
                <a:gd name="f14" fmla="val 18"/>
                <a:gd name="f15" fmla="val 117"/>
                <a:gd name="f16" fmla="val 22"/>
                <a:gd name="f17" fmla="val 125"/>
                <a:gd name="f18" fmla="val 25"/>
                <a:gd name="f19" fmla="val 133"/>
                <a:gd name="f20" fmla="val 28"/>
                <a:gd name="f21" fmla="val 139"/>
                <a:gd name="f22" fmla="val 137"/>
                <a:gd name="f23" fmla="val 27"/>
                <a:gd name="f24" fmla="val 135"/>
                <a:gd name="f25" fmla="val 16"/>
                <a:gd name="f26" fmla="val 10"/>
                <a:gd name="f27" fmla="val 8"/>
                <a:gd name="f28" fmla="val 5"/>
                <a:gd name="f29" fmla="val 15"/>
                <a:gd name="f30" fmla="val 4"/>
                <a:gd name="f31" fmla="val 1"/>
                <a:gd name="f32" fmla="val 3"/>
                <a:gd name="f33" fmla="*/ f0 1 29"/>
                <a:gd name="f34" fmla="*/ f1 1 141"/>
                <a:gd name="f35" fmla="+- f4 0 f2"/>
                <a:gd name="f36" fmla="+- f3 0 f2"/>
                <a:gd name="f37" fmla="*/ f36 1 29"/>
                <a:gd name="f38" fmla="*/ f35 1 141"/>
                <a:gd name="f39" fmla="*/ 0 1 f37"/>
                <a:gd name="f40" fmla="*/ f3 1 f37"/>
                <a:gd name="f41" fmla="*/ 0 1 f38"/>
                <a:gd name="f42" fmla="*/ f4 1 f38"/>
                <a:gd name="f43" fmla="*/ f39 f33 1"/>
                <a:gd name="f44" fmla="*/ f40 f33 1"/>
                <a:gd name="f45" fmla="*/ f42 f34 1"/>
                <a:gd name="f46" fmla="*/ f41 f3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3" t="f46" r="f44" b="f45"/>
              <a:pathLst>
                <a:path w="29" h="141">
                  <a:moveTo>
                    <a:pt x="f2" y="f2"/>
                  </a:moveTo>
                  <a:cubicBezTo>
                    <a:pt x="f2" y="f5"/>
                    <a:pt x="f6" y="f7"/>
                    <a:pt x="f8" y="f9"/>
                  </a:cubicBezTo>
                  <a:cubicBezTo>
                    <a:pt x="f10" y="f11"/>
                    <a:pt x="f12" y="f13"/>
                    <a:pt x="f14" y="f15"/>
                  </a:cubicBezTo>
                  <a:cubicBezTo>
                    <a:pt x="f16" y="f17"/>
                    <a:pt x="f18" y="f19"/>
                    <a:pt x="f3" y="f4"/>
                  </a:cubicBezTo>
                  <a:cubicBezTo>
                    <a:pt x="f20" y="f21"/>
                    <a:pt x="f20" y="f22"/>
                    <a:pt x="f23" y="f24"/>
                  </a:cubicBezTo>
                  <a:cubicBezTo>
                    <a:pt x="f25" y="f11"/>
                    <a:pt x="f26" y="f7"/>
                    <a:pt x="f27" y="f16"/>
                  </a:cubicBezTo>
                  <a:cubicBezTo>
                    <a:pt x="f8" y="f14"/>
                    <a:pt x="f28" y="f29"/>
                    <a:pt x="f30" y="f10"/>
                  </a:cubicBezTo>
                  <a:cubicBezTo>
                    <a:pt x="f6" y="f8"/>
                    <a:pt x="f31" y="f32"/>
                    <a:pt x="f2" y="f2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37">
              <a:extLst>
                <a:ext uri="{FF2B5EF4-FFF2-40B4-BE49-F238E27FC236}">
                  <a16:creationId xmlns:a16="http://schemas.microsoft.com/office/drawing/2014/main" id="{0E6B018B-B1DD-6AC0-9DED-E56EE8E380A6}"/>
                </a:ext>
              </a:extLst>
            </p:cNvPr>
            <p:cNvSpPr/>
            <p:nvPr/>
          </p:nvSpPr>
          <p:spPr>
            <a:xfrm>
              <a:off x="973726" y="5772634"/>
              <a:ext cx="38322" cy="22800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"/>
                <a:gd name="f4" fmla="val 48"/>
                <a:gd name="f5" fmla="val 26"/>
                <a:gd name="f6" fmla="val 1"/>
                <a:gd name="f7" fmla="val 29"/>
                <a:gd name="f8" fmla="val 2"/>
                <a:gd name="f9" fmla="val 33"/>
                <a:gd name="f10" fmla="val 4"/>
                <a:gd name="f11" fmla="val 37"/>
                <a:gd name="f12" fmla="val 5"/>
                <a:gd name="f13" fmla="val 41"/>
                <a:gd name="f14" fmla="val 7"/>
                <a:gd name="f15" fmla="val 44"/>
                <a:gd name="f16" fmla="val 38"/>
                <a:gd name="f17" fmla="val 28"/>
                <a:gd name="f18" fmla="val 19"/>
                <a:gd name="f19" fmla="val 12"/>
                <a:gd name="f20" fmla="val 3"/>
                <a:gd name="f21" fmla="val 6"/>
                <a:gd name="f22" fmla="val 11"/>
                <a:gd name="f23" fmla="*/ f0 1 8"/>
                <a:gd name="f24" fmla="*/ f1 1 48"/>
                <a:gd name="f25" fmla="+- f4 0 f2"/>
                <a:gd name="f26" fmla="+- f3 0 f2"/>
                <a:gd name="f27" fmla="*/ f26 1 8"/>
                <a:gd name="f28" fmla="*/ f25 1 48"/>
                <a:gd name="f29" fmla="*/ 0 1 f27"/>
                <a:gd name="f30" fmla="*/ f3 1 f27"/>
                <a:gd name="f31" fmla="*/ 0 1 f28"/>
                <a:gd name="f32" fmla="*/ f4 1 f28"/>
                <a:gd name="f33" fmla="*/ f29 f23 1"/>
                <a:gd name="f34" fmla="*/ f30 f23 1"/>
                <a:gd name="f35" fmla="*/ f32 f24 1"/>
                <a:gd name="f36" fmla="*/ f31 f2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3" t="f36" r="f34" b="f35"/>
              <a:pathLst>
                <a:path w="8" h="48">
                  <a:moveTo>
                    <a:pt x="f2" y="f5"/>
                  </a:moveTo>
                  <a:cubicBezTo>
                    <a:pt x="f6" y="f7"/>
                    <a:pt x="f8" y="f9"/>
                    <a:pt x="f10" y="f11"/>
                  </a:cubicBezTo>
                  <a:cubicBezTo>
                    <a:pt x="f12" y="f13"/>
                    <a:pt x="f14" y="f15"/>
                    <a:pt x="f3" y="f4"/>
                  </a:cubicBezTo>
                  <a:cubicBezTo>
                    <a:pt x="f14" y="f16"/>
                    <a:pt x="f14" y="f17"/>
                    <a:pt x="f14" y="f18"/>
                  </a:cubicBezTo>
                  <a:cubicBezTo>
                    <a:pt x="f12" y="f19"/>
                    <a:pt x="f20" y="f21"/>
                    <a:pt x="f2" y="f2"/>
                  </a:cubicBezTo>
                  <a:cubicBezTo>
                    <a:pt x="f2" y="f6"/>
                    <a:pt x="f2" y="f20"/>
                    <a:pt x="f2" y="f10"/>
                  </a:cubicBezTo>
                  <a:cubicBezTo>
                    <a:pt x="f2" y="f22"/>
                    <a:pt x="f2" y="f18"/>
                    <a:pt x="f2" y="f5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38">
              <a:extLst>
                <a:ext uri="{FF2B5EF4-FFF2-40B4-BE49-F238E27FC236}">
                  <a16:creationId xmlns:a16="http://schemas.microsoft.com/office/drawing/2014/main" id="{F232809A-61C0-4470-16EF-25BA19B58ED9}"/>
                </a:ext>
              </a:extLst>
            </p:cNvPr>
            <p:cNvSpPr/>
            <p:nvPr/>
          </p:nvSpPr>
          <p:spPr>
            <a:xfrm>
              <a:off x="1006297" y="6322518"/>
              <a:ext cx="210760" cy="53072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4"/>
                <a:gd name="f4" fmla="val 111"/>
                <a:gd name="f5" fmla="val 11"/>
                <a:gd name="f6" fmla="val 28"/>
                <a:gd name="f7" fmla="val 7"/>
                <a:gd name="f8" fmla="val 19"/>
                <a:gd name="f9" fmla="val 4"/>
                <a:gd name="f10" fmla="val 9"/>
                <a:gd name="f11" fmla="val 3"/>
                <a:gd name="f12" fmla="val 16"/>
                <a:gd name="f13" fmla="val 33"/>
                <a:gd name="f14" fmla="val 49"/>
                <a:gd name="f15" fmla="val 12"/>
                <a:gd name="f16" fmla="val 52"/>
                <a:gd name="f17" fmla="val 13"/>
                <a:gd name="f18" fmla="val 55"/>
                <a:gd name="f19" fmla="val 14"/>
                <a:gd name="f20" fmla="val 58"/>
                <a:gd name="f21" fmla="val 22"/>
                <a:gd name="f22" fmla="val 76"/>
                <a:gd name="f23" fmla="val 30"/>
                <a:gd name="f24" fmla="val 94"/>
                <a:gd name="f25" fmla="val 39"/>
                <a:gd name="f26" fmla="val 35"/>
                <a:gd name="f27" fmla="val 92"/>
                <a:gd name="f28" fmla="val 72"/>
                <a:gd name="f29" fmla="val 18"/>
                <a:gd name="f30" fmla="val 15"/>
                <a:gd name="f31" fmla="val 36"/>
                <a:gd name="f32" fmla="*/ f0 1 44"/>
                <a:gd name="f33" fmla="*/ f1 1 111"/>
                <a:gd name="f34" fmla="+- f4 0 f2"/>
                <a:gd name="f35" fmla="+- f3 0 f2"/>
                <a:gd name="f36" fmla="*/ f35 1 44"/>
                <a:gd name="f37" fmla="*/ f34 1 111"/>
                <a:gd name="f38" fmla="*/ 0 1 f36"/>
                <a:gd name="f39" fmla="*/ f3 1 f36"/>
                <a:gd name="f40" fmla="*/ 0 1 f37"/>
                <a:gd name="f41" fmla="*/ f4 1 f37"/>
                <a:gd name="f42" fmla="*/ f38 f32 1"/>
                <a:gd name="f43" fmla="*/ f39 f32 1"/>
                <a:gd name="f44" fmla="*/ f41 f33 1"/>
                <a:gd name="f45" fmla="*/ f40 f3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42" t="f45" r="f43" b="f44"/>
              <a:pathLst>
                <a:path w="44" h="111">
                  <a:moveTo>
                    <a:pt x="f5" y="f6"/>
                  </a:moveTo>
                  <a:cubicBezTo>
                    <a:pt x="f7" y="f8"/>
                    <a:pt x="f9" y="f10"/>
                    <a:pt x="f2" y="f2"/>
                  </a:cubicBezTo>
                  <a:cubicBezTo>
                    <a:pt x="f11" y="f12"/>
                    <a:pt x="f7" y="f13"/>
                    <a:pt x="f5" y="f14"/>
                  </a:cubicBezTo>
                  <a:cubicBezTo>
                    <a:pt x="f15" y="f16"/>
                    <a:pt x="f17" y="f18"/>
                    <a:pt x="f19" y="f20"/>
                  </a:cubicBezTo>
                  <a:cubicBezTo>
                    <a:pt x="f21" y="f22"/>
                    <a:pt x="f23" y="f24"/>
                    <a:pt x="f25" y="f4"/>
                  </a:cubicBezTo>
                  <a:cubicBezTo>
                    <a:pt x="f3" y="f4"/>
                    <a:pt x="f3" y="f4"/>
                    <a:pt x="f3" y="f4"/>
                  </a:cubicBezTo>
                  <a:cubicBezTo>
                    <a:pt x="f26" y="f27"/>
                    <a:pt x="f6" y="f28"/>
                    <a:pt x="f21" y="f16"/>
                  </a:cubicBezTo>
                  <a:cubicBezTo>
                    <a:pt x="f29" y="f3"/>
                    <a:pt x="f30" y="f31"/>
                    <a:pt x="f5" y="f6"/>
                  </a:cubicBezTo>
                  <a:close/>
                </a:path>
              </a:pathLst>
            </a:custGeom>
            <a:solidFill>
              <a:srgbClr val="2E5369"/>
            </a:soli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28" name="Rectangle 6">
            <a:extLst>
              <a:ext uri="{FF2B5EF4-FFF2-40B4-BE49-F238E27FC236}">
                <a16:creationId xmlns:a16="http://schemas.microsoft.com/office/drawing/2014/main" id="{891B95A5-4A5D-F934-2D64-AA0AB2995F98}"/>
              </a:ext>
            </a:extLst>
          </p:cNvPr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2E5369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A834D6E6-5593-B857-8242-D470C95089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92927" y="624105"/>
            <a:ext cx="8911687" cy="12808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4B8FE8BE-3C35-2839-E15B-CAE5C1E18C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89215" y="2133596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31" name="Date Placeholder 3">
            <a:extLst>
              <a:ext uri="{FF2B5EF4-FFF2-40B4-BE49-F238E27FC236}">
                <a16:creationId xmlns:a16="http://schemas.microsoft.com/office/drawing/2014/main" id="{4630A37A-4905-050E-630A-FAF608D0CA1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0361615" y="6130439"/>
            <a:ext cx="1146282" cy="3703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898989"/>
                </a:solidFill>
                <a:uFillTx/>
                <a:latin typeface="Century Gothic"/>
              </a:defRPr>
            </a:lvl1pPr>
          </a:lstStyle>
          <a:p>
            <a:pPr lvl="0"/>
            <a:fld id="{D004D7A4-C930-40C5-B003-C736119F0DF9}" type="datetime1">
              <a:rPr lang="fr-FR"/>
              <a:pPr lvl="0"/>
              <a:t>07/09/2026</a:t>
            </a:fld>
            <a:endParaRPr lang="fr-FR"/>
          </a:p>
        </p:txBody>
      </p:sp>
      <p:sp>
        <p:nvSpPr>
          <p:cNvPr id="32" name="Footer Placeholder 4">
            <a:extLst>
              <a:ext uri="{FF2B5EF4-FFF2-40B4-BE49-F238E27FC236}">
                <a16:creationId xmlns:a16="http://schemas.microsoft.com/office/drawing/2014/main" id="{4E9D429C-05B0-5A7C-2097-854D77159B6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2589215" y="6135806"/>
            <a:ext cx="76199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1200" cap="none" spc="0" baseline="0">
                <a:solidFill>
                  <a:srgbClr val="898989"/>
                </a:solidFill>
                <a:uFillTx/>
                <a:latin typeface="Century Gothic"/>
              </a:defRPr>
            </a:lvl1pPr>
          </a:lstStyle>
          <a:p>
            <a:pPr lvl="0"/>
            <a:endParaRPr lang="fr-FR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2DC44780-CFAF-1A7F-CB66-6B884BAE385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31815" y="787783"/>
            <a:ext cx="77976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2000" b="0" i="0" u="none" strike="noStrike" kern="1200" cap="none" spc="0" baseline="0">
                <a:solidFill>
                  <a:srgbClr val="FEFFFF"/>
                </a:solidFill>
                <a:uFillTx/>
                <a:latin typeface="Century Gothic"/>
              </a:defRPr>
            </a:lvl1pPr>
          </a:lstStyle>
          <a:p>
            <a:pPr lvl="0"/>
            <a:fld id="{B212F859-CD80-410E-8C39-DF8DAC924B51}" type="slidenum"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fr-FR" sz="3600" b="0" i="0" u="none" strike="noStrike" kern="1200" cap="none" spc="0" baseline="0">
          <a:solidFill>
            <a:srgbClr val="178DBB"/>
          </a:solidFill>
          <a:uFillTx/>
          <a:latin typeface="Century Gothic"/>
        </a:defRPr>
      </a:lvl1pPr>
    </p:titleStyle>
    <p:bodyStyle>
      <a:lvl1pPr marL="342900" marR="0" lvl="0" indent="-3429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353535"/>
        </a:buClr>
        <a:buSzPct val="100000"/>
        <a:buFont typeface="Wingdings 3"/>
        <a:buChar char=""/>
        <a:tabLst/>
        <a:defRPr lang="fr-FR" sz="1800" b="0" i="0" u="none" strike="noStrike" kern="1200" cap="none" spc="0" baseline="0">
          <a:solidFill>
            <a:srgbClr val="404040"/>
          </a:solidFill>
          <a:uFillTx/>
          <a:latin typeface="Century Gothic"/>
        </a:defRPr>
      </a:lvl1pPr>
      <a:lvl2pPr marL="742950" marR="0" lvl="1" indent="-28575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353535"/>
        </a:buClr>
        <a:buSzPct val="100000"/>
        <a:buFont typeface="Wingdings 3"/>
        <a:buChar char=""/>
        <a:tabLst/>
        <a:defRPr lang="fr-FR" sz="1600" b="0" i="0" u="none" strike="noStrike" kern="1200" cap="none" spc="0" baseline="0">
          <a:solidFill>
            <a:srgbClr val="404040"/>
          </a:solidFill>
          <a:uFillTx/>
          <a:latin typeface="Century Gothic"/>
        </a:defRPr>
      </a:lvl2pPr>
      <a:lvl3pPr marL="1143000" marR="0" lvl="2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353535"/>
        </a:buClr>
        <a:buSzPct val="100000"/>
        <a:buFont typeface="Wingdings 3"/>
        <a:buChar char=""/>
        <a:tabLst/>
        <a:defRPr lang="fr-FR" sz="1400" b="0" i="0" u="none" strike="noStrike" kern="1200" cap="none" spc="0" baseline="0">
          <a:solidFill>
            <a:srgbClr val="404040"/>
          </a:solidFill>
          <a:uFillTx/>
          <a:latin typeface="Century Gothic"/>
        </a:defRPr>
      </a:lvl3pPr>
      <a:lvl4pPr marL="1600200" marR="0" lvl="3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353535"/>
        </a:buClr>
        <a:buSzPct val="100000"/>
        <a:buFont typeface="Wingdings 3"/>
        <a:buChar char=""/>
        <a:tabLst/>
        <a:defRPr lang="fr-FR" sz="1200" b="0" i="0" u="none" strike="noStrike" kern="1200" cap="none" spc="0" baseline="0">
          <a:solidFill>
            <a:srgbClr val="404040"/>
          </a:solidFill>
          <a:uFillTx/>
          <a:latin typeface="Century Gothic"/>
        </a:defRPr>
      </a:lvl4pPr>
      <a:lvl5pPr marL="2057400" marR="0" lvl="4" indent="-228600" algn="l" defTabSz="457200" rtl="0" fontAlgn="auto" hangingPunct="1">
        <a:lnSpc>
          <a:spcPct val="100000"/>
        </a:lnSpc>
        <a:spcBef>
          <a:spcPts val="1000"/>
        </a:spcBef>
        <a:spcAft>
          <a:spcPts val="0"/>
        </a:spcAft>
        <a:buClr>
          <a:srgbClr val="353535"/>
        </a:buClr>
        <a:buSzPct val="100000"/>
        <a:buFont typeface="Wingdings 3"/>
        <a:buChar char=""/>
        <a:tabLst/>
        <a:defRPr lang="fr-FR" sz="1200" b="0" i="0" u="none" strike="noStrike" kern="1200" cap="none" spc="0" baseline="0">
          <a:solidFill>
            <a:srgbClr val="404040"/>
          </a:solidFill>
          <a:uFillTx/>
          <a:latin typeface="Century Gothic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ambablades.co/jan-ove-waldner" TargetMode="External"/><Relationship Id="rId2" Type="http://schemas.openxmlformats.org/officeDocument/2006/relationships/hyperlink" Target="https://mambablades.co/ma-lo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r.wikipedia.org/wiki/Su&#232;d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A2A43E-494C-F10D-C8E4-D61B21B330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23560"/>
            <a:ext cx="10515600" cy="1325559"/>
          </a:xfrm>
        </p:spPr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               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ADD8AA-60BC-5FAC-32DE-575AB9E92F3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fr-FR" b="1" u="sng">
                <a:solidFill>
                  <a:srgbClr val="0070C0"/>
                </a:solidFill>
              </a:rPr>
              <a:t>Préambule</a:t>
            </a:r>
          </a:p>
          <a:p>
            <a:pPr marL="0" lvl="0" indent="0">
              <a:buNone/>
            </a:pPr>
            <a:endParaRPr lang="fr-FR" b="1" u="sng">
              <a:solidFill>
                <a:srgbClr val="0070C0"/>
              </a:solidFill>
            </a:endParaRPr>
          </a:p>
          <a:p>
            <a:pPr lvl="0"/>
            <a:r>
              <a:rPr lang="fr-FR"/>
              <a:t>Le tennis de table est une activité de loisir et sport olympique depuis 1988.</a:t>
            </a:r>
          </a:p>
          <a:p>
            <a:pPr lvl="0"/>
            <a:r>
              <a:rPr lang="fr-FR"/>
              <a:t>Connu sous le terme Ping Pong (ping pour le bruit choc de la balle contre la raquette et pong pour le bruit du rebond sur la table)</a:t>
            </a:r>
          </a:p>
          <a:p>
            <a:pPr lvl="0"/>
            <a:r>
              <a:rPr lang="fr-FR"/>
              <a:t>Sport très populaire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87988F-23F9-F587-E460-4C66CB06224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CD7DE1-3AD6-79CA-73E0-163A10626D1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0070C0"/>
                </a:solidFill>
              </a:rPr>
              <a:t>Les meilleures Françaises</a:t>
            </a:r>
          </a:p>
          <a:p>
            <a:pPr lvl="0"/>
            <a:r>
              <a:rPr lang="fr-FR"/>
              <a:t>Claude Bergeret</a:t>
            </a:r>
          </a:p>
          <a:p>
            <a:pPr lvl="0"/>
            <a:r>
              <a:rPr lang="fr-FR"/>
              <a:t>Anne Boileau</a:t>
            </a:r>
          </a:p>
          <a:p>
            <a:pPr lvl="0"/>
            <a:r>
              <a:rPr lang="fr-FR"/>
              <a:t>Carole Grundisch</a:t>
            </a:r>
          </a:p>
          <a:p>
            <a:pPr lvl="0"/>
            <a:r>
              <a:rPr lang="fr-FR"/>
              <a:t>Jia Nan Yuan</a:t>
            </a:r>
          </a:p>
          <a:p>
            <a:pPr lvl="0"/>
            <a:r>
              <a:rPr lang="fr-FR"/>
              <a:t>Prithika Pavade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1ED774-9101-4221-94A9-145227441C0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015520-7531-5F28-836A-4902D3E7571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z="2000" b="1">
                <a:solidFill>
                  <a:srgbClr val="0070C0"/>
                </a:solidFill>
              </a:rPr>
              <a:t>Nombre de licenciés en 2025 </a:t>
            </a:r>
          </a:p>
          <a:p>
            <a:pPr lvl="0"/>
            <a:r>
              <a:rPr lang="fr-FR"/>
              <a:t>En France : 254 110</a:t>
            </a:r>
          </a:p>
          <a:p>
            <a:pPr lvl="0"/>
            <a:r>
              <a:rPr lang="fr-FR"/>
              <a:t>En bretagne : 15 302</a:t>
            </a:r>
          </a:p>
          <a:p>
            <a:pPr lvl="0"/>
            <a:r>
              <a:rPr lang="fr-FR"/>
              <a:t>Dans le 22 : 2370</a:t>
            </a:r>
          </a:p>
          <a:p>
            <a:pPr lvl="0"/>
            <a:r>
              <a:rPr lang="fr-FR"/>
              <a:t>Dans le 29 : 4420</a:t>
            </a:r>
          </a:p>
          <a:p>
            <a:pPr lvl="0"/>
            <a:r>
              <a:rPr lang="fr-FR"/>
              <a:t>Dans le 56 : 3110</a:t>
            </a:r>
          </a:p>
          <a:p>
            <a:pPr lvl="0"/>
            <a:r>
              <a:rPr lang="fr-FR"/>
              <a:t>Dans le 35 : 5402</a:t>
            </a:r>
          </a:p>
          <a:p>
            <a:pPr marL="0" lvl="0" indent="0">
              <a:buNone/>
            </a:pPr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E668F-54BF-D069-6097-FF63970D70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1BF866-EE65-1BDF-F743-01CE8A30FA63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</a:pPr>
            <a:r>
              <a:rPr lang="fr-FR" sz="2400" b="1">
                <a:solidFill>
                  <a:srgbClr val="0070C0"/>
                </a:solidFill>
              </a:rPr>
              <a:t>Origine du tennis de table</a:t>
            </a:r>
          </a:p>
          <a:p>
            <a:pPr lvl="0">
              <a:lnSpc>
                <a:spcPct val="90000"/>
              </a:lnSpc>
            </a:pPr>
            <a:r>
              <a:rPr lang="fr-FR" sz="2000">
                <a:latin typeface="Arial" pitchFamily="34"/>
                <a:cs typeface="Arial" pitchFamily="34"/>
              </a:rPr>
              <a:t>Le tennis de table fait son apparition en Angleterre, à la fin du XIXème siècle inspiré du tennis sur gazon.</a:t>
            </a:r>
          </a:p>
          <a:p>
            <a:pPr lvl="0">
              <a:lnSpc>
                <a:spcPct val="90000"/>
              </a:lnSpc>
            </a:pPr>
            <a:r>
              <a:rPr lang="fr-FR" sz="2000">
                <a:latin typeface="Arial" pitchFamily="34"/>
                <a:cs typeface="Arial" pitchFamily="34"/>
              </a:rPr>
              <a:t>Les premiers joueurs appartenaient à la société bourgeoise victorienne.</a:t>
            </a:r>
          </a:p>
          <a:p>
            <a:pPr lvl="0">
              <a:lnSpc>
                <a:spcPct val="90000"/>
              </a:lnSpc>
            </a:pPr>
            <a:r>
              <a:rPr lang="fr-FR" sz="2000">
                <a:latin typeface="Arial" pitchFamily="34"/>
                <a:cs typeface="Arial" pitchFamily="34"/>
              </a:rPr>
              <a:t>Les premières parties se sont déroulées avec un bouchon de Champagne comme balle, des boites de cigares en guise de raquette et des livres pour le filet.</a:t>
            </a:r>
          </a:p>
          <a:p>
            <a:pPr lvl="0">
              <a:lnSpc>
                <a:spcPct val="90000"/>
              </a:lnSpc>
            </a:pPr>
            <a:r>
              <a:rPr lang="fr-FR" sz="2000">
                <a:latin typeface="Arial" pitchFamily="34"/>
                <a:cs typeface="Arial" pitchFamily="34"/>
              </a:rPr>
              <a:t>Distraction des classes fortunées.</a:t>
            </a:r>
          </a:p>
          <a:p>
            <a:pPr lvl="0">
              <a:lnSpc>
                <a:spcPct val="90000"/>
              </a:lnSpc>
            </a:pPr>
            <a:r>
              <a:rPr lang="fr-FR" sz="2000">
                <a:latin typeface="Arial" pitchFamily="34"/>
                <a:cs typeface="Arial" pitchFamily="34"/>
              </a:rPr>
              <a:t>En 1890 , l’Anglais David Foster attiré par cette forte popularité introduit le premier jeu de tennis sur une table.</a:t>
            </a:r>
          </a:p>
          <a:p>
            <a:pPr marL="0" lvl="0" indent="0">
              <a:lnSpc>
                <a:spcPct val="90000"/>
              </a:lnSpc>
              <a:buNone/>
            </a:pPr>
            <a:endParaRPr lang="fr-FR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18D3F5-43AB-9A0B-964A-6960F9EBD2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du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5061C9-7C86-991A-DB40-88623E03603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fr-FR" sz="1900" b="1">
                <a:solidFill>
                  <a:srgbClr val="0070C0"/>
                </a:solidFill>
              </a:rPr>
              <a:t>Les premiers tournois de tennis de table</a:t>
            </a:r>
          </a:p>
          <a:p>
            <a:pPr lvl="0">
              <a:lnSpc>
                <a:spcPct val="80000"/>
              </a:lnSpc>
            </a:pPr>
            <a:endParaRPr lang="fr-FR" sz="1900" b="1">
              <a:solidFill>
                <a:srgbClr val="0070C0"/>
              </a:solidFill>
            </a:endParaRP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1902 premier championnat du monde de tennis de table et création de la Fédération Britanique.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1907 Organisation des premiers Championnats d’Europe.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En 1921 tout s’accélère par la création de l’Association en Angleterre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En 1926 création de la fédération internationale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En 1927 création de la FFTT Fédération Française de tennis de table.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En 1928 premier championnat de France</a:t>
            </a:r>
          </a:p>
          <a:p>
            <a:pPr lvl="0">
              <a:lnSpc>
                <a:spcPct val="80000"/>
              </a:lnSpc>
            </a:pPr>
            <a:r>
              <a:rPr lang="fr-FR" sz="1900">
                <a:latin typeface="Arial" pitchFamily="34"/>
                <a:cs typeface="Arial" pitchFamily="34"/>
              </a:rPr>
              <a:t>En 1929 Les Français participent pour la première fois au championnat du monde à Budapest (Hongrie)</a:t>
            </a:r>
          </a:p>
          <a:p>
            <a:pPr lvl="0">
              <a:lnSpc>
                <a:spcPct val="80000"/>
              </a:lnSpc>
            </a:pPr>
            <a:endParaRPr lang="fr-FR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452188-C8F8-E97C-3CD2-0D75AEB2556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du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119140-6531-0640-997E-294F7366E85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z="2000" b="1">
                <a:solidFill>
                  <a:srgbClr val="0070C0"/>
                </a:solidFill>
              </a:rPr>
              <a:t>L’essor du tennis de table en Asie</a:t>
            </a:r>
          </a:p>
          <a:p>
            <a:pPr lvl="0"/>
            <a:endParaRPr lang="fr-FR" b="1">
              <a:solidFill>
                <a:srgbClr val="0070C0"/>
              </a:solidFill>
            </a:endParaRPr>
          </a:p>
          <a:p>
            <a:pPr lvl="2"/>
            <a:r>
              <a:rPr lang="fr-FR" sz="2400"/>
              <a:t>1950 discipline intégrante des pays d’Asie</a:t>
            </a:r>
          </a:p>
          <a:p>
            <a:pPr lvl="2"/>
            <a:endParaRPr lang="fr-FR" sz="2400"/>
          </a:p>
          <a:p>
            <a:pPr lvl="2"/>
            <a:r>
              <a:rPr lang="fr-FR" sz="2400"/>
              <a:t>1954 et 1959, Les Japonais ont marqué les championnats du Monde</a:t>
            </a:r>
          </a:p>
          <a:p>
            <a:pPr lvl="2"/>
            <a:endParaRPr lang="fr-FR" sz="2400"/>
          </a:p>
          <a:p>
            <a:pPr lvl="2"/>
            <a:r>
              <a:rPr lang="fr-FR" sz="2400"/>
              <a:t>1960 Suprématie Chinoise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6AD03-D985-3B78-DE19-88446B6045D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du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FB0DC9-300E-30C5-E4F4-14338B79ABC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504599"/>
            <a:ext cx="10515600" cy="4672355"/>
          </a:xfrm>
        </p:spPr>
        <p:txBody>
          <a:bodyPr/>
          <a:lstStyle/>
          <a:p>
            <a:pPr lvl="0">
              <a:lnSpc>
                <a:spcPct val="60000"/>
              </a:lnSpc>
            </a:pPr>
            <a:r>
              <a:rPr lang="fr-FR" sz="2400" b="1">
                <a:solidFill>
                  <a:srgbClr val="0070C0"/>
                </a:solidFill>
              </a:rPr>
              <a:t>Evolution du matériel</a:t>
            </a:r>
          </a:p>
          <a:p>
            <a:pPr marL="0" lvl="0" indent="0">
              <a:lnSpc>
                <a:spcPct val="60000"/>
              </a:lnSpc>
              <a:buNone/>
            </a:pPr>
            <a:r>
              <a:rPr lang="fr-FR" sz="2400" b="1">
                <a:solidFill>
                  <a:srgbClr val="0070C0"/>
                </a:solidFill>
              </a:rPr>
              <a:t> </a:t>
            </a:r>
          </a:p>
          <a:p>
            <a:pPr lvl="1">
              <a:lnSpc>
                <a:spcPct val="60000"/>
              </a:lnSpc>
            </a:pPr>
            <a:r>
              <a:rPr lang="fr-FR" sz="2000" b="1">
                <a:solidFill>
                  <a:srgbClr val="00B050"/>
                </a:solidFill>
              </a:rPr>
              <a:t> Raquette :</a:t>
            </a:r>
          </a:p>
          <a:p>
            <a:pPr lvl="1">
              <a:lnSpc>
                <a:spcPct val="60000"/>
              </a:lnSpc>
            </a:pPr>
            <a:endParaRPr lang="fr-FR" sz="2000" b="1">
              <a:solidFill>
                <a:srgbClr val="00B050"/>
              </a:solidFill>
            </a:endParaRP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En 1890 première raquette faite en peau de tambourin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Ensuite raquette bois sans revêtement (on ne pouvait pas mettre d’effets)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Apparition des raquettes en papier de vert (balles fréquemment cassées)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Raquette en liège par la suite 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Raquette picot en caoutchouc (1935)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1954 apparition des raquettes en mousse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Nouvelle raquette  2 mm de mousse plus un picot par-dessus qui peut être à l’endroit ou à l’envers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Evolution des revêtements (revêtements plus adhérents pour mettre plus d’effets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1979 Apparition de la colle pour dilater les alvéoles de la mousse pour augmenter  l’effet catapulte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 1980 Obligation d’avoir 2 revêtements de 2 couleurs distinctes (rouge et noir)</a:t>
            </a:r>
          </a:p>
          <a:p>
            <a:pPr lvl="0">
              <a:lnSpc>
                <a:spcPct val="60000"/>
              </a:lnSpc>
            </a:pPr>
            <a:r>
              <a:rPr lang="fr-FR" sz="1700">
                <a:latin typeface="Arial" pitchFamily="34"/>
                <a:cs typeface="Arial" pitchFamily="34"/>
              </a:rPr>
              <a:t>En 2021, l’ITTF autorise les revêtements de différentes couleurs obligation d’avoir un revêtement noir et l’autre revêtement peut être rouge, violet, rose, vert</a:t>
            </a:r>
          </a:p>
          <a:p>
            <a:pPr lvl="0">
              <a:lnSpc>
                <a:spcPct val="60000"/>
              </a:lnSpc>
            </a:pPr>
            <a:endParaRPr lang="fr-FR">
              <a:latin typeface="Arial" pitchFamily="34"/>
              <a:cs typeface="Arial" pitchFamily="34"/>
            </a:endParaRPr>
          </a:p>
          <a:p>
            <a:pPr lvl="0">
              <a:lnSpc>
                <a:spcPct val="60000"/>
              </a:lnSpc>
            </a:pPr>
            <a:endParaRPr lang="fr-FR" sz="2400"/>
          </a:p>
          <a:p>
            <a:pPr lvl="0">
              <a:lnSpc>
                <a:spcPct val="60000"/>
              </a:lnSpc>
            </a:pPr>
            <a:endParaRPr lang="fr-FR" sz="2400"/>
          </a:p>
          <a:p>
            <a:pPr lvl="0">
              <a:lnSpc>
                <a:spcPct val="60000"/>
              </a:lnSpc>
            </a:pPr>
            <a:endParaRPr lang="fr-FR"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90E92-F1D1-12FB-88C6-C2D8B25CCE4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00514B-135B-CE75-7CA0-E418FE4F2CDA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>
                <a:solidFill>
                  <a:srgbClr val="0070C0"/>
                </a:solidFill>
              </a:rPr>
              <a:t>Evolution matériel</a:t>
            </a:r>
          </a:p>
          <a:p>
            <a:pPr lvl="1"/>
            <a:r>
              <a:rPr lang="fr-FR" b="1">
                <a:solidFill>
                  <a:srgbClr val="00B050"/>
                </a:solidFill>
              </a:rPr>
              <a:t>Balle</a:t>
            </a:r>
          </a:p>
          <a:p>
            <a:pPr lvl="2"/>
            <a:r>
              <a:rPr lang="fr-FR" sz="2000">
                <a:latin typeface="Arial" pitchFamily="34"/>
                <a:cs typeface="Arial" pitchFamily="34"/>
              </a:rPr>
              <a:t>Bouchon de Champagne</a:t>
            </a:r>
          </a:p>
          <a:p>
            <a:pPr lvl="2"/>
            <a:r>
              <a:rPr lang="fr-FR" sz="2000">
                <a:latin typeface="Arial" pitchFamily="34"/>
                <a:cs typeface="Arial" pitchFamily="34"/>
              </a:rPr>
              <a:t>En 1890, en caoutchouc </a:t>
            </a:r>
          </a:p>
          <a:p>
            <a:pPr lvl="2"/>
            <a:r>
              <a:rPr lang="fr-FR" sz="2000">
                <a:latin typeface="Arial" pitchFamily="34"/>
                <a:cs typeface="Arial" pitchFamily="34"/>
              </a:rPr>
              <a:t>En 1901 balle en celluloïd</a:t>
            </a:r>
          </a:p>
          <a:p>
            <a:pPr lvl="2"/>
            <a:r>
              <a:rPr lang="fr-FR" sz="2000">
                <a:latin typeface="Arial" pitchFamily="34"/>
                <a:cs typeface="Arial" pitchFamily="34"/>
              </a:rPr>
              <a:t>En 2014 balle en plastique </a:t>
            </a:r>
          </a:p>
          <a:p>
            <a:pPr marL="914400" lvl="2" indent="0">
              <a:buNone/>
            </a:pPr>
            <a:endParaRPr lang="fr-FR" sz="2000">
              <a:latin typeface="Arial" pitchFamily="34"/>
              <a:cs typeface="Arial" pitchFamily="34"/>
            </a:endParaRPr>
          </a:p>
          <a:p>
            <a:pPr marL="914400" lvl="2" indent="0">
              <a:buNone/>
            </a:pPr>
            <a:r>
              <a:rPr lang="fr-FR" sz="2000">
                <a:latin typeface="Arial" pitchFamily="34"/>
                <a:cs typeface="Arial" pitchFamily="34"/>
              </a:rPr>
              <a:t>Toutes les compétitions de tennis de table se jouent avec des balles en PVC avec ou sans jointure</a:t>
            </a:r>
          </a:p>
          <a:p>
            <a:pPr lvl="2"/>
            <a:endParaRPr lang="fr-FR"/>
          </a:p>
          <a:p>
            <a:pPr lvl="2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746B2-5BB0-B271-80AD-2B662BE5C5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>
                <a:solidFill>
                  <a:srgbClr val="FF0000"/>
                </a:solidFill>
                <a:latin typeface="Arial" pitchFamily="34"/>
                <a:cs typeface="Arial" pitchFamily="34"/>
              </a:rPr>
              <a:t>Historique du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115741-95CC-225E-86F4-0CB85A9D49C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438104"/>
            <a:ext cx="10515600" cy="5278584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fr-FR" sz="2500" b="1">
                <a:solidFill>
                  <a:srgbClr val="0070C0"/>
                </a:solidFill>
                <a:latin typeface="Arial" pitchFamily="34"/>
                <a:cs typeface="Arial" pitchFamily="34"/>
              </a:rPr>
              <a:t>Les joueurs et joueuses qui ont marqué ou qui marquent le tennis de table</a:t>
            </a:r>
          </a:p>
          <a:p>
            <a:pPr lvl="0" algn="just">
              <a:lnSpc>
                <a:spcPct val="80000"/>
              </a:lnSpc>
            </a:pPr>
            <a:r>
              <a:rPr lang="fr-FR" sz="1500" b="1" u="sng">
                <a:solidFill>
                  <a:srgbClr val="00B050"/>
                </a:solidFill>
                <a:latin typeface="Arial" pitchFamily="34"/>
                <a:cs typeface="Arial" pitchFamily="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 Long</a:t>
            </a: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 </a:t>
            </a:r>
            <a:r>
              <a:rPr lang="fr-FR" sz="1500">
                <a:latin typeface="Arial" pitchFamily="34"/>
                <a:cs typeface="Arial" pitchFamily="34"/>
              </a:rPr>
              <a:t>(Chine) – Considéré comme l’un des plus grands joueurs de tous les temps, Ma Long a remporté de nombreux titres majeurs, dont trois médailles d’or olympiques et plusieurs championnats du monde.</a:t>
            </a:r>
          </a:p>
          <a:p>
            <a:pPr lvl="0" algn="just">
              <a:lnSpc>
                <a:spcPct val="80000"/>
              </a:lnSpc>
            </a:pPr>
            <a:endParaRPr lang="fr-FR" sz="1500">
              <a:latin typeface="Arial" pitchFamily="34"/>
              <a:cs typeface="Arial" pitchFamily="34"/>
            </a:endParaRP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Zhang Jike </a:t>
            </a:r>
            <a:r>
              <a:rPr lang="fr-FR" sz="1500">
                <a:latin typeface="Arial" pitchFamily="34"/>
                <a:cs typeface="Arial" pitchFamily="34"/>
              </a:rPr>
              <a:t>(Chine) – Un joueur talentueux et charismatique, Zhang Jike a remporté deux médailles d’or olympiques et a été le premier joueur à réaliser le “Grand Chelem” en remportant les titres olympique, mondial et de la Coupe du monde en simple dans une même année.</a:t>
            </a:r>
          </a:p>
          <a:p>
            <a:pPr lvl="0" algn="just">
              <a:lnSpc>
                <a:spcPct val="80000"/>
              </a:lnSpc>
            </a:pPr>
            <a:endParaRPr lang="fr-FR" sz="1500" u="sng">
              <a:solidFill>
                <a:srgbClr val="0563C1"/>
              </a:solidFill>
              <a:latin typeface="Arial" pitchFamily="34"/>
              <a:cs typeface="Arial" pitchFamily="34"/>
            </a:endParaRPr>
          </a:p>
          <a:p>
            <a:pPr lvl="0" algn="just">
              <a:lnSpc>
                <a:spcPct val="80000"/>
              </a:lnSpc>
            </a:pPr>
            <a:r>
              <a:rPr lang="fr-FR" sz="1500" b="1" u="sng">
                <a:solidFill>
                  <a:srgbClr val="00B050"/>
                </a:solidFill>
                <a:latin typeface="Arial" pitchFamily="34"/>
                <a:cs typeface="Arial" pitchFamily="3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Jan-Ove Waldner</a:t>
            </a: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 (</a:t>
            </a:r>
            <a:r>
              <a:rPr lang="fr-FR" sz="1500" b="1" u="sng">
                <a:solidFill>
                  <a:srgbClr val="00B050"/>
                </a:solidFill>
                <a:latin typeface="Arial" pitchFamily="34"/>
                <a:cs typeface="Arial" pitchFamily="3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Suède</a:t>
            </a: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) </a:t>
            </a:r>
            <a:r>
              <a:rPr lang="fr-FR" sz="1500">
                <a:latin typeface="Arial" pitchFamily="34"/>
                <a:cs typeface="Arial" pitchFamily="34"/>
              </a:rPr>
              <a:t>– On l’a surnommé le “Mozart du tennis de table”. On reconnaît à Waldner un style de jeu élégant et créatif. Il a remporté le titre olympique, quatre championnats du monde et a été l’un des joueurs les plus populaires de son époque.</a:t>
            </a:r>
          </a:p>
          <a:p>
            <a:pPr lvl="0" algn="just">
              <a:lnSpc>
                <a:spcPct val="80000"/>
              </a:lnSpc>
            </a:pPr>
            <a:endParaRPr lang="fr-FR" sz="1500">
              <a:latin typeface="Arial" pitchFamily="34"/>
              <a:cs typeface="Arial" pitchFamily="34"/>
            </a:endParaRP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Deng Yaping (Chine) </a:t>
            </a:r>
            <a:r>
              <a:rPr lang="fr-FR" sz="1500">
                <a:latin typeface="Arial" pitchFamily="34"/>
                <a:cs typeface="Arial" pitchFamily="34"/>
              </a:rPr>
              <a:t>– Considérée comme l’une des meilleures joueuses de tous les temps, Deng Yaping a remporté quatre médailles d’or olympiques et a dominé la scène du tennis de table féminin pendant une décennie.</a:t>
            </a:r>
          </a:p>
          <a:p>
            <a:pPr lvl="0" algn="just">
              <a:lnSpc>
                <a:spcPct val="80000"/>
              </a:lnSpc>
            </a:pPr>
            <a:endParaRPr lang="fr-FR" sz="1500">
              <a:latin typeface="Arial" pitchFamily="34"/>
              <a:cs typeface="Arial" pitchFamily="34"/>
            </a:endParaRPr>
          </a:p>
          <a:p>
            <a:pPr lvl="0" algn="just">
              <a:lnSpc>
                <a:spcPct val="80000"/>
              </a:lnSpc>
            </a:pPr>
            <a:endParaRPr lang="fr-FR" sz="1500">
              <a:latin typeface="Arial" pitchFamily="34"/>
              <a:cs typeface="Arial" pitchFamily="34"/>
            </a:endParaRP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Liu Guoliang (Chine) </a:t>
            </a:r>
            <a:r>
              <a:rPr lang="fr-FR" sz="1500">
                <a:latin typeface="Arial" pitchFamily="34"/>
                <a:cs typeface="Arial" pitchFamily="34"/>
              </a:rPr>
              <a:t>– Après une carrière de joueur réussie, Liu Guoliang est devenu un entraîneur influent. Il a remporté de nombreux titres, dont un championnat du monde en simple et a contribué au succès de l’équipe chinoise</a:t>
            </a:r>
          </a:p>
          <a:p>
            <a:pPr lvl="1">
              <a:lnSpc>
                <a:spcPct val="80000"/>
              </a:lnSpc>
            </a:pPr>
            <a:endParaRPr lang="fr-FR" sz="110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564566-F4B4-951F-27AA-696E5D8BD8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F54D6C-E01D-9CC3-78A6-DA266C62FA7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80000"/>
              </a:lnSpc>
            </a:pPr>
            <a:r>
              <a:rPr lang="fr-FR" sz="2400" b="1">
                <a:solidFill>
                  <a:srgbClr val="0070C0"/>
                </a:solidFill>
                <a:latin typeface="Arial" pitchFamily="34"/>
                <a:cs typeface="Arial" pitchFamily="34"/>
              </a:rPr>
              <a:t>Autres joueurs d’excellence</a:t>
            </a: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Wang Liqin </a:t>
            </a:r>
            <a:r>
              <a:rPr lang="fr-FR" sz="1500">
                <a:latin typeface="Arial" pitchFamily="34"/>
                <a:cs typeface="Arial" pitchFamily="34"/>
              </a:rPr>
              <a:t>(Chine) – Wang Liqin a été l’un des joueurs les plus dominants de son époque. En effet, il a remporté de nombreux titres majeurs. Par exemple, un championnat du monde en simple et trois titres de la Coupe du monde.</a:t>
            </a: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Xu Xin </a:t>
            </a:r>
            <a:r>
              <a:rPr lang="fr-FR" sz="1500">
                <a:latin typeface="Arial" pitchFamily="34"/>
                <a:cs typeface="Arial" pitchFamily="34"/>
              </a:rPr>
              <a:t>(Chine) – Un joueur polyvalent et créatif. Xu Xin, célèbre pour son jeu spectaculaire et sa capacité à s’adapter à différentes situations de jeu. Il a aussi remporté de nombreux titres majeurs. De même, il a été classé parmi les meilleurs joueurs du monde pendant de nombreuses années.</a:t>
            </a: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Timo Boll </a:t>
            </a:r>
            <a:r>
              <a:rPr lang="fr-FR" sz="1500">
                <a:latin typeface="Arial" pitchFamily="34"/>
                <a:cs typeface="Arial" pitchFamily="34"/>
              </a:rPr>
              <a:t>(Allemagne) – Boll est l’un des joueurs européens les plus accomplis de l’histoire du tennis de table. Grâce à ses nombreux titres, il a été un concurrent redoutable lors des compétitions mondiales.</a:t>
            </a: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Jörgen Persson </a:t>
            </a:r>
            <a:r>
              <a:rPr lang="fr-FR" sz="1500">
                <a:latin typeface="Arial" pitchFamily="34"/>
                <a:cs typeface="Arial" pitchFamily="34"/>
              </a:rPr>
              <a:t>(Suède) – Persson a été l’un des meilleurs joueurs européens de sa génération. En effet, il a remporté plusieurs médailles olympiques et championnats du monde.</a:t>
            </a:r>
          </a:p>
          <a:p>
            <a:pPr lvl="0" algn="just">
              <a:lnSpc>
                <a:spcPct val="80000"/>
              </a:lnSpc>
            </a:pPr>
            <a:r>
              <a:rPr lang="fr-FR" sz="1500" b="1">
                <a:solidFill>
                  <a:srgbClr val="00B050"/>
                </a:solidFill>
                <a:latin typeface="Arial" pitchFamily="34"/>
                <a:cs typeface="Arial" pitchFamily="34"/>
              </a:rPr>
              <a:t>Guo Yuehua </a:t>
            </a:r>
            <a:r>
              <a:rPr lang="fr-FR" sz="1500">
                <a:latin typeface="Arial" pitchFamily="34"/>
                <a:cs typeface="Arial" pitchFamily="34"/>
              </a:rPr>
              <a:t>(Chine) – Guo Yuehua était l’une des premières stars du tt chinois. Par exemple, il a remporté le titre de champion du monde en 1961.</a:t>
            </a:r>
          </a:p>
          <a:p>
            <a:pPr lvl="0">
              <a:lnSpc>
                <a:spcPct val="80000"/>
              </a:lnSpc>
            </a:pPr>
            <a:endParaRPr lang="fr-FR" sz="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33B79-CBD4-6A53-FE20-30B528D1B9B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FF0000"/>
                </a:solidFill>
              </a:rPr>
              <a:t>Historique du tennis de table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28E976-1EC7-28A7-0C35-DD94D58D639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>
                <a:solidFill>
                  <a:srgbClr val="0070C0"/>
                </a:solidFill>
              </a:rPr>
              <a:t>Les meilleures Français</a:t>
            </a:r>
          </a:p>
          <a:p>
            <a:pPr lvl="0"/>
            <a:r>
              <a:rPr lang="fr-FR" b="1">
                <a:solidFill>
                  <a:srgbClr val="0070C0"/>
                </a:solidFill>
              </a:rPr>
              <a:t> </a:t>
            </a:r>
            <a:r>
              <a:rPr lang="fr-FR">
                <a:solidFill>
                  <a:srgbClr val="000000"/>
                </a:solidFill>
              </a:rPr>
              <a:t>Jacques secrétin</a:t>
            </a:r>
            <a:r>
              <a:rPr lang="fr-FR" b="1">
                <a:solidFill>
                  <a:srgbClr val="0070C0"/>
                </a:solidFill>
              </a:rPr>
              <a:t> 	</a:t>
            </a:r>
            <a:endParaRPr lang="fr-FR"/>
          </a:p>
          <a:p>
            <a:pPr lvl="0"/>
            <a:r>
              <a:rPr lang="fr-FR"/>
              <a:t>Jean Philippe Gatien</a:t>
            </a:r>
          </a:p>
          <a:p>
            <a:pPr lvl="0"/>
            <a:r>
              <a:rPr lang="fr-FR"/>
              <a:t>Patrick chila </a:t>
            </a:r>
          </a:p>
          <a:p>
            <a:pPr lvl="0"/>
            <a:r>
              <a:rPr lang="fr-FR"/>
              <a:t>Emmanuel Lebesson</a:t>
            </a:r>
          </a:p>
          <a:p>
            <a:pPr lvl="0"/>
            <a:r>
              <a:rPr lang="fr-FR"/>
              <a:t>Simon Gauzy</a:t>
            </a:r>
          </a:p>
          <a:p>
            <a:pPr lvl="0"/>
            <a:r>
              <a:rPr lang="fr-FR"/>
              <a:t>Félix Lebrun</a:t>
            </a:r>
          </a:p>
          <a:p>
            <a:pPr lvl="0"/>
            <a:r>
              <a:rPr lang="fr-FR"/>
              <a:t>Alexis Lebrun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354</TotalTime>
  <Words>1011</Words>
  <Application>Microsoft Office PowerPoint</Application>
  <PresentationFormat>Grand écran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Brin</vt:lpstr>
      <vt:lpstr>               Historique tennis de table</vt:lpstr>
      <vt:lpstr>Historique tennis de table</vt:lpstr>
      <vt:lpstr>Historique du tennis de table</vt:lpstr>
      <vt:lpstr>Historique du tennis de table</vt:lpstr>
      <vt:lpstr>Historique du tennis de table</vt:lpstr>
      <vt:lpstr>Historique tennis de table</vt:lpstr>
      <vt:lpstr>Historique du tennis de table</vt:lpstr>
      <vt:lpstr>Historique tennis de table</vt:lpstr>
      <vt:lpstr>Historique du tennis de table</vt:lpstr>
      <vt:lpstr>Historique tennis de table</vt:lpstr>
      <vt:lpstr>Historique tennis de table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Gwenn BOZEC</dc:creator>
  <cp:lastModifiedBy>Gwenn BOZEC</cp:lastModifiedBy>
  <cp:revision>6</cp:revision>
  <dcterms:created xsi:type="dcterms:W3CDTF">2025-08-20T11:52:16Z</dcterms:created>
  <dcterms:modified xsi:type="dcterms:W3CDTF">2026-09-07T18:48:50Z</dcterms:modified>
</cp:coreProperties>
</file>