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6" r:id="rId1"/>
    <p:sldMasterId id="2147483667" r:id="rId2"/>
  </p:sldMasterIdLst>
  <p:notesMasterIdLst>
    <p:notesMasterId r:id="rId13"/>
  </p:notesMasterIdLst>
  <p:sldIdLst>
    <p:sldId id="256" r:id="rId3"/>
    <p:sldId id="257" r:id="rId4"/>
    <p:sldId id="258" r:id="rId5"/>
    <p:sldId id="259" r:id="rId6"/>
    <p:sldId id="260" r:id="rId7"/>
    <p:sldId id="261" r:id="rId8"/>
    <p:sldId id="262" r:id="rId9"/>
    <p:sldId id="263" r:id="rId10"/>
    <p:sldId id="264" r:id="rId11"/>
    <p:sldId id="265" r:id="rId1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5139557-7E26-4C93-8BE6-E251B03C64A5}">
  <a:tblStyle styleId="{D5139557-7E26-4C93-8BE6-E251B03C64A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6" name="Google Shape;28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afef3f0f8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afef3f0f8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2" name="Google Shape;2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3" name="Google Shape;38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afef3f0f8a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afef3f0f8a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9" name="Google Shape;39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6" name="Google Shape;40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afef3f0f8a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afef3f0f8a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afef3f0f8a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afef3f0f8a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7990d0c900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7990d0c90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Diapositive de titre" type="title">
  <p:cSld name="TITLE">
    <p:spTree>
      <p:nvGrpSpPr>
        <p:cNvPr id="1" name="Shape 52"/>
        <p:cNvGrpSpPr/>
        <p:nvPr/>
      </p:nvGrpSpPr>
      <p:grpSpPr>
        <a:xfrm>
          <a:off x="0" y="0"/>
          <a:ext cx="0" cy="0"/>
          <a:chOff x="0" y="0"/>
          <a:chExt cx="0" cy="0"/>
        </a:xfrm>
      </p:grpSpPr>
      <p:pic>
        <p:nvPicPr>
          <p:cNvPr id="53" name="Google Shape;53;p2" descr="\\DROBO-FS\QuickDrops\JB\PPTX NG\Droplets\LightingOverlay.png"/>
          <p:cNvPicPr preferRelativeResize="0"/>
          <p:nvPr/>
        </p:nvPicPr>
        <p:blipFill rotWithShape="1">
          <a:blip r:embed="rId2">
            <a:alphaModFix amt="30000"/>
          </a:blip>
          <a:srcRect/>
          <a:stretch/>
        </p:blipFill>
        <p:spPr>
          <a:xfrm>
            <a:off x="0" y="-1"/>
            <a:ext cx="12192003" cy="6858001"/>
          </a:xfrm>
          <a:prstGeom prst="rect">
            <a:avLst/>
          </a:prstGeom>
          <a:noFill/>
          <a:ln>
            <a:noFill/>
          </a:ln>
        </p:spPr>
      </p:pic>
      <p:grpSp>
        <p:nvGrpSpPr>
          <p:cNvPr id="54" name="Google Shape;54;p2"/>
          <p:cNvGrpSpPr/>
          <p:nvPr/>
        </p:nvGrpSpPr>
        <p:grpSpPr>
          <a:xfrm>
            <a:off x="0" y="0"/>
            <a:ext cx="2305051" cy="6858001"/>
            <a:chOff x="0" y="0"/>
            <a:chExt cx="2305051" cy="6858001"/>
          </a:xfrm>
        </p:grpSpPr>
        <p:sp>
          <p:nvSpPr>
            <p:cNvPr id="55" name="Google Shape;55;p2"/>
            <p:cNvSpPr/>
            <p:nvPr/>
          </p:nvSpPr>
          <p:spPr>
            <a:xfrm>
              <a:off x="1209675" y="4763"/>
              <a:ext cx="23813" cy="2181225"/>
            </a:xfrm>
            <a:prstGeom prst="rect">
              <a:avLst/>
            </a:pr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1128713" y="217646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1123950" y="4021138"/>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414338" y="9525"/>
              <a:ext cx="28575" cy="4481513"/>
            </a:xfrm>
            <a:prstGeom prst="rect">
              <a:avLst/>
            </a:pr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333375" y="44815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190500" y="9525"/>
              <a:ext cx="152400" cy="908050"/>
            </a:xfrm>
            <a:custGeom>
              <a:avLst/>
              <a:gdLst/>
              <a:ahLst/>
              <a:cxnLst/>
              <a:rect l="l" t="t" r="r" b="b"/>
              <a:pathLst>
                <a:path w="96" h="572" extrusionOk="0">
                  <a:moveTo>
                    <a:pt x="15" y="572"/>
                  </a:moveTo>
                  <a:lnTo>
                    <a:pt x="0" y="566"/>
                  </a:lnTo>
                  <a:lnTo>
                    <a:pt x="81" y="380"/>
                  </a:lnTo>
                  <a:lnTo>
                    <a:pt x="81" y="0"/>
                  </a:lnTo>
                  <a:lnTo>
                    <a:pt x="96" y="0"/>
                  </a:lnTo>
                  <a:lnTo>
                    <a:pt x="96" y="383"/>
                  </a:lnTo>
                  <a:lnTo>
                    <a:pt x="15" y="572"/>
                  </a:lnTo>
                  <a:close/>
                </a:path>
              </a:pathLst>
            </a:custGeom>
            <a:gradFill>
              <a:gsLst>
                <a:gs pos="0">
                  <a:schemeClr val="lt2"/>
                </a:gs>
                <a:gs pos="100000">
                  <a:srgbClr val="3B95DE"/>
                </a:gs>
              </a:gsLst>
              <a:lin ang="5400000" scaled="0"/>
            </a:gradFill>
            <a:ln>
              <a:noFill/>
            </a:ln>
          </p:spPr>
        </p:sp>
        <p:sp>
          <p:nvSpPr>
            <p:cNvPr id="61" name="Google Shape;61;p2"/>
            <p:cNvSpPr/>
            <p:nvPr/>
          </p:nvSpPr>
          <p:spPr>
            <a:xfrm>
              <a:off x="1290638" y="14288"/>
              <a:ext cx="376238" cy="1801813"/>
            </a:xfrm>
            <a:custGeom>
              <a:avLst/>
              <a:gdLst/>
              <a:ahLst/>
              <a:cxnLst/>
              <a:rect l="l" t="t" r="r" b="b"/>
              <a:pathLst>
                <a:path w="237" h="1135" extrusionOk="0">
                  <a:moveTo>
                    <a:pt x="222" y="1135"/>
                  </a:moveTo>
                  <a:lnTo>
                    <a:pt x="0" y="620"/>
                  </a:lnTo>
                  <a:lnTo>
                    <a:pt x="0" y="0"/>
                  </a:lnTo>
                  <a:lnTo>
                    <a:pt x="18" y="0"/>
                  </a:lnTo>
                  <a:lnTo>
                    <a:pt x="18" y="617"/>
                  </a:lnTo>
                  <a:lnTo>
                    <a:pt x="237" y="1129"/>
                  </a:lnTo>
                  <a:lnTo>
                    <a:pt x="222" y="1135"/>
                  </a:lnTo>
                  <a:close/>
                </a:path>
              </a:pathLst>
            </a:custGeom>
            <a:gradFill>
              <a:gsLst>
                <a:gs pos="0">
                  <a:schemeClr val="lt2"/>
                </a:gs>
                <a:gs pos="100000">
                  <a:srgbClr val="3B95DE"/>
                </a:gs>
              </a:gsLst>
              <a:lin ang="5400000" scaled="0"/>
            </a:gradFill>
            <a:ln>
              <a:noFill/>
            </a:ln>
          </p:spPr>
        </p:sp>
        <p:sp>
          <p:nvSpPr>
            <p:cNvPr id="62" name="Google Shape;62;p2"/>
            <p:cNvSpPr/>
            <p:nvPr/>
          </p:nvSpPr>
          <p:spPr>
            <a:xfrm>
              <a:off x="1600200" y="180181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1381125" y="9525"/>
              <a:ext cx="371475" cy="1425575"/>
            </a:xfrm>
            <a:custGeom>
              <a:avLst/>
              <a:gdLst/>
              <a:ahLst/>
              <a:cxnLst/>
              <a:rect l="l" t="t" r="r" b="b"/>
              <a:pathLst>
                <a:path w="234" h="898" extrusionOk="0">
                  <a:moveTo>
                    <a:pt x="219" y="898"/>
                  </a:moveTo>
                  <a:lnTo>
                    <a:pt x="0" y="383"/>
                  </a:lnTo>
                  <a:lnTo>
                    <a:pt x="0" y="0"/>
                  </a:lnTo>
                  <a:lnTo>
                    <a:pt x="15" y="0"/>
                  </a:lnTo>
                  <a:lnTo>
                    <a:pt x="15" y="380"/>
                  </a:lnTo>
                  <a:lnTo>
                    <a:pt x="234" y="892"/>
                  </a:lnTo>
                  <a:lnTo>
                    <a:pt x="219" y="898"/>
                  </a:lnTo>
                  <a:close/>
                </a:path>
              </a:pathLst>
            </a:custGeom>
            <a:gradFill>
              <a:gsLst>
                <a:gs pos="0">
                  <a:schemeClr val="lt2"/>
                </a:gs>
                <a:gs pos="100000">
                  <a:srgbClr val="3B95DE"/>
                </a:gs>
              </a:gsLst>
              <a:lin ang="5400000" scaled="0"/>
            </a:gradFill>
            <a:ln>
              <a:noFill/>
            </a:ln>
          </p:spPr>
        </p:sp>
        <p:sp>
          <p:nvSpPr>
            <p:cNvPr id="64" name="Google Shape;64;p2"/>
            <p:cNvSpPr/>
            <p:nvPr/>
          </p:nvSpPr>
          <p:spPr>
            <a:xfrm>
              <a:off x="1643063" y="0"/>
              <a:ext cx="152400" cy="912813"/>
            </a:xfrm>
            <a:custGeom>
              <a:avLst/>
              <a:gdLst/>
              <a:ahLst/>
              <a:cxnLst/>
              <a:rect l="l" t="t" r="r" b="b"/>
              <a:pathLst>
                <a:path w="96" h="575" extrusionOk="0">
                  <a:moveTo>
                    <a:pt x="96" y="575"/>
                  </a:moveTo>
                  <a:lnTo>
                    <a:pt x="78" y="575"/>
                  </a:lnTo>
                  <a:lnTo>
                    <a:pt x="78" y="192"/>
                  </a:lnTo>
                  <a:lnTo>
                    <a:pt x="0" y="6"/>
                  </a:lnTo>
                  <a:lnTo>
                    <a:pt x="15" y="0"/>
                  </a:lnTo>
                  <a:lnTo>
                    <a:pt x="96" y="189"/>
                  </a:lnTo>
                  <a:lnTo>
                    <a:pt x="96" y="575"/>
                  </a:lnTo>
                  <a:close/>
                </a:path>
              </a:pathLst>
            </a:custGeom>
            <a:gradFill>
              <a:gsLst>
                <a:gs pos="0">
                  <a:schemeClr val="lt2"/>
                </a:gs>
                <a:gs pos="100000">
                  <a:srgbClr val="3B95DE"/>
                </a:gs>
              </a:gsLst>
              <a:lin ang="5400000" scaled="0"/>
            </a:gradFill>
            <a:ln>
              <a:noFill/>
            </a:ln>
          </p:spPr>
        </p:sp>
        <p:sp>
          <p:nvSpPr>
            <p:cNvPr id="65" name="Google Shape;65;p2"/>
            <p:cNvSpPr/>
            <p:nvPr/>
          </p:nvSpPr>
          <p:spPr>
            <a:xfrm>
              <a:off x="1685925" y="14208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1685925" y="9032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1743075" y="4763"/>
              <a:ext cx="419100" cy="522288"/>
            </a:xfrm>
            <a:custGeom>
              <a:avLst/>
              <a:gdLst/>
              <a:ahLst/>
              <a:cxnLst/>
              <a:rect l="l" t="t" r="r" b="b"/>
              <a:pathLst>
                <a:path w="264" h="329" extrusionOk="0">
                  <a:moveTo>
                    <a:pt x="252" y="329"/>
                  </a:moveTo>
                  <a:lnTo>
                    <a:pt x="45" y="120"/>
                  </a:lnTo>
                  <a:lnTo>
                    <a:pt x="0" y="6"/>
                  </a:lnTo>
                  <a:lnTo>
                    <a:pt x="15" y="0"/>
                  </a:lnTo>
                  <a:lnTo>
                    <a:pt x="60" y="111"/>
                  </a:lnTo>
                  <a:lnTo>
                    <a:pt x="264" y="317"/>
                  </a:lnTo>
                  <a:lnTo>
                    <a:pt x="252" y="329"/>
                  </a:lnTo>
                  <a:close/>
                </a:path>
              </a:pathLst>
            </a:custGeom>
            <a:gradFill>
              <a:gsLst>
                <a:gs pos="0">
                  <a:schemeClr val="lt2"/>
                </a:gs>
                <a:gs pos="100000">
                  <a:srgbClr val="3B95DE"/>
                </a:gs>
              </a:gsLst>
              <a:lin ang="5400000" scaled="0"/>
            </a:gradFill>
            <a:ln>
              <a:noFill/>
            </a:ln>
          </p:spPr>
        </p:sp>
        <p:sp>
          <p:nvSpPr>
            <p:cNvPr id="68" name="Google Shape;68;p2"/>
            <p:cNvSpPr/>
            <p:nvPr/>
          </p:nvSpPr>
          <p:spPr>
            <a:xfrm>
              <a:off x="2119313" y="488950"/>
              <a:ext cx="161925" cy="147638"/>
            </a:xfrm>
            <a:custGeom>
              <a:avLst/>
              <a:gdLst/>
              <a:ahLst/>
              <a:cxnLst/>
              <a:rect l="l" t="t" r="r" b="b"/>
              <a:pathLst>
                <a:path w="34" h="31" extrusionOk="0">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952500" y="4763"/>
              <a:ext cx="152400" cy="908050"/>
            </a:xfrm>
            <a:custGeom>
              <a:avLst/>
              <a:gdLst/>
              <a:ahLst/>
              <a:cxnLst/>
              <a:rect l="l" t="t" r="r" b="b"/>
              <a:pathLst>
                <a:path w="96" h="572" extrusionOk="0">
                  <a:moveTo>
                    <a:pt x="15" y="572"/>
                  </a:moveTo>
                  <a:lnTo>
                    <a:pt x="0" y="572"/>
                  </a:lnTo>
                  <a:lnTo>
                    <a:pt x="0" y="189"/>
                  </a:lnTo>
                  <a:lnTo>
                    <a:pt x="81" y="0"/>
                  </a:lnTo>
                  <a:lnTo>
                    <a:pt x="96" y="6"/>
                  </a:lnTo>
                  <a:lnTo>
                    <a:pt x="15" y="192"/>
                  </a:lnTo>
                  <a:lnTo>
                    <a:pt x="15" y="572"/>
                  </a:lnTo>
                  <a:close/>
                </a:path>
              </a:pathLst>
            </a:custGeom>
            <a:gradFill>
              <a:gsLst>
                <a:gs pos="0">
                  <a:schemeClr val="lt2"/>
                </a:gs>
                <a:gs pos="100000">
                  <a:srgbClr val="3B95DE"/>
                </a:gs>
              </a:gsLst>
              <a:lin ang="5400000" scaled="0"/>
            </a:gradFill>
            <a:ln>
              <a:noFill/>
            </a:ln>
          </p:spPr>
        </p:sp>
        <p:sp>
          <p:nvSpPr>
            <p:cNvPr id="70" name="Google Shape;70;p2"/>
            <p:cNvSpPr/>
            <p:nvPr/>
          </p:nvSpPr>
          <p:spPr>
            <a:xfrm>
              <a:off x="866775" y="9032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890588" y="155416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738188" y="5622925"/>
              <a:ext cx="338138" cy="1216025"/>
            </a:xfrm>
            <a:custGeom>
              <a:avLst/>
              <a:gdLst/>
              <a:ahLst/>
              <a:cxnLst/>
              <a:rect l="l" t="t" r="r" b="b"/>
              <a:pathLst>
                <a:path w="213" h="766" extrusionOk="0">
                  <a:moveTo>
                    <a:pt x="213" y="766"/>
                  </a:moveTo>
                  <a:lnTo>
                    <a:pt x="195" y="766"/>
                  </a:lnTo>
                  <a:lnTo>
                    <a:pt x="195" y="464"/>
                  </a:lnTo>
                  <a:lnTo>
                    <a:pt x="0" y="6"/>
                  </a:lnTo>
                  <a:lnTo>
                    <a:pt x="12" y="0"/>
                  </a:lnTo>
                  <a:lnTo>
                    <a:pt x="213" y="461"/>
                  </a:lnTo>
                  <a:lnTo>
                    <a:pt x="213" y="766"/>
                  </a:lnTo>
                  <a:close/>
                </a:path>
              </a:pathLst>
            </a:custGeom>
            <a:gradFill>
              <a:gsLst>
                <a:gs pos="0">
                  <a:schemeClr val="lt2"/>
                </a:gs>
                <a:gs pos="100000">
                  <a:srgbClr val="3B95DE"/>
                </a:gs>
              </a:gsLst>
              <a:lin ang="5400000" scaled="0"/>
            </a:gradFill>
            <a:ln>
              <a:noFill/>
            </a:ln>
          </p:spPr>
        </p:sp>
        <p:sp>
          <p:nvSpPr>
            <p:cNvPr id="73" name="Google Shape;73;p2"/>
            <p:cNvSpPr/>
            <p:nvPr/>
          </p:nvSpPr>
          <p:spPr>
            <a:xfrm>
              <a:off x="647700" y="5480050"/>
              <a:ext cx="157163" cy="157163"/>
            </a:xfrm>
            <a:custGeom>
              <a:avLst/>
              <a:gdLst/>
              <a:ahLst/>
              <a:cxnLst/>
              <a:rect l="l" t="t" r="r" b="b"/>
              <a:pathLst>
                <a:path w="33" h="33" extrusionOk="0">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66675" y="9032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0" y="3897313"/>
              <a:ext cx="133350" cy="266700"/>
            </a:xfrm>
            <a:custGeom>
              <a:avLst/>
              <a:gdLst/>
              <a:ahLst/>
              <a:cxnLst/>
              <a:rect l="l" t="t" r="r" b="b"/>
              <a:pathLst>
                <a:path w="84" h="168" extrusionOk="0">
                  <a:moveTo>
                    <a:pt x="69" y="168"/>
                  </a:moveTo>
                  <a:lnTo>
                    <a:pt x="0" y="6"/>
                  </a:lnTo>
                  <a:lnTo>
                    <a:pt x="12" y="0"/>
                  </a:lnTo>
                  <a:lnTo>
                    <a:pt x="84" y="162"/>
                  </a:lnTo>
                  <a:lnTo>
                    <a:pt x="69" y="168"/>
                  </a:lnTo>
                  <a:close/>
                </a:path>
              </a:pathLst>
            </a:custGeom>
            <a:gradFill>
              <a:gsLst>
                <a:gs pos="0">
                  <a:schemeClr val="lt2"/>
                </a:gs>
                <a:gs pos="100000">
                  <a:srgbClr val="3B95DE"/>
                </a:gs>
              </a:gsLst>
              <a:lin ang="5400000" scaled="0"/>
            </a:gradFill>
            <a:ln>
              <a:noFill/>
            </a:ln>
          </p:spPr>
        </p:sp>
        <p:sp>
          <p:nvSpPr>
            <p:cNvPr id="76" name="Google Shape;76;p2"/>
            <p:cNvSpPr/>
            <p:nvPr/>
          </p:nvSpPr>
          <p:spPr>
            <a:xfrm>
              <a:off x="66675" y="414972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0" y="1644650"/>
              <a:ext cx="133350" cy="269875"/>
            </a:xfrm>
            <a:custGeom>
              <a:avLst/>
              <a:gdLst/>
              <a:ahLst/>
              <a:cxnLst/>
              <a:rect l="l" t="t" r="r" b="b"/>
              <a:pathLst>
                <a:path w="84" h="170" extrusionOk="0">
                  <a:moveTo>
                    <a:pt x="12" y="170"/>
                  </a:moveTo>
                  <a:lnTo>
                    <a:pt x="0" y="164"/>
                  </a:lnTo>
                  <a:lnTo>
                    <a:pt x="69" y="0"/>
                  </a:lnTo>
                  <a:lnTo>
                    <a:pt x="84" y="6"/>
                  </a:lnTo>
                  <a:lnTo>
                    <a:pt x="12" y="170"/>
                  </a:lnTo>
                  <a:close/>
                </a:path>
              </a:pathLst>
            </a:custGeom>
            <a:gradFill>
              <a:gsLst>
                <a:gs pos="0">
                  <a:schemeClr val="lt2"/>
                </a:gs>
                <a:gs pos="100000">
                  <a:srgbClr val="3B95DE"/>
                </a:gs>
              </a:gsLst>
              <a:lin ang="5400000" scaled="0"/>
            </a:gradFill>
            <a:ln>
              <a:noFill/>
            </a:ln>
          </p:spPr>
        </p:sp>
        <p:sp>
          <p:nvSpPr>
            <p:cNvPr id="78" name="Google Shape;78;p2"/>
            <p:cNvSpPr/>
            <p:nvPr/>
          </p:nvSpPr>
          <p:spPr>
            <a:xfrm>
              <a:off x="66675" y="146843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695325" y="4763"/>
              <a:ext cx="309563" cy="1558925"/>
            </a:xfrm>
            <a:custGeom>
              <a:avLst/>
              <a:gdLst/>
              <a:ahLst/>
              <a:cxnLst/>
              <a:rect l="l" t="t" r="r" b="b"/>
              <a:pathLst>
                <a:path w="195" h="982" extrusionOk="0">
                  <a:moveTo>
                    <a:pt x="195" y="982"/>
                  </a:moveTo>
                  <a:lnTo>
                    <a:pt x="177" y="982"/>
                  </a:lnTo>
                  <a:lnTo>
                    <a:pt x="177" y="805"/>
                  </a:lnTo>
                  <a:lnTo>
                    <a:pt x="0" y="629"/>
                  </a:lnTo>
                  <a:lnTo>
                    <a:pt x="0" y="0"/>
                  </a:lnTo>
                  <a:lnTo>
                    <a:pt x="18" y="0"/>
                  </a:lnTo>
                  <a:lnTo>
                    <a:pt x="18" y="623"/>
                  </a:lnTo>
                  <a:lnTo>
                    <a:pt x="195" y="796"/>
                  </a:lnTo>
                  <a:lnTo>
                    <a:pt x="195" y="982"/>
                  </a:lnTo>
                  <a:close/>
                </a:path>
              </a:pathLst>
            </a:custGeom>
            <a:gradFill>
              <a:gsLst>
                <a:gs pos="0">
                  <a:schemeClr val="lt2"/>
                </a:gs>
                <a:gs pos="100000">
                  <a:srgbClr val="3B95DE"/>
                </a:gs>
              </a:gsLst>
              <a:lin ang="5400000" scaled="0"/>
            </a:gradFill>
            <a:ln>
              <a:noFill/>
            </a:ln>
          </p:spPr>
        </p:sp>
        <p:sp>
          <p:nvSpPr>
            <p:cNvPr id="80" name="Google Shape;80;p2"/>
            <p:cNvSpPr/>
            <p:nvPr/>
          </p:nvSpPr>
          <p:spPr>
            <a:xfrm>
              <a:off x="57150" y="488156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38113" y="5060950"/>
              <a:ext cx="304800" cy="1778000"/>
            </a:xfrm>
            <a:custGeom>
              <a:avLst/>
              <a:gdLst/>
              <a:ahLst/>
              <a:cxnLst/>
              <a:rect l="l" t="t" r="r" b="b"/>
              <a:pathLst>
                <a:path w="192" h="1120" extrusionOk="0">
                  <a:moveTo>
                    <a:pt x="192" y="1120"/>
                  </a:moveTo>
                  <a:lnTo>
                    <a:pt x="177" y="1120"/>
                  </a:lnTo>
                  <a:lnTo>
                    <a:pt x="177" y="360"/>
                  </a:lnTo>
                  <a:lnTo>
                    <a:pt x="0" y="183"/>
                  </a:lnTo>
                  <a:lnTo>
                    <a:pt x="0" y="0"/>
                  </a:lnTo>
                  <a:lnTo>
                    <a:pt x="15" y="0"/>
                  </a:lnTo>
                  <a:lnTo>
                    <a:pt x="15" y="177"/>
                  </a:lnTo>
                  <a:lnTo>
                    <a:pt x="192" y="354"/>
                  </a:lnTo>
                  <a:lnTo>
                    <a:pt x="192" y="1120"/>
                  </a:lnTo>
                  <a:close/>
                </a:path>
              </a:pathLst>
            </a:custGeom>
            <a:gradFill>
              <a:gsLst>
                <a:gs pos="0">
                  <a:schemeClr val="lt2"/>
                </a:gs>
                <a:gs pos="100000">
                  <a:srgbClr val="3B95DE"/>
                </a:gs>
              </a:gsLst>
              <a:lin ang="5400000" scaled="0"/>
            </a:gradFill>
            <a:ln>
              <a:noFill/>
            </a:ln>
          </p:spPr>
        </p:sp>
        <p:sp>
          <p:nvSpPr>
            <p:cNvPr id="82" name="Google Shape;82;p2"/>
            <p:cNvSpPr/>
            <p:nvPr/>
          </p:nvSpPr>
          <p:spPr>
            <a:xfrm>
              <a:off x="561975" y="643096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642938" y="6610350"/>
              <a:ext cx="23813" cy="242888"/>
            </a:xfrm>
            <a:prstGeom prst="rect">
              <a:avLst/>
            </a:pr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76200" y="643096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0" y="5978525"/>
              <a:ext cx="190500" cy="461963"/>
            </a:xfrm>
            <a:custGeom>
              <a:avLst/>
              <a:gdLst/>
              <a:ahLst/>
              <a:cxnLst/>
              <a:rect l="l" t="t" r="r" b="b"/>
              <a:pathLst>
                <a:path w="120" h="291" extrusionOk="0">
                  <a:moveTo>
                    <a:pt x="120" y="291"/>
                  </a:moveTo>
                  <a:lnTo>
                    <a:pt x="105" y="291"/>
                  </a:lnTo>
                  <a:lnTo>
                    <a:pt x="105" y="114"/>
                  </a:lnTo>
                  <a:lnTo>
                    <a:pt x="0" y="9"/>
                  </a:lnTo>
                  <a:lnTo>
                    <a:pt x="12" y="0"/>
                  </a:lnTo>
                  <a:lnTo>
                    <a:pt x="120" y="108"/>
                  </a:lnTo>
                  <a:lnTo>
                    <a:pt x="120" y="291"/>
                  </a:lnTo>
                  <a:close/>
                </a:path>
              </a:pathLst>
            </a:custGeom>
            <a:gradFill>
              <a:gsLst>
                <a:gs pos="0">
                  <a:schemeClr val="lt2"/>
                </a:gs>
                <a:gs pos="100000">
                  <a:srgbClr val="3B95DE"/>
                </a:gs>
              </a:gsLst>
              <a:lin ang="5400000" scaled="0"/>
            </a:gradFill>
            <a:ln>
              <a:noFill/>
            </a:ln>
          </p:spPr>
        </p:sp>
        <p:sp>
          <p:nvSpPr>
            <p:cNvPr id="86" name="Google Shape;86;p2"/>
            <p:cNvSpPr/>
            <p:nvPr/>
          </p:nvSpPr>
          <p:spPr>
            <a:xfrm>
              <a:off x="1014413" y="1801813"/>
              <a:ext cx="214313" cy="755650"/>
            </a:xfrm>
            <a:custGeom>
              <a:avLst/>
              <a:gdLst/>
              <a:ahLst/>
              <a:cxnLst/>
              <a:rect l="l" t="t" r="r" b="b"/>
              <a:pathLst>
                <a:path w="135" h="476" extrusionOk="0">
                  <a:moveTo>
                    <a:pt x="12" y="476"/>
                  </a:moveTo>
                  <a:lnTo>
                    <a:pt x="0" y="476"/>
                  </a:lnTo>
                  <a:lnTo>
                    <a:pt x="0" y="128"/>
                  </a:lnTo>
                  <a:lnTo>
                    <a:pt x="126" y="0"/>
                  </a:lnTo>
                  <a:lnTo>
                    <a:pt x="135" y="9"/>
                  </a:lnTo>
                  <a:lnTo>
                    <a:pt x="12" y="131"/>
                  </a:lnTo>
                  <a:lnTo>
                    <a:pt x="12" y="476"/>
                  </a:lnTo>
                  <a:close/>
                </a:path>
              </a:pathLst>
            </a:custGeom>
            <a:gradFill>
              <a:gsLst>
                <a:gs pos="0">
                  <a:schemeClr val="lt2"/>
                </a:gs>
                <a:gs pos="100000">
                  <a:srgbClr val="3B95DE"/>
                </a:gs>
              </a:gsLst>
              <a:lin ang="5400000" scaled="0"/>
            </a:gradFill>
            <a:ln>
              <a:noFill/>
            </a:ln>
          </p:spPr>
        </p:sp>
        <p:sp>
          <p:nvSpPr>
            <p:cNvPr id="87" name="Google Shape;87;p2"/>
            <p:cNvSpPr/>
            <p:nvPr/>
          </p:nvSpPr>
          <p:spPr>
            <a:xfrm>
              <a:off x="938213" y="2547938"/>
              <a:ext cx="166688" cy="160338"/>
            </a:xfrm>
            <a:custGeom>
              <a:avLst/>
              <a:gdLst/>
              <a:ahLst/>
              <a:cxnLst/>
              <a:rect l="l" t="t" r="r" b="b"/>
              <a:pathLst>
                <a:path w="35" h="34" extrusionOk="0">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595313" y="4763"/>
              <a:ext cx="638175" cy="4025900"/>
            </a:xfrm>
            <a:custGeom>
              <a:avLst/>
              <a:gdLst/>
              <a:ahLst/>
              <a:cxnLst/>
              <a:rect l="l" t="t" r="r" b="b"/>
              <a:pathLst>
                <a:path w="402" h="2536" extrusionOk="0">
                  <a:moveTo>
                    <a:pt x="402" y="2536"/>
                  </a:moveTo>
                  <a:lnTo>
                    <a:pt x="387" y="2536"/>
                  </a:lnTo>
                  <a:lnTo>
                    <a:pt x="387" y="2311"/>
                  </a:lnTo>
                  <a:lnTo>
                    <a:pt x="0" y="1925"/>
                  </a:lnTo>
                  <a:lnTo>
                    <a:pt x="0" y="0"/>
                  </a:lnTo>
                  <a:lnTo>
                    <a:pt x="15" y="0"/>
                  </a:lnTo>
                  <a:lnTo>
                    <a:pt x="15" y="1916"/>
                  </a:lnTo>
                  <a:lnTo>
                    <a:pt x="402" y="2302"/>
                  </a:lnTo>
                  <a:lnTo>
                    <a:pt x="402" y="2536"/>
                  </a:lnTo>
                  <a:close/>
                </a:path>
              </a:pathLst>
            </a:custGeom>
            <a:gradFill>
              <a:gsLst>
                <a:gs pos="0">
                  <a:schemeClr val="lt2"/>
                </a:gs>
                <a:gs pos="100000">
                  <a:srgbClr val="3B95DE"/>
                </a:gs>
              </a:gsLst>
              <a:lin ang="5400000" scaled="0"/>
            </a:gradFill>
            <a:ln>
              <a:noFill/>
            </a:ln>
          </p:spPr>
        </p:sp>
        <p:sp>
          <p:nvSpPr>
            <p:cNvPr id="89" name="Google Shape;89;p2"/>
            <p:cNvSpPr/>
            <p:nvPr/>
          </p:nvSpPr>
          <p:spPr>
            <a:xfrm>
              <a:off x="1223963" y="1382713"/>
              <a:ext cx="142875" cy="476250"/>
            </a:xfrm>
            <a:custGeom>
              <a:avLst/>
              <a:gdLst/>
              <a:ahLst/>
              <a:cxnLst/>
              <a:rect l="l" t="t" r="r" b="b"/>
              <a:pathLst>
                <a:path w="90" h="300" extrusionOk="0">
                  <a:moveTo>
                    <a:pt x="90" y="300"/>
                  </a:moveTo>
                  <a:lnTo>
                    <a:pt x="78" y="300"/>
                  </a:lnTo>
                  <a:lnTo>
                    <a:pt x="78" y="84"/>
                  </a:lnTo>
                  <a:lnTo>
                    <a:pt x="0" y="9"/>
                  </a:lnTo>
                  <a:lnTo>
                    <a:pt x="9" y="0"/>
                  </a:lnTo>
                  <a:lnTo>
                    <a:pt x="90" y="81"/>
                  </a:lnTo>
                  <a:lnTo>
                    <a:pt x="90" y="300"/>
                  </a:lnTo>
                  <a:close/>
                </a:path>
              </a:pathLst>
            </a:custGeom>
            <a:gradFill>
              <a:gsLst>
                <a:gs pos="0">
                  <a:schemeClr val="lt2"/>
                </a:gs>
                <a:gs pos="100000">
                  <a:srgbClr val="3B95DE"/>
                </a:gs>
              </a:gsLst>
              <a:lin ang="5400000" scaled="0"/>
            </a:gradFill>
            <a:ln>
              <a:noFill/>
            </a:ln>
          </p:spPr>
        </p:sp>
        <p:sp>
          <p:nvSpPr>
            <p:cNvPr id="90" name="Google Shape;90;p2"/>
            <p:cNvSpPr/>
            <p:nvPr/>
          </p:nvSpPr>
          <p:spPr>
            <a:xfrm>
              <a:off x="1300163" y="1849438"/>
              <a:ext cx="109538" cy="107950"/>
            </a:xfrm>
            <a:custGeom>
              <a:avLst/>
              <a:gdLst/>
              <a:ahLst/>
              <a:cxnLst/>
              <a:rect l="l" t="t" r="r" b="b"/>
              <a:pathLst>
                <a:path w="23" h="23" extrusionOk="0">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280988" y="3417888"/>
              <a:ext cx="142875" cy="474663"/>
            </a:xfrm>
            <a:custGeom>
              <a:avLst/>
              <a:gdLst/>
              <a:ahLst/>
              <a:cxnLst/>
              <a:rect l="l" t="t" r="r" b="b"/>
              <a:pathLst>
                <a:path w="90" h="299" extrusionOk="0">
                  <a:moveTo>
                    <a:pt x="12" y="299"/>
                  </a:moveTo>
                  <a:lnTo>
                    <a:pt x="0" y="299"/>
                  </a:lnTo>
                  <a:lnTo>
                    <a:pt x="0" y="80"/>
                  </a:lnTo>
                  <a:lnTo>
                    <a:pt x="81" y="0"/>
                  </a:lnTo>
                  <a:lnTo>
                    <a:pt x="90" y="8"/>
                  </a:lnTo>
                  <a:lnTo>
                    <a:pt x="12" y="83"/>
                  </a:lnTo>
                  <a:lnTo>
                    <a:pt x="12" y="299"/>
                  </a:lnTo>
                  <a:close/>
                </a:path>
              </a:pathLst>
            </a:custGeom>
            <a:gradFill>
              <a:gsLst>
                <a:gs pos="0">
                  <a:schemeClr val="lt2"/>
                </a:gs>
                <a:gs pos="100000">
                  <a:srgbClr val="3B95DE"/>
                </a:gs>
              </a:gsLst>
              <a:lin ang="5400000" scaled="0"/>
            </a:gradFill>
            <a:ln>
              <a:noFill/>
            </a:ln>
          </p:spPr>
        </p:sp>
        <p:sp>
          <p:nvSpPr>
            <p:cNvPr id="92" name="Google Shape;92;p2"/>
            <p:cNvSpPr/>
            <p:nvPr/>
          </p:nvSpPr>
          <p:spPr>
            <a:xfrm>
              <a:off x="238125" y="3883025"/>
              <a:ext cx="109538" cy="109538"/>
            </a:xfrm>
            <a:custGeom>
              <a:avLst/>
              <a:gdLst/>
              <a:ahLst/>
              <a:cxnLst/>
              <a:rect l="l" t="t" r="r" b="b"/>
              <a:pathLst>
                <a:path w="23" h="23" extrusionOk="0">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4763" y="2166938"/>
              <a:ext cx="114300" cy="452438"/>
            </a:xfrm>
            <a:custGeom>
              <a:avLst/>
              <a:gdLst/>
              <a:ahLst/>
              <a:cxnLst/>
              <a:rect l="l" t="t" r="r" b="b"/>
              <a:pathLst>
                <a:path w="72" h="285" extrusionOk="0">
                  <a:moveTo>
                    <a:pt x="6" y="285"/>
                  </a:moveTo>
                  <a:lnTo>
                    <a:pt x="0" y="276"/>
                  </a:lnTo>
                  <a:lnTo>
                    <a:pt x="60" y="216"/>
                  </a:lnTo>
                  <a:lnTo>
                    <a:pt x="60" y="0"/>
                  </a:lnTo>
                  <a:lnTo>
                    <a:pt x="72" y="0"/>
                  </a:lnTo>
                  <a:lnTo>
                    <a:pt x="72" y="222"/>
                  </a:lnTo>
                  <a:lnTo>
                    <a:pt x="6" y="285"/>
                  </a:lnTo>
                  <a:close/>
                </a:path>
              </a:pathLst>
            </a:custGeom>
            <a:gradFill>
              <a:gsLst>
                <a:gs pos="0">
                  <a:schemeClr val="lt2"/>
                </a:gs>
                <a:gs pos="100000">
                  <a:srgbClr val="3B95DE"/>
                </a:gs>
              </a:gsLst>
              <a:lin ang="5400000" scaled="0"/>
            </a:gradFill>
            <a:ln>
              <a:noFill/>
            </a:ln>
          </p:spPr>
        </p:sp>
        <p:sp>
          <p:nvSpPr>
            <p:cNvPr id="94" name="Google Shape;94;p2"/>
            <p:cNvSpPr/>
            <p:nvPr/>
          </p:nvSpPr>
          <p:spPr>
            <a:xfrm>
              <a:off x="52388" y="2066925"/>
              <a:ext cx="109538" cy="109538"/>
            </a:xfrm>
            <a:custGeom>
              <a:avLst/>
              <a:gdLst/>
              <a:ahLst/>
              <a:cxnLst/>
              <a:rect l="l" t="t" r="r" b="b"/>
              <a:pathLst>
                <a:path w="23" h="23" extrusionOk="0">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1228725" y="4662488"/>
              <a:ext cx="23813" cy="2181225"/>
            </a:xfrm>
            <a:prstGeom prst="rect">
              <a:avLst/>
            </a:pr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1319213" y="5041900"/>
              <a:ext cx="371475" cy="1801813"/>
            </a:xfrm>
            <a:custGeom>
              <a:avLst/>
              <a:gdLst/>
              <a:ahLst/>
              <a:cxnLst/>
              <a:rect l="l" t="t" r="r" b="b"/>
              <a:pathLst>
                <a:path w="234" h="1135" extrusionOk="0">
                  <a:moveTo>
                    <a:pt x="15" y="1135"/>
                  </a:moveTo>
                  <a:lnTo>
                    <a:pt x="0" y="1135"/>
                  </a:lnTo>
                  <a:lnTo>
                    <a:pt x="0" y="515"/>
                  </a:lnTo>
                  <a:lnTo>
                    <a:pt x="0" y="512"/>
                  </a:lnTo>
                  <a:lnTo>
                    <a:pt x="219" y="0"/>
                  </a:lnTo>
                  <a:lnTo>
                    <a:pt x="234" y="6"/>
                  </a:lnTo>
                  <a:lnTo>
                    <a:pt x="15" y="518"/>
                  </a:lnTo>
                  <a:lnTo>
                    <a:pt x="15" y="1135"/>
                  </a:lnTo>
                  <a:close/>
                </a:path>
              </a:pathLst>
            </a:custGeom>
            <a:gradFill>
              <a:gsLst>
                <a:gs pos="0">
                  <a:schemeClr val="lt2"/>
                </a:gs>
                <a:gs pos="100000">
                  <a:srgbClr val="3B95DE"/>
                </a:gs>
              </a:gsLst>
              <a:lin ang="5400000" scaled="0"/>
            </a:gradFill>
            <a:ln>
              <a:noFill/>
            </a:ln>
          </p:spPr>
        </p:sp>
        <p:sp>
          <p:nvSpPr>
            <p:cNvPr id="97" name="Google Shape;97;p2"/>
            <p:cNvSpPr/>
            <p:nvPr/>
          </p:nvSpPr>
          <p:spPr>
            <a:xfrm>
              <a:off x="1147763" y="44815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819150" y="3983038"/>
              <a:ext cx="347663" cy="2860675"/>
            </a:xfrm>
            <a:custGeom>
              <a:avLst/>
              <a:gdLst/>
              <a:ahLst/>
              <a:cxnLst/>
              <a:rect l="l" t="t" r="r" b="b"/>
              <a:pathLst>
                <a:path w="219" h="1802" extrusionOk="0">
                  <a:moveTo>
                    <a:pt x="219" y="1802"/>
                  </a:moveTo>
                  <a:lnTo>
                    <a:pt x="201" y="1802"/>
                  </a:lnTo>
                  <a:lnTo>
                    <a:pt x="201" y="1185"/>
                  </a:lnTo>
                  <a:lnTo>
                    <a:pt x="0" y="3"/>
                  </a:lnTo>
                  <a:lnTo>
                    <a:pt x="15" y="0"/>
                  </a:lnTo>
                  <a:lnTo>
                    <a:pt x="219" y="1185"/>
                  </a:lnTo>
                  <a:lnTo>
                    <a:pt x="219" y="1802"/>
                  </a:lnTo>
                  <a:close/>
                </a:path>
              </a:pathLst>
            </a:custGeom>
            <a:gradFill>
              <a:gsLst>
                <a:gs pos="0">
                  <a:schemeClr val="lt2"/>
                </a:gs>
                <a:gs pos="100000">
                  <a:srgbClr val="3B95DE"/>
                </a:gs>
              </a:gsLst>
              <a:lin ang="5400000" scaled="0"/>
            </a:gradFill>
            <a:ln>
              <a:noFill/>
            </a:ln>
          </p:spPr>
        </p:sp>
        <p:sp>
          <p:nvSpPr>
            <p:cNvPr id="99" name="Google Shape;99;p2"/>
            <p:cNvSpPr/>
            <p:nvPr/>
          </p:nvSpPr>
          <p:spPr>
            <a:xfrm>
              <a:off x="728663" y="3806825"/>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624013" y="486727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1404938" y="5422900"/>
              <a:ext cx="371475" cy="1425575"/>
            </a:xfrm>
            <a:custGeom>
              <a:avLst/>
              <a:gdLst/>
              <a:ahLst/>
              <a:cxnLst/>
              <a:rect l="l" t="t" r="r" b="b"/>
              <a:pathLst>
                <a:path w="234" h="898" extrusionOk="0">
                  <a:moveTo>
                    <a:pt x="18" y="898"/>
                  </a:moveTo>
                  <a:lnTo>
                    <a:pt x="0" y="898"/>
                  </a:lnTo>
                  <a:lnTo>
                    <a:pt x="0" y="515"/>
                  </a:lnTo>
                  <a:lnTo>
                    <a:pt x="0" y="512"/>
                  </a:lnTo>
                  <a:lnTo>
                    <a:pt x="222" y="0"/>
                  </a:lnTo>
                  <a:lnTo>
                    <a:pt x="234" y="6"/>
                  </a:lnTo>
                  <a:lnTo>
                    <a:pt x="18" y="518"/>
                  </a:lnTo>
                  <a:lnTo>
                    <a:pt x="18" y="898"/>
                  </a:lnTo>
                  <a:close/>
                </a:path>
              </a:pathLst>
            </a:custGeom>
            <a:gradFill>
              <a:gsLst>
                <a:gs pos="0">
                  <a:schemeClr val="lt2"/>
                </a:gs>
                <a:gs pos="100000">
                  <a:srgbClr val="3B95DE"/>
                </a:gs>
              </a:gsLst>
              <a:lin ang="5400000" scaled="0"/>
            </a:gradFill>
            <a:ln>
              <a:noFill/>
            </a:ln>
          </p:spPr>
        </p:sp>
        <p:sp>
          <p:nvSpPr>
            <p:cNvPr id="102" name="Google Shape;102;p2"/>
            <p:cNvSpPr/>
            <p:nvPr/>
          </p:nvSpPr>
          <p:spPr>
            <a:xfrm>
              <a:off x="1666875" y="5945188"/>
              <a:ext cx="152400" cy="912813"/>
            </a:xfrm>
            <a:custGeom>
              <a:avLst/>
              <a:gdLst/>
              <a:ahLst/>
              <a:cxnLst/>
              <a:rect l="l" t="t" r="r" b="b"/>
              <a:pathLst>
                <a:path w="96" h="575" extrusionOk="0">
                  <a:moveTo>
                    <a:pt x="15" y="575"/>
                  </a:moveTo>
                  <a:lnTo>
                    <a:pt x="0" y="569"/>
                  </a:lnTo>
                  <a:lnTo>
                    <a:pt x="81" y="383"/>
                  </a:lnTo>
                  <a:lnTo>
                    <a:pt x="81" y="0"/>
                  </a:lnTo>
                  <a:lnTo>
                    <a:pt x="96" y="0"/>
                  </a:lnTo>
                  <a:lnTo>
                    <a:pt x="96" y="386"/>
                  </a:lnTo>
                  <a:lnTo>
                    <a:pt x="15" y="575"/>
                  </a:lnTo>
                  <a:close/>
                </a:path>
              </a:pathLst>
            </a:custGeom>
            <a:gradFill>
              <a:gsLst>
                <a:gs pos="0">
                  <a:schemeClr val="lt2"/>
                </a:gs>
                <a:gs pos="100000">
                  <a:srgbClr val="3B95DE"/>
                </a:gs>
              </a:gsLst>
              <a:lin ang="5400000" scaled="0"/>
            </a:gradFill>
            <a:ln>
              <a:noFill/>
            </a:ln>
          </p:spPr>
        </p:sp>
        <p:sp>
          <p:nvSpPr>
            <p:cNvPr id="103" name="Google Shape;103;p2"/>
            <p:cNvSpPr/>
            <p:nvPr/>
          </p:nvSpPr>
          <p:spPr>
            <a:xfrm>
              <a:off x="1709738" y="52466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709738" y="57642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1766888" y="6330950"/>
              <a:ext cx="419100" cy="527050"/>
            </a:xfrm>
            <a:custGeom>
              <a:avLst/>
              <a:gdLst/>
              <a:ahLst/>
              <a:cxnLst/>
              <a:rect l="l" t="t" r="r" b="b"/>
              <a:pathLst>
                <a:path w="264" h="332" extrusionOk="0">
                  <a:moveTo>
                    <a:pt x="12" y="332"/>
                  </a:moveTo>
                  <a:lnTo>
                    <a:pt x="0" y="326"/>
                  </a:lnTo>
                  <a:lnTo>
                    <a:pt x="45" y="206"/>
                  </a:lnTo>
                  <a:lnTo>
                    <a:pt x="255" y="0"/>
                  </a:lnTo>
                  <a:lnTo>
                    <a:pt x="264" y="12"/>
                  </a:lnTo>
                  <a:lnTo>
                    <a:pt x="60" y="215"/>
                  </a:lnTo>
                  <a:lnTo>
                    <a:pt x="12" y="332"/>
                  </a:lnTo>
                  <a:close/>
                </a:path>
              </a:pathLst>
            </a:custGeom>
            <a:gradFill>
              <a:gsLst>
                <a:gs pos="0">
                  <a:schemeClr val="lt2"/>
                </a:gs>
                <a:gs pos="100000">
                  <a:srgbClr val="3B95DE"/>
                </a:gs>
              </a:gsLst>
              <a:lin ang="5400000" scaled="0"/>
            </a:gradFill>
            <a:ln>
              <a:noFill/>
            </a:ln>
          </p:spPr>
        </p:sp>
        <p:sp>
          <p:nvSpPr>
            <p:cNvPr id="106" name="Google Shape;106;p2"/>
            <p:cNvSpPr/>
            <p:nvPr/>
          </p:nvSpPr>
          <p:spPr>
            <a:xfrm>
              <a:off x="2147888" y="6221413"/>
              <a:ext cx="157163" cy="147638"/>
            </a:xfrm>
            <a:custGeom>
              <a:avLst/>
              <a:gdLst/>
              <a:ahLst/>
              <a:cxnLst/>
              <a:rect l="l" t="t" r="r" b="b"/>
              <a:pathLst>
                <a:path w="33" h="31" extrusionOk="0">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504825" y="9525"/>
              <a:ext cx="233363" cy="5103813"/>
            </a:xfrm>
            <a:custGeom>
              <a:avLst/>
              <a:gdLst/>
              <a:ahLst/>
              <a:cxnLst/>
              <a:rect l="l" t="t" r="r" b="b"/>
              <a:pathLst>
                <a:path w="147" h="3215" extrusionOk="0">
                  <a:moveTo>
                    <a:pt x="132" y="3215"/>
                  </a:moveTo>
                  <a:lnTo>
                    <a:pt x="129" y="2754"/>
                  </a:lnTo>
                  <a:lnTo>
                    <a:pt x="0" y="1901"/>
                  </a:lnTo>
                  <a:lnTo>
                    <a:pt x="0" y="0"/>
                  </a:lnTo>
                  <a:lnTo>
                    <a:pt x="15" y="0"/>
                  </a:lnTo>
                  <a:lnTo>
                    <a:pt x="15" y="1898"/>
                  </a:lnTo>
                  <a:lnTo>
                    <a:pt x="144" y="2754"/>
                  </a:lnTo>
                  <a:lnTo>
                    <a:pt x="147" y="3215"/>
                  </a:lnTo>
                  <a:lnTo>
                    <a:pt x="132" y="3215"/>
                  </a:lnTo>
                  <a:close/>
                </a:path>
              </a:pathLst>
            </a:custGeom>
            <a:gradFill>
              <a:gsLst>
                <a:gs pos="0">
                  <a:schemeClr val="lt2"/>
                </a:gs>
                <a:gs pos="100000">
                  <a:srgbClr val="3B95DE"/>
                </a:gs>
              </a:gsLst>
              <a:lin ang="5400000" scaled="0"/>
            </a:gradFill>
            <a:ln>
              <a:noFill/>
            </a:ln>
          </p:spPr>
        </p:sp>
        <p:sp>
          <p:nvSpPr>
            <p:cNvPr id="108" name="Google Shape;108;p2"/>
            <p:cNvSpPr/>
            <p:nvPr/>
          </p:nvSpPr>
          <p:spPr>
            <a:xfrm>
              <a:off x="633413" y="5103813"/>
              <a:ext cx="185738" cy="185738"/>
            </a:xfrm>
            <a:custGeom>
              <a:avLst/>
              <a:gdLst/>
              <a:ahLst/>
              <a:cxnLst/>
              <a:rect l="l" t="t" r="r" b="b"/>
              <a:pathLst>
                <a:path w="39" h="39" extrusionOk="0">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109;p2"/>
          <p:cNvSpPr txBox="1">
            <a:spLocks noGrp="1"/>
          </p:cNvSpPr>
          <p:nvPr>
            <p:ph type="ctrTitle"/>
          </p:nvPr>
        </p:nvSpPr>
        <p:spPr>
          <a:xfrm>
            <a:off x="1876424" y="1122363"/>
            <a:ext cx="8791575" cy="2387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800"/>
              <a:buFont typeface="Twentieth Century"/>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2"/>
          <p:cNvSpPr txBox="1">
            <a:spLocks noGrp="1"/>
          </p:cNvSpPr>
          <p:nvPr>
            <p:ph type="subTitle" idx="1"/>
          </p:nvPr>
        </p:nvSpPr>
        <p:spPr>
          <a:xfrm>
            <a:off x="1876424" y="3602038"/>
            <a:ext cx="8791575" cy="1655762"/>
          </a:xfrm>
          <a:prstGeom prst="rect">
            <a:avLst/>
          </a:prstGeom>
          <a:noFill/>
          <a:ln>
            <a:noFill/>
          </a:ln>
        </p:spPr>
        <p:txBody>
          <a:bodyPr spcFirstLastPara="1" wrap="square" lIns="91425" tIns="45700" rIns="91425" bIns="45700" anchor="t" anchorCtr="0">
            <a:noAutofit/>
          </a:bodyPr>
          <a:lstStyle>
            <a:lvl1pPr lvl="0" algn="l">
              <a:lnSpc>
                <a:spcPct val="120000"/>
              </a:lnSpc>
              <a:spcBef>
                <a:spcPts val="1000"/>
              </a:spcBef>
              <a:spcAft>
                <a:spcPts val="0"/>
              </a:spcAft>
              <a:buClr>
                <a:schemeClr val="lt2"/>
              </a:buClr>
              <a:buSzPts val="2500"/>
              <a:buNone/>
              <a:defRPr sz="2000" cap="none">
                <a:solidFill>
                  <a:schemeClr val="lt2"/>
                </a:solidFill>
              </a:defRPr>
            </a:lvl1pPr>
            <a:lvl2pPr lvl="1" algn="ctr">
              <a:lnSpc>
                <a:spcPct val="120000"/>
              </a:lnSpc>
              <a:spcBef>
                <a:spcPts val="500"/>
              </a:spcBef>
              <a:spcAft>
                <a:spcPts val="0"/>
              </a:spcAft>
              <a:buClr>
                <a:schemeClr val="lt1"/>
              </a:buClr>
              <a:buSzPts val="2500"/>
              <a:buNone/>
              <a:defRPr sz="2000"/>
            </a:lvl2pPr>
            <a:lvl3pPr lvl="2" algn="ctr">
              <a:lnSpc>
                <a:spcPct val="120000"/>
              </a:lnSpc>
              <a:spcBef>
                <a:spcPts val="500"/>
              </a:spcBef>
              <a:spcAft>
                <a:spcPts val="0"/>
              </a:spcAft>
              <a:buClr>
                <a:schemeClr val="lt1"/>
              </a:buClr>
              <a:buSzPts val="2250"/>
              <a:buNone/>
              <a:defRPr sz="1800"/>
            </a:lvl3pPr>
            <a:lvl4pPr lvl="3" algn="ctr">
              <a:lnSpc>
                <a:spcPct val="120000"/>
              </a:lnSpc>
              <a:spcBef>
                <a:spcPts val="500"/>
              </a:spcBef>
              <a:spcAft>
                <a:spcPts val="0"/>
              </a:spcAft>
              <a:buClr>
                <a:schemeClr val="lt1"/>
              </a:buClr>
              <a:buSzPts val="2000"/>
              <a:buNone/>
              <a:defRPr sz="1600"/>
            </a:lvl4pPr>
            <a:lvl5pPr lvl="4" algn="ctr">
              <a:lnSpc>
                <a:spcPct val="120000"/>
              </a:lnSpc>
              <a:spcBef>
                <a:spcPts val="500"/>
              </a:spcBef>
              <a:spcAft>
                <a:spcPts val="0"/>
              </a:spcAft>
              <a:buClr>
                <a:schemeClr val="lt1"/>
              </a:buClr>
              <a:buSzPts val="2000"/>
              <a:buNone/>
              <a:defRPr sz="1600"/>
            </a:lvl5pPr>
            <a:lvl6pPr lvl="5" algn="ctr">
              <a:lnSpc>
                <a:spcPct val="120000"/>
              </a:lnSpc>
              <a:spcBef>
                <a:spcPts val="500"/>
              </a:spcBef>
              <a:spcAft>
                <a:spcPts val="0"/>
              </a:spcAft>
              <a:buClr>
                <a:schemeClr val="lt1"/>
              </a:buClr>
              <a:buSzPts val="2000"/>
              <a:buNone/>
              <a:defRPr sz="1600"/>
            </a:lvl6pPr>
            <a:lvl7pPr lvl="6" algn="ctr">
              <a:lnSpc>
                <a:spcPct val="120000"/>
              </a:lnSpc>
              <a:spcBef>
                <a:spcPts val="500"/>
              </a:spcBef>
              <a:spcAft>
                <a:spcPts val="0"/>
              </a:spcAft>
              <a:buClr>
                <a:schemeClr val="lt1"/>
              </a:buClr>
              <a:buSzPts val="2000"/>
              <a:buNone/>
              <a:defRPr sz="1600"/>
            </a:lvl7pPr>
            <a:lvl8pPr lvl="7" algn="ctr">
              <a:lnSpc>
                <a:spcPct val="120000"/>
              </a:lnSpc>
              <a:spcBef>
                <a:spcPts val="500"/>
              </a:spcBef>
              <a:spcAft>
                <a:spcPts val="0"/>
              </a:spcAft>
              <a:buClr>
                <a:schemeClr val="lt1"/>
              </a:buClr>
              <a:buSzPts val="2000"/>
              <a:buNone/>
              <a:defRPr sz="1600"/>
            </a:lvl8pPr>
            <a:lvl9pPr lvl="8" algn="ctr">
              <a:lnSpc>
                <a:spcPct val="120000"/>
              </a:lnSpc>
              <a:spcBef>
                <a:spcPts val="500"/>
              </a:spcBef>
              <a:spcAft>
                <a:spcPts val="0"/>
              </a:spcAft>
              <a:buClr>
                <a:schemeClr val="lt1"/>
              </a:buClr>
              <a:buSzPts val="2000"/>
              <a:buNone/>
              <a:defRPr sz="1600"/>
            </a:lvl9pPr>
          </a:lstStyle>
          <a:p>
            <a:endParaRPr/>
          </a:p>
        </p:txBody>
      </p:sp>
      <p:sp>
        <p:nvSpPr>
          <p:cNvPr id="111" name="Google Shape;111;p2"/>
          <p:cNvSpPr txBox="1">
            <a:spLocks noGrp="1"/>
          </p:cNvSpPr>
          <p:nvPr>
            <p:ph type="dt" idx="10"/>
          </p:nvPr>
        </p:nvSpPr>
        <p:spPr>
          <a:xfrm>
            <a:off x="7077511" y="5410201"/>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2"/>
          <p:cNvSpPr txBox="1">
            <a:spLocks noGrp="1"/>
          </p:cNvSpPr>
          <p:nvPr>
            <p:ph type="ftr" idx="11"/>
          </p:nvPr>
        </p:nvSpPr>
        <p:spPr>
          <a:xfrm>
            <a:off x="1876424" y="5410201"/>
            <a:ext cx="512488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2"/>
          <p:cNvSpPr txBox="1">
            <a:spLocks noGrp="1"/>
          </p:cNvSpPr>
          <p:nvPr>
            <p:ph type="sldNum" idx="12"/>
          </p:nvPr>
        </p:nvSpPr>
        <p:spPr>
          <a:xfrm>
            <a:off x="9896911" y="5410199"/>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 panoramique avec légende">
  <p:cSld name="Image panoramique avec légende">
    <p:spTree>
      <p:nvGrpSpPr>
        <p:cNvPr id="1" name="Shape 165"/>
        <p:cNvGrpSpPr/>
        <p:nvPr/>
      </p:nvGrpSpPr>
      <p:grpSpPr>
        <a:xfrm>
          <a:off x="0" y="0"/>
          <a:ext cx="0" cy="0"/>
          <a:chOff x="0" y="0"/>
          <a:chExt cx="0" cy="0"/>
        </a:xfrm>
      </p:grpSpPr>
      <p:sp>
        <p:nvSpPr>
          <p:cNvPr id="166" name="Google Shape;166;p11"/>
          <p:cNvSpPr txBox="1">
            <a:spLocks noGrp="1"/>
          </p:cNvSpPr>
          <p:nvPr>
            <p:ph type="title"/>
          </p:nvPr>
        </p:nvSpPr>
        <p:spPr>
          <a:xfrm>
            <a:off x="1141410" y="4304664"/>
            <a:ext cx="9912355" cy="81935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 name="Google Shape;167;p11"/>
          <p:cNvSpPr>
            <a:spLocks noGrp="1"/>
          </p:cNvSpPr>
          <p:nvPr>
            <p:ph type="pic" idx="2"/>
          </p:nvPr>
        </p:nvSpPr>
        <p:spPr>
          <a:xfrm>
            <a:off x="1141411" y="606426"/>
            <a:ext cx="9912354" cy="3299778"/>
          </a:xfrm>
          <a:prstGeom prst="round2DiagRect">
            <a:avLst>
              <a:gd name="adj1" fmla="val 4860"/>
              <a:gd name="adj2" fmla="val 0"/>
            </a:avLst>
          </a:prstGeom>
          <a:noFill/>
          <a:ln w="19050" cap="sq" cmpd="sng">
            <a:solidFill>
              <a:srgbClr val="B3FFFF">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txBody>
          <a:bodyPr spcFirstLastPara="1" wrap="square" lIns="91425" tIns="45700" rIns="91425" bIns="45700" anchor="t" anchorCtr="0">
            <a:noAutofit/>
          </a:bodyPr>
          <a:lstStyle>
            <a:lvl1pPr marR="0" lvl="0" algn="l" rtl="0">
              <a:lnSpc>
                <a:spcPct val="120000"/>
              </a:lnSpc>
              <a:spcBef>
                <a:spcPts val="1000"/>
              </a:spcBef>
              <a:spcAft>
                <a:spcPts val="0"/>
              </a:spcAft>
              <a:buClr>
                <a:schemeClr val="lt1"/>
              </a:buClr>
              <a:buSzPts val="4000"/>
              <a:buFont typeface="Arial"/>
              <a:buNone/>
              <a:defRPr sz="3200" b="0" i="0" u="none" strike="noStrike" cap="none">
                <a:solidFill>
                  <a:schemeClr val="lt1"/>
                </a:solidFill>
                <a:latin typeface="Twentieth Century"/>
                <a:ea typeface="Twentieth Century"/>
                <a:cs typeface="Twentieth Century"/>
                <a:sym typeface="Twentieth Century"/>
              </a:defRPr>
            </a:lvl1pPr>
            <a:lvl2pPr marR="0" lvl="1" algn="l" rtl="0">
              <a:lnSpc>
                <a:spcPct val="120000"/>
              </a:lnSpc>
              <a:spcBef>
                <a:spcPts val="500"/>
              </a:spcBef>
              <a:spcAft>
                <a:spcPts val="0"/>
              </a:spcAft>
              <a:buClr>
                <a:schemeClr val="lt1"/>
              </a:buClr>
              <a:buSzPts val="2500"/>
              <a:buFont typeface="Arial"/>
              <a:buChar char="•"/>
              <a:defRPr sz="2000" b="0" i="0" u="none" strike="noStrike" cap="none">
                <a:solidFill>
                  <a:schemeClr val="lt1"/>
                </a:solidFill>
                <a:latin typeface="Twentieth Century"/>
                <a:ea typeface="Twentieth Century"/>
                <a:cs typeface="Twentieth Century"/>
                <a:sym typeface="Twentieth Century"/>
              </a:defRPr>
            </a:lvl2pPr>
            <a:lvl3pPr marR="0" lvl="2" algn="l" rtl="0">
              <a:lnSpc>
                <a:spcPct val="120000"/>
              </a:lnSpc>
              <a:spcBef>
                <a:spcPts val="500"/>
              </a:spcBef>
              <a:spcAft>
                <a:spcPts val="0"/>
              </a:spcAft>
              <a:buClr>
                <a:schemeClr val="lt1"/>
              </a:buClr>
              <a:buSzPts val="2250"/>
              <a:buFont typeface="Arial"/>
              <a:buChar char="•"/>
              <a:defRPr sz="1800" b="0" i="0" u="none" strike="noStrike" cap="none">
                <a:solidFill>
                  <a:schemeClr val="lt1"/>
                </a:solidFill>
                <a:latin typeface="Twentieth Century"/>
                <a:ea typeface="Twentieth Century"/>
                <a:cs typeface="Twentieth Century"/>
                <a:sym typeface="Twentieth Century"/>
              </a:defRPr>
            </a:lvl3pPr>
            <a:lvl4pPr marR="0" lvl="3" algn="l" rtl="0">
              <a:lnSpc>
                <a:spcPct val="120000"/>
              </a:lnSpc>
              <a:spcBef>
                <a:spcPts val="500"/>
              </a:spcBef>
              <a:spcAft>
                <a:spcPts val="0"/>
              </a:spcAft>
              <a:buClr>
                <a:schemeClr val="lt1"/>
              </a:buClr>
              <a:buSzPts val="2000"/>
              <a:buFont typeface="Arial"/>
              <a:buChar char="•"/>
              <a:defRPr sz="1600" b="0" i="0" u="none" strike="noStrike" cap="none">
                <a:solidFill>
                  <a:schemeClr val="lt1"/>
                </a:solidFill>
                <a:latin typeface="Twentieth Century"/>
                <a:ea typeface="Twentieth Century"/>
                <a:cs typeface="Twentieth Century"/>
                <a:sym typeface="Twentieth Century"/>
              </a:defRPr>
            </a:lvl4pPr>
            <a:lvl5pPr marR="0" lvl="4" algn="l" rtl="0">
              <a:lnSpc>
                <a:spcPct val="120000"/>
              </a:lnSpc>
              <a:spcBef>
                <a:spcPts val="500"/>
              </a:spcBef>
              <a:spcAft>
                <a:spcPts val="0"/>
              </a:spcAft>
              <a:buClr>
                <a:schemeClr val="lt1"/>
              </a:buClr>
              <a:buSzPts val="2000"/>
              <a:buFont typeface="Arial"/>
              <a:buChar char="•"/>
              <a:defRPr sz="1600" b="0" i="0" u="none" strike="noStrike" cap="none">
                <a:solidFill>
                  <a:schemeClr val="lt1"/>
                </a:solidFill>
                <a:latin typeface="Twentieth Century"/>
                <a:ea typeface="Twentieth Century"/>
                <a:cs typeface="Twentieth Century"/>
                <a:sym typeface="Twentieth Century"/>
              </a:defRPr>
            </a:lvl5pPr>
            <a:lvl6pPr marR="0" lvl="5"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6pPr>
            <a:lvl7pPr marR="0" lvl="6"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7pPr>
            <a:lvl8pPr marR="0" lvl="7"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8pPr>
            <a:lvl9pPr marR="0" lvl="8"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168" name="Google Shape;168;p11"/>
          <p:cNvSpPr txBox="1">
            <a:spLocks noGrp="1"/>
          </p:cNvSpPr>
          <p:nvPr>
            <p:ph type="body" idx="1"/>
          </p:nvPr>
        </p:nvSpPr>
        <p:spPr>
          <a:xfrm>
            <a:off x="1141364" y="5124020"/>
            <a:ext cx="9910859" cy="682472"/>
          </a:xfrm>
          <a:prstGeom prst="rect">
            <a:avLst/>
          </a:prstGeom>
          <a:noFill/>
          <a:ln>
            <a:noFill/>
          </a:ln>
        </p:spPr>
        <p:txBody>
          <a:bodyPr spcFirstLastPara="1" wrap="square" lIns="91425" tIns="45700" rIns="91425" bIns="45700" anchor="t" anchorCtr="0">
            <a:noAutofit/>
          </a:bodyPr>
          <a:lstStyle>
            <a:lvl1pPr marL="457200" lvl="0" indent="-228600" algn="l">
              <a:lnSpc>
                <a:spcPct val="120000"/>
              </a:lnSpc>
              <a:spcBef>
                <a:spcPts val="1000"/>
              </a:spcBef>
              <a:spcAft>
                <a:spcPts val="0"/>
              </a:spcAft>
              <a:buClr>
                <a:schemeClr val="lt1"/>
              </a:buClr>
              <a:buSzPts val="2000"/>
              <a:buNone/>
              <a:defRPr sz="1600"/>
            </a:lvl1pPr>
            <a:lvl2pPr marL="914400" lvl="1" indent="-228600" algn="l">
              <a:lnSpc>
                <a:spcPct val="120000"/>
              </a:lnSpc>
              <a:spcBef>
                <a:spcPts val="500"/>
              </a:spcBef>
              <a:spcAft>
                <a:spcPts val="0"/>
              </a:spcAft>
              <a:buClr>
                <a:schemeClr val="lt1"/>
              </a:buClr>
              <a:buSzPts val="1750"/>
              <a:buNone/>
              <a:defRPr sz="1400"/>
            </a:lvl2pPr>
            <a:lvl3pPr marL="1371600" lvl="2" indent="-228600" algn="l">
              <a:lnSpc>
                <a:spcPct val="120000"/>
              </a:lnSpc>
              <a:spcBef>
                <a:spcPts val="500"/>
              </a:spcBef>
              <a:spcAft>
                <a:spcPts val="0"/>
              </a:spcAft>
              <a:buClr>
                <a:schemeClr val="lt1"/>
              </a:buClr>
              <a:buSzPts val="1500"/>
              <a:buNone/>
              <a:defRPr sz="1200"/>
            </a:lvl3pPr>
            <a:lvl4pPr marL="1828800" lvl="3" indent="-228600" algn="l">
              <a:lnSpc>
                <a:spcPct val="120000"/>
              </a:lnSpc>
              <a:spcBef>
                <a:spcPts val="500"/>
              </a:spcBef>
              <a:spcAft>
                <a:spcPts val="0"/>
              </a:spcAft>
              <a:buClr>
                <a:schemeClr val="lt1"/>
              </a:buClr>
              <a:buSzPts val="1250"/>
              <a:buNone/>
              <a:defRPr sz="1000"/>
            </a:lvl4pPr>
            <a:lvl5pPr marL="2286000" lvl="4" indent="-228600" algn="l">
              <a:lnSpc>
                <a:spcPct val="120000"/>
              </a:lnSpc>
              <a:spcBef>
                <a:spcPts val="500"/>
              </a:spcBef>
              <a:spcAft>
                <a:spcPts val="0"/>
              </a:spcAft>
              <a:buClr>
                <a:schemeClr val="lt1"/>
              </a:buClr>
              <a:buSzPts val="1250"/>
              <a:buNone/>
              <a:defRPr sz="1000"/>
            </a:lvl5pPr>
            <a:lvl6pPr marL="2743200" lvl="5" indent="-228600" algn="l">
              <a:lnSpc>
                <a:spcPct val="120000"/>
              </a:lnSpc>
              <a:spcBef>
                <a:spcPts val="500"/>
              </a:spcBef>
              <a:spcAft>
                <a:spcPts val="0"/>
              </a:spcAft>
              <a:buClr>
                <a:schemeClr val="lt1"/>
              </a:buClr>
              <a:buSzPts val="1250"/>
              <a:buNone/>
              <a:defRPr sz="1000"/>
            </a:lvl6pPr>
            <a:lvl7pPr marL="3200400" lvl="6" indent="-228600" algn="l">
              <a:lnSpc>
                <a:spcPct val="120000"/>
              </a:lnSpc>
              <a:spcBef>
                <a:spcPts val="500"/>
              </a:spcBef>
              <a:spcAft>
                <a:spcPts val="0"/>
              </a:spcAft>
              <a:buClr>
                <a:schemeClr val="lt1"/>
              </a:buClr>
              <a:buSzPts val="1250"/>
              <a:buNone/>
              <a:defRPr sz="1000"/>
            </a:lvl7pPr>
            <a:lvl8pPr marL="3657600" lvl="7" indent="-228600" algn="l">
              <a:lnSpc>
                <a:spcPct val="120000"/>
              </a:lnSpc>
              <a:spcBef>
                <a:spcPts val="500"/>
              </a:spcBef>
              <a:spcAft>
                <a:spcPts val="0"/>
              </a:spcAft>
              <a:buClr>
                <a:schemeClr val="lt1"/>
              </a:buClr>
              <a:buSzPts val="1250"/>
              <a:buNone/>
              <a:defRPr sz="1000"/>
            </a:lvl8pPr>
            <a:lvl9pPr marL="4114800" lvl="8" indent="-228600" algn="l">
              <a:lnSpc>
                <a:spcPct val="120000"/>
              </a:lnSpc>
              <a:spcBef>
                <a:spcPts val="500"/>
              </a:spcBef>
              <a:spcAft>
                <a:spcPts val="0"/>
              </a:spcAft>
              <a:buClr>
                <a:schemeClr val="lt1"/>
              </a:buClr>
              <a:buSzPts val="1250"/>
              <a:buNone/>
              <a:defRPr sz="1000"/>
            </a:lvl9pPr>
          </a:lstStyle>
          <a:p>
            <a:endParaRPr/>
          </a:p>
        </p:txBody>
      </p:sp>
      <p:sp>
        <p:nvSpPr>
          <p:cNvPr id="169" name="Google Shape;169;p11"/>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11"/>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11"/>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et légende">
  <p:cSld name="Titre et légende">
    <p:spTree>
      <p:nvGrpSpPr>
        <p:cNvPr id="1" name="Shape 172"/>
        <p:cNvGrpSpPr/>
        <p:nvPr/>
      </p:nvGrpSpPr>
      <p:grpSpPr>
        <a:xfrm>
          <a:off x="0" y="0"/>
          <a:ext cx="0" cy="0"/>
          <a:chOff x="0" y="0"/>
          <a:chExt cx="0" cy="0"/>
        </a:xfrm>
      </p:grpSpPr>
      <p:sp>
        <p:nvSpPr>
          <p:cNvPr id="173" name="Google Shape;173;p12"/>
          <p:cNvSpPr txBox="1">
            <a:spLocks noGrp="1"/>
          </p:cNvSpPr>
          <p:nvPr>
            <p:ph type="title"/>
          </p:nvPr>
        </p:nvSpPr>
        <p:spPr>
          <a:xfrm>
            <a:off x="1141456" y="609600"/>
            <a:ext cx="9905955" cy="34290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600"/>
              <a:buFont typeface="Twentieth Century"/>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4" name="Google Shape;174;p12"/>
          <p:cNvSpPr txBox="1">
            <a:spLocks noGrp="1"/>
          </p:cNvSpPr>
          <p:nvPr>
            <p:ph type="body" idx="1"/>
          </p:nvPr>
        </p:nvSpPr>
        <p:spPr>
          <a:xfrm>
            <a:off x="1141410" y="4419599"/>
            <a:ext cx="9904459" cy="1371599"/>
          </a:xfrm>
          <a:prstGeom prst="rect">
            <a:avLst/>
          </a:prstGeom>
          <a:noFill/>
          <a:ln>
            <a:noFill/>
          </a:ln>
        </p:spPr>
        <p:txBody>
          <a:bodyPr spcFirstLastPara="1" wrap="square" lIns="91425" tIns="45700" rIns="91425" bIns="45700" anchor="ctr" anchorCtr="0">
            <a:noAutofit/>
          </a:bodyPr>
          <a:lstStyle>
            <a:lvl1pPr marL="457200" lvl="0" indent="-228600" algn="l">
              <a:lnSpc>
                <a:spcPct val="120000"/>
              </a:lnSpc>
              <a:spcBef>
                <a:spcPts val="1000"/>
              </a:spcBef>
              <a:spcAft>
                <a:spcPts val="0"/>
              </a:spcAft>
              <a:buClr>
                <a:schemeClr val="lt1"/>
              </a:buClr>
              <a:buSzPts val="2250"/>
              <a:buNone/>
              <a:defRPr sz="1800"/>
            </a:lvl1pPr>
            <a:lvl2pPr marL="914400" lvl="1" indent="-228600" algn="l">
              <a:lnSpc>
                <a:spcPct val="120000"/>
              </a:lnSpc>
              <a:spcBef>
                <a:spcPts val="500"/>
              </a:spcBef>
              <a:spcAft>
                <a:spcPts val="0"/>
              </a:spcAft>
              <a:buClr>
                <a:schemeClr val="lt1"/>
              </a:buClr>
              <a:buSzPts val="1750"/>
              <a:buNone/>
              <a:defRPr sz="1400"/>
            </a:lvl2pPr>
            <a:lvl3pPr marL="1371600" lvl="2" indent="-228600" algn="l">
              <a:lnSpc>
                <a:spcPct val="120000"/>
              </a:lnSpc>
              <a:spcBef>
                <a:spcPts val="500"/>
              </a:spcBef>
              <a:spcAft>
                <a:spcPts val="0"/>
              </a:spcAft>
              <a:buClr>
                <a:schemeClr val="lt1"/>
              </a:buClr>
              <a:buSzPts val="1500"/>
              <a:buNone/>
              <a:defRPr sz="1200"/>
            </a:lvl3pPr>
            <a:lvl4pPr marL="1828800" lvl="3" indent="-228600" algn="l">
              <a:lnSpc>
                <a:spcPct val="120000"/>
              </a:lnSpc>
              <a:spcBef>
                <a:spcPts val="500"/>
              </a:spcBef>
              <a:spcAft>
                <a:spcPts val="0"/>
              </a:spcAft>
              <a:buClr>
                <a:schemeClr val="lt1"/>
              </a:buClr>
              <a:buSzPts val="1250"/>
              <a:buNone/>
              <a:defRPr sz="1000"/>
            </a:lvl4pPr>
            <a:lvl5pPr marL="2286000" lvl="4" indent="-228600" algn="l">
              <a:lnSpc>
                <a:spcPct val="120000"/>
              </a:lnSpc>
              <a:spcBef>
                <a:spcPts val="500"/>
              </a:spcBef>
              <a:spcAft>
                <a:spcPts val="0"/>
              </a:spcAft>
              <a:buClr>
                <a:schemeClr val="lt1"/>
              </a:buClr>
              <a:buSzPts val="1250"/>
              <a:buNone/>
              <a:defRPr sz="1000"/>
            </a:lvl5pPr>
            <a:lvl6pPr marL="2743200" lvl="5" indent="-228600" algn="l">
              <a:lnSpc>
                <a:spcPct val="120000"/>
              </a:lnSpc>
              <a:spcBef>
                <a:spcPts val="500"/>
              </a:spcBef>
              <a:spcAft>
                <a:spcPts val="0"/>
              </a:spcAft>
              <a:buClr>
                <a:schemeClr val="lt1"/>
              </a:buClr>
              <a:buSzPts val="1250"/>
              <a:buNone/>
              <a:defRPr sz="1000"/>
            </a:lvl6pPr>
            <a:lvl7pPr marL="3200400" lvl="6" indent="-228600" algn="l">
              <a:lnSpc>
                <a:spcPct val="120000"/>
              </a:lnSpc>
              <a:spcBef>
                <a:spcPts val="500"/>
              </a:spcBef>
              <a:spcAft>
                <a:spcPts val="0"/>
              </a:spcAft>
              <a:buClr>
                <a:schemeClr val="lt1"/>
              </a:buClr>
              <a:buSzPts val="1250"/>
              <a:buNone/>
              <a:defRPr sz="1000"/>
            </a:lvl7pPr>
            <a:lvl8pPr marL="3657600" lvl="7" indent="-228600" algn="l">
              <a:lnSpc>
                <a:spcPct val="120000"/>
              </a:lnSpc>
              <a:spcBef>
                <a:spcPts val="500"/>
              </a:spcBef>
              <a:spcAft>
                <a:spcPts val="0"/>
              </a:spcAft>
              <a:buClr>
                <a:schemeClr val="lt1"/>
              </a:buClr>
              <a:buSzPts val="1250"/>
              <a:buNone/>
              <a:defRPr sz="1000"/>
            </a:lvl8pPr>
            <a:lvl9pPr marL="4114800" lvl="8" indent="-228600" algn="l">
              <a:lnSpc>
                <a:spcPct val="120000"/>
              </a:lnSpc>
              <a:spcBef>
                <a:spcPts val="500"/>
              </a:spcBef>
              <a:spcAft>
                <a:spcPts val="0"/>
              </a:spcAft>
              <a:buClr>
                <a:schemeClr val="lt1"/>
              </a:buClr>
              <a:buSzPts val="1250"/>
              <a:buNone/>
              <a:defRPr sz="1000"/>
            </a:lvl9pPr>
          </a:lstStyle>
          <a:p>
            <a:endParaRPr/>
          </a:p>
        </p:txBody>
      </p:sp>
      <p:sp>
        <p:nvSpPr>
          <p:cNvPr id="175" name="Google Shape;175;p12"/>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12"/>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12"/>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itation avec légende">
  <p:cSld name="Citation avec légende">
    <p:spTree>
      <p:nvGrpSpPr>
        <p:cNvPr id="1" name="Shape 178"/>
        <p:cNvGrpSpPr/>
        <p:nvPr/>
      </p:nvGrpSpPr>
      <p:grpSpPr>
        <a:xfrm>
          <a:off x="0" y="0"/>
          <a:ext cx="0" cy="0"/>
          <a:chOff x="0" y="0"/>
          <a:chExt cx="0" cy="0"/>
        </a:xfrm>
      </p:grpSpPr>
      <p:sp>
        <p:nvSpPr>
          <p:cNvPr id="179" name="Google Shape;179;p13"/>
          <p:cNvSpPr txBox="1">
            <a:spLocks noGrp="1"/>
          </p:cNvSpPr>
          <p:nvPr>
            <p:ph type="title"/>
          </p:nvPr>
        </p:nvSpPr>
        <p:spPr>
          <a:xfrm>
            <a:off x="1446212" y="609599"/>
            <a:ext cx="9302752" cy="2748429"/>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600"/>
              <a:buFont typeface="Twentieth Century"/>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0" name="Google Shape;180;p13"/>
          <p:cNvSpPr txBox="1">
            <a:spLocks noGrp="1"/>
          </p:cNvSpPr>
          <p:nvPr>
            <p:ph type="body" idx="1"/>
          </p:nvPr>
        </p:nvSpPr>
        <p:spPr>
          <a:xfrm>
            <a:off x="1720644" y="3365557"/>
            <a:ext cx="8752299" cy="548968"/>
          </a:xfrm>
          <a:prstGeom prst="rect">
            <a:avLst/>
          </a:prstGeom>
          <a:noFill/>
          <a:ln>
            <a:noFill/>
          </a:ln>
        </p:spPr>
        <p:txBody>
          <a:bodyPr spcFirstLastPara="1" wrap="square" lIns="91425" tIns="45700" rIns="91425" bIns="45700" anchor="t" anchorCtr="0">
            <a:noAutofit/>
          </a:bodyPr>
          <a:lstStyle>
            <a:lvl1pPr marL="457200" lvl="0" indent="-228600" algn="l">
              <a:lnSpc>
                <a:spcPct val="120000"/>
              </a:lnSpc>
              <a:spcBef>
                <a:spcPts val="1000"/>
              </a:spcBef>
              <a:spcAft>
                <a:spcPts val="0"/>
              </a:spcAft>
              <a:buClr>
                <a:schemeClr val="lt1"/>
              </a:buClr>
              <a:buSzPts val="1750"/>
              <a:buNone/>
              <a:defRPr sz="1400"/>
            </a:lvl1pPr>
            <a:lvl2pPr marL="914400" lvl="1" indent="-228600" algn="l">
              <a:lnSpc>
                <a:spcPct val="120000"/>
              </a:lnSpc>
              <a:spcBef>
                <a:spcPts val="500"/>
              </a:spcBef>
              <a:spcAft>
                <a:spcPts val="0"/>
              </a:spcAft>
              <a:buClr>
                <a:schemeClr val="lt1"/>
              </a:buClr>
              <a:buSzPts val="1750"/>
              <a:buNone/>
              <a:defRPr sz="1400"/>
            </a:lvl2pPr>
            <a:lvl3pPr marL="1371600" lvl="2" indent="-228600" algn="l">
              <a:lnSpc>
                <a:spcPct val="120000"/>
              </a:lnSpc>
              <a:spcBef>
                <a:spcPts val="500"/>
              </a:spcBef>
              <a:spcAft>
                <a:spcPts val="0"/>
              </a:spcAft>
              <a:buClr>
                <a:schemeClr val="lt1"/>
              </a:buClr>
              <a:buSzPts val="1500"/>
              <a:buNone/>
              <a:defRPr sz="1200"/>
            </a:lvl3pPr>
            <a:lvl4pPr marL="1828800" lvl="3" indent="-228600" algn="l">
              <a:lnSpc>
                <a:spcPct val="120000"/>
              </a:lnSpc>
              <a:spcBef>
                <a:spcPts val="500"/>
              </a:spcBef>
              <a:spcAft>
                <a:spcPts val="0"/>
              </a:spcAft>
              <a:buClr>
                <a:schemeClr val="lt1"/>
              </a:buClr>
              <a:buSzPts val="1250"/>
              <a:buNone/>
              <a:defRPr sz="1000"/>
            </a:lvl4pPr>
            <a:lvl5pPr marL="2286000" lvl="4" indent="-228600" algn="l">
              <a:lnSpc>
                <a:spcPct val="120000"/>
              </a:lnSpc>
              <a:spcBef>
                <a:spcPts val="500"/>
              </a:spcBef>
              <a:spcAft>
                <a:spcPts val="0"/>
              </a:spcAft>
              <a:buClr>
                <a:schemeClr val="lt1"/>
              </a:buClr>
              <a:buSzPts val="1250"/>
              <a:buNone/>
              <a:defRPr sz="1000"/>
            </a:lvl5pPr>
            <a:lvl6pPr marL="2743200" lvl="5" indent="-228600" algn="l">
              <a:lnSpc>
                <a:spcPct val="120000"/>
              </a:lnSpc>
              <a:spcBef>
                <a:spcPts val="500"/>
              </a:spcBef>
              <a:spcAft>
                <a:spcPts val="0"/>
              </a:spcAft>
              <a:buClr>
                <a:schemeClr val="lt1"/>
              </a:buClr>
              <a:buSzPts val="1250"/>
              <a:buNone/>
              <a:defRPr sz="1000"/>
            </a:lvl6pPr>
            <a:lvl7pPr marL="3200400" lvl="6" indent="-228600" algn="l">
              <a:lnSpc>
                <a:spcPct val="120000"/>
              </a:lnSpc>
              <a:spcBef>
                <a:spcPts val="500"/>
              </a:spcBef>
              <a:spcAft>
                <a:spcPts val="0"/>
              </a:spcAft>
              <a:buClr>
                <a:schemeClr val="lt1"/>
              </a:buClr>
              <a:buSzPts val="1250"/>
              <a:buNone/>
              <a:defRPr sz="1000"/>
            </a:lvl7pPr>
            <a:lvl8pPr marL="3657600" lvl="7" indent="-228600" algn="l">
              <a:lnSpc>
                <a:spcPct val="120000"/>
              </a:lnSpc>
              <a:spcBef>
                <a:spcPts val="500"/>
              </a:spcBef>
              <a:spcAft>
                <a:spcPts val="0"/>
              </a:spcAft>
              <a:buClr>
                <a:schemeClr val="lt1"/>
              </a:buClr>
              <a:buSzPts val="1250"/>
              <a:buNone/>
              <a:defRPr sz="1000"/>
            </a:lvl8pPr>
            <a:lvl9pPr marL="4114800" lvl="8" indent="-228600" algn="l">
              <a:lnSpc>
                <a:spcPct val="120000"/>
              </a:lnSpc>
              <a:spcBef>
                <a:spcPts val="500"/>
              </a:spcBef>
              <a:spcAft>
                <a:spcPts val="0"/>
              </a:spcAft>
              <a:buClr>
                <a:schemeClr val="lt1"/>
              </a:buClr>
              <a:buSzPts val="1250"/>
              <a:buNone/>
              <a:defRPr sz="1000"/>
            </a:lvl9pPr>
          </a:lstStyle>
          <a:p>
            <a:endParaRPr/>
          </a:p>
        </p:txBody>
      </p:sp>
      <p:sp>
        <p:nvSpPr>
          <p:cNvPr id="181" name="Google Shape;181;p13"/>
          <p:cNvSpPr txBox="1">
            <a:spLocks noGrp="1"/>
          </p:cNvSpPr>
          <p:nvPr>
            <p:ph type="body" idx="2"/>
          </p:nvPr>
        </p:nvSpPr>
        <p:spPr>
          <a:xfrm>
            <a:off x="1141411" y="4309919"/>
            <a:ext cx="9906002" cy="1489496"/>
          </a:xfrm>
          <a:prstGeom prst="rect">
            <a:avLst/>
          </a:prstGeom>
          <a:noFill/>
          <a:ln>
            <a:noFill/>
          </a:ln>
        </p:spPr>
        <p:txBody>
          <a:bodyPr spcFirstLastPara="1" wrap="square" lIns="91425" tIns="45700" rIns="91425" bIns="45700" anchor="ctr" anchorCtr="0">
            <a:noAutofit/>
          </a:bodyPr>
          <a:lstStyle>
            <a:lvl1pPr marL="457200" lvl="0" indent="-228600" algn="l">
              <a:lnSpc>
                <a:spcPct val="120000"/>
              </a:lnSpc>
              <a:spcBef>
                <a:spcPts val="1000"/>
              </a:spcBef>
              <a:spcAft>
                <a:spcPts val="0"/>
              </a:spcAft>
              <a:buClr>
                <a:schemeClr val="lt1"/>
              </a:buClr>
              <a:buSzPts val="2250"/>
              <a:buNone/>
              <a:defRPr sz="1800"/>
            </a:lvl1pPr>
            <a:lvl2pPr marL="914400" lvl="1" indent="-228600" algn="l">
              <a:lnSpc>
                <a:spcPct val="120000"/>
              </a:lnSpc>
              <a:spcBef>
                <a:spcPts val="500"/>
              </a:spcBef>
              <a:spcAft>
                <a:spcPts val="0"/>
              </a:spcAft>
              <a:buClr>
                <a:schemeClr val="lt1"/>
              </a:buClr>
              <a:buSzPts val="1750"/>
              <a:buNone/>
              <a:defRPr sz="1400"/>
            </a:lvl2pPr>
            <a:lvl3pPr marL="1371600" lvl="2" indent="-228600" algn="l">
              <a:lnSpc>
                <a:spcPct val="120000"/>
              </a:lnSpc>
              <a:spcBef>
                <a:spcPts val="500"/>
              </a:spcBef>
              <a:spcAft>
                <a:spcPts val="0"/>
              </a:spcAft>
              <a:buClr>
                <a:schemeClr val="lt1"/>
              </a:buClr>
              <a:buSzPts val="1500"/>
              <a:buNone/>
              <a:defRPr sz="1200"/>
            </a:lvl3pPr>
            <a:lvl4pPr marL="1828800" lvl="3" indent="-228600" algn="l">
              <a:lnSpc>
                <a:spcPct val="120000"/>
              </a:lnSpc>
              <a:spcBef>
                <a:spcPts val="500"/>
              </a:spcBef>
              <a:spcAft>
                <a:spcPts val="0"/>
              </a:spcAft>
              <a:buClr>
                <a:schemeClr val="lt1"/>
              </a:buClr>
              <a:buSzPts val="1250"/>
              <a:buNone/>
              <a:defRPr sz="1000"/>
            </a:lvl4pPr>
            <a:lvl5pPr marL="2286000" lvl="4" indent="-228600" algn="l">
              <a:lnSpc>
                <a:spcPct val="120000"/>
              </a:lnSpc>
              <a:spcBef>
                <a:spcPts val="500"/>
              </a:spcBef>
              <a:spcAft>
                <a:spcPts val="0"/>
              </a:spcAft>
              <a:buClr>
                <a:schemeClr val="lt1"/>
              </a:buClr>
              <a:buSzPts val="1250"/>
              <a:buNone/>
              <a:defRPr sz="1000"/>
            </a:lvl5pPr>
            <a:lvl6pPr marL="2743200" lvl="5" indent="-228600" algn="l">
              <a:lnSpc>
                <a:spcPct val="120000"/>
              </a:lnSpc>
              <a:spcBef>
                <a:spcPts val="500"/>
              </a:spcBef>
              <a:spcAft>
                <a:spcPts val="0"/>
              </a:spcAft>
              <a:buClr>
                <a:schemeClr val="lt1"/>
              </a:buClr>
              <a:buSzPts val="1250"/>
              <a:buNone/>
              <a:defRPr sz="1000"/>
            </a:lvl6pPr>
            <a:lvl7pPr marL="3200400" lvl="6" indent="-228600" algn="l">
              <a:lnSpc>
                <a:spcPct val="120000"/>
              </a:lnSpc>
              <a:spcBef>
                <a:spcPts val="500"/>
              </a:spcBef>
              <a:spcAft>
                <a:spcPts val="0"/>
              </a:spcAft>
              <a:buClr>
                <a:schemeClr val="lt1"/>
              </a:buClr>
              <a:buSzPts val="1250"/>
              <a:buNone/>
              <a:defRPr sz="1000"/>
            </a:lvl7pPr>
            <a:lvl8pPr marL="3657600" lvl="7" indent="-228600" algn="l">
              <a:lnSpc>
                <a:spcPct val="120000"/>
              </a:lnSpc>
              <a:spcBef>
                <a:spcPts val="500"/>
              </a:spcBef>
              <a:spcAft>
                <a:spcPts val="0"/>
              </a:spcAft>
              <a:buClr>
                <a:schemeClr val="lt1"/>
              </a:buClr>
              <a:buSzPts val="1250"/>
              <a:buNone/>
              <a:defRPr sz="1000"/>
            </a:lvl8pPr>
            <a:lvl9pPr marL="4114800" lvl="8" indent="-228600" algn="l">
              <a:lnSpc>
                <a:spcPct val="120000"/>
              </a:lnSpc>
              <a:spcBef>
                <a:spcPts val="500"/>
              </a:spcBef>
              <a:spcAft>
                <a:spcPts val="0"/>
              </a:spcAft>
              <a:buClr>
                <a:schemeClr val="lt1"/>
              </a:buClr>
              <a:buSzPts val="1250"/>
              <a:buNone/>
              <a:defRPr sz="1000"/>
            </a:lvl9pPr>
          </a:lstStyle>
          <a:p>
            <a:endParaRPr/>
          </a:p>
        </p:txBody>
      </p:sp>
      <p:sp>
        <p:nvSpPr>
          <p:cNvPr id="182" name="Google Shape;182;p13"/>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 name="Google Shape;183;p13"/>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13"/>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
        <p:nvSpPr>
          <p:cNvPr id="185" name="Google Shape;185;p13"/>
          <p:cNvSpPr txBox="1"/>
          <p:nvPr/>
        </p:nvSpPr>
        <p:spPr>
          <a:xfrm>
            <a:off x="903512" y="732394"/>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lt1"/>
              </a:buClr>
              <a:buSzPts val="8000"/>
              <a:buFont typeface="Twentieth Century"/>
              <a:buNone/>
            </a:pPr>
            <a:r>
              <a:rPr lang="en-GB" sz="8000" b="0" i="0" u="none" strike="noStrike" cap="none">
                <a:solidFill>
                  <a:schemeClr val="lt1"/>
                </a:solidFill>
                <a:latin typeface="Twentieth Century"/>
                <a:ea typeface="Twentieth Century"/>
                <a:cs typeface="Twentieth Century"/>
                <a:sym typeface="Twentieth Century"/>
              </a:rPr>
              <a:t>“</a:t>
            </a:r>
            <a:endParaRPr/>
          </a:p>
        </p:txBody>
      </p:sp>
      <p:sp>
        <p:nvSpPr>
          <p:cNvPr id="186" name="Google Shape;186;p13"/>
          <p:cNvSpPr txBox="1"/>
          <p:nvPr/>
        </p:nvSpPr>
        <p:spPr>
          <a:xfrm>
            <a:off x="10537370" y="2764972"/>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lt1"/>
              </a:buClr>
              <a:buSzPts val="8000"/>
              <a:buFont typeface="Twentieth Century"/>
              <a:buNone/>
            </a:pPr>
            <a:r>
              <a:rPr lang="en-GB" sz="8000" b="0" i="0" u="none" strike="noStrike" cap="none">
                <a:solidFill>
                  <a:schemeClr val="lt1"/>
                </a:solidFill>
                <a:latin typeface="Twentieth Century"/>
                <a:ea typeface="Twentieth Century"/>
                <a:cs typeface="Twentieth Century"/>
                <a:sym typeface="Twentieth Century"/>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rte nom">
  <p:cSld name="Carte nom">
    <p:spTree>
      <p:nvGrpSpPr>
        <p:cNvPr id="1" name="Shape 187"/>
        <p:cNvGrpSpPr/>
        <p:nvPr/>
      </p:nvGrpSpPr>
      <p:grpSpPr>
        <a:xfrm>
          <a:off x="0" y="0"/>
          <a:ext cx="0" cy="0"/>
          <a:chOff x="0" y="0"/>
          <a:chExt cx="0" cy="0"/>
        </a:xfrm>
      </p:grpSpPr>
      <p:sp>
        <p:nvSpPr>
          <p:cNvPr id="188" name="Google Shape;188;p14"/>
          <p:cNvSpPr txBox="1">
            <a:spLocks noGrp="1"/>
          </p:cNvSpPr>
          <p:nvPr>
            <p:ph type="title"/>
          </p:nvPr>
        </p:nvSpPr>
        <p:spPr>
          <a:xfrm>
            <a:off x="1141410" y="2134041"/>
            <a:ext cx="9906001" cy="251183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600"/>
              <a:buFont typeface="Twentieth Century"/>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9" name="Google Shape;189;p14"/>
          <p:cNvSpPr txBox="1">
            <a:spLocks noGrp="1"/>
          </p:cNvSpPr>
          <p:nvPr>
            <p:ph type="body" idx="1"/>
          </p:nvPr>
        </p:nvSpPr>
        <p:spPr>
          <a:xfrm>
            <a:off x="1141364" y="4657655"/>
            <a:ext cx="9904505" cy="1140644"/>
          </a:xfrm>
          <a:prstGeom prst="rect">
            <a:avLst/>
          </a:prstGeom>
          <a:noFill/>
          <a:ln>
            <a:noFill/>
          </a:ln>
        </p:spPr>
        <p:txBody>
          <a:bodyPr spcFirstLastPara="1" wrap="square" lIns="91425" tIns="45700" rIns="91425" bIns="45700" anchor="t" anchorCtr="0">
            <a:noAutofit/>
          </a:bodyPr>
          <a:lstStyle>
            <a:lvl1pPr marL="457200" lvl="0" indent="-228600" algn="l">
              <a:lnSpc>
                <a:spcPct val="120000"/>
              </a:lnSpc>
              <a:spcBef>
                <a:spcPts val="1000"/>
              </a:spcBef>
              <a:spcAft>
                <a:spcPts val="0"/>
              </a:spcAft>
              <a:buClr>
                <a:schemeClr val="lt1"/>
              </a:buClr>
              <a:buSzPts val="2250"/>
              <a:buNone/>
              <a:defRPr sz="1800"/>
            </a:lvl1pPr>
            <a:lvl2pPr marL="914400" lvl="1" indent="-228600" algn="l">
              <a:lnSpc>
                <a:spcPct val="120000"/>
              </a:lnSpc>
              <a:spcBef>
                <a:spcPts val="500"/>
              </a:spcBef>
              <a:spcAft>
                <a:spcPts val="0"/>
              </a:spcAft>
              <a:buClr>
                <a:schemeClr val="lt1"/>
              </a:buClr>
              <a:buSzPts val="1750"/>
              <a:buNone/>
              <a:defRPr sz="1400"/>
            </a:lvl2pPr>
            <a:lvl3pPr marL="1371600" lvl="2" indent="-228600" algn="l">
              <a:lnSpc>
                <a:spcPct val="120000"/>
              </a:lnSpc>
              <a:spcBef>
                <a:spcPts val="500"/>
              </a:spcBef>
              <a:spcAft>
                <a:spcPts val="0"/>
              </a:spcAft>
              <a:buClr>
                <a:schemeClr val="lt1"/>
              </a:buClr>
              <a:buSzPts val="1500"/>
              <a:buNone/>
              <a:defRPr sz="1200"/>
            </a:lvl3pPr>
            <a:lvl4pPr marL="1828800" lvl="3" indent="-228600" algn="l">
              <a:lnSpc>
                <a:spcPct val="120000"/>
              </a:lnSpc>
              <a:spcBef>
                <a:spcPts val="500"/>
              </a:spcBef>
              <a:spcAft>
                <a:spcPts val="0"/>
              </a:spcAft>
              <a:buClr>
                <a:schemeClr val="lt1"/>
              </a:buClr>
              <a:buSzPts val="1250"/>
              <a:buNone/>
              <a:defRPr sz="1000"/>
            </a:lvl4pPr>
            <a:lvl5pPr marL="2286000" lvl="4" indent="-228600" algn="l">
              <a:lnSpc>
                <a:spcPct val="120000"/>
              </a:lnSpc>
              <a:spcBef>
                <a:spcPts val="500"/>
              </a:spcBef>
              <a:spcAft>
                <a:spcPts val="0"/>
              </a:spcAft>
              <a:buClr>
                <a:schemeClr val="lt1"/>
              </a:buClr>
              <a:buSzPts val="1250"/>
              <a:buNone/>
              <a:defRPr sz="1000"/>
            </a:lvl5pPr>
            <a:lvl6pPr marL="2743200" lvl="5" indent="-228600" algn="l">
              <a:lnSpc>
                <a:spcPct val="120000"/>
              </a:lnSpc>
              <a:spcBef>
                <a:spcPts val="500"/>
              </a:spcBef>
              <a:spcAft>
                <a:spcPts val="0"/>
              </a:spcAft>
              <a:buClr>
                <a:schemeClr val="lt1"/>
              </a:buClr>
              <a:buSzPts val="1250"/>
              <a:buNone/>
              <a:defRPr sz="1000"/>
            </a:lvl6pPr>
            <a:lvl7pPr marL="3200400" lvl="6" indent="-228600" algn="l">
              <a:lnSpc>
                <a:spcPct val="120000"/>
              </a:lnSpc>
              <a:spcBef>
                <a:spcPts val="500"/>
              </a:spcBef>
              <a:spcAft>
                <a:spcPts val="0"/>
              </a:spcAft>
              <a:buClr>
                <a:schemeClr val="lt1"/>
              </a:buClr>
              <a:buSzPts val="1250"/>
              <a:buNone/>
              <a:defRPr sz="1000"/>
            </a:lvl7pPr>
            <a:lvl8pPr marL="3657600" lvl="7" indent="-228600" algn="l">
              <a:lnSpc>
                <a:spcPct val="120000"/>
              </a:lnSpc>
              <a:spcBef>
                <a:spcPts val="500"/>
              </a:spcBef>
              <a:spcAft>
                <a:spcPts val="0"/>
              </a:spcAft>
              <a:buClr>
                <a:schemeClr val="lt1"/>
              </a:buClr>
              <a:buSzPts val="1250"/>
              <a:buNone/>
              <a:defRPr sz="1000"/>
            </a:lvl8pPr>
            <a:lvl9pPr marL="4114800" lvl="8" indent="-228600" algn="l">
              <a:lnSpc>
                <a:spcPct val="120000"/>
              </a:lnSpc>
              <a:spcBef>
                <a:spcPts val="500"/>
              </a:spcBef>
              <a:spcAft>
                <a:spcPts val="0"/>
              </a:spcAft>
              <a:buClr>
                <a:schemeClr val="lt1"/>
              </a:buClr>
              <a:buSzPts val="1250"/>
              <a:buNone/>
              <a:defRPr sz="1000"/>
            </a:lvl9pPr>
          </a:lstStyle>
          <a:p>
            <a:endParaRPr/>
          </a:p>
        </p:txBody>
      </p:sp>
      <p:sp>
        <p:nvSpPr>
          <p:cNvPr id="190" name="Google Shape;190;p14"/>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1" name="Google Shape;191;p14"/>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14"/>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onnes">
  <p:cSld name="3 colonnes">
    <p:spTree>
      <p:nvGrpSpPr>
        <p:cNvPr id="1" name="Shape 193"/>
        <p:cNvGrpSpPr/>
        <p:nvPr/>
      </p:nvGrpSpPr>
      <p:grpSpPr>
        <a:xfrm>
          <a:off x="0" y="0"/>
          <a:ext cx="0" cy="0"/>
          <a:chOff x="0" y="0"/>
          <a:chExt cx="0" cy="0"/>
        </a:xfrm>
      </p:grpSpPr>
      <p:sp>
        <p:nvSpPr>
          <p:cNvPr id="194" name="Google Shape;194;p15"/>
          <p:cNvSpPr txBox="1">
            <a:spLocks noGrp="1"/>
          </p:cNvSpPr>
          <p:nvPr>
            <p:ph type="title"/>
          </p:nvPr>
        </p:nvSpPr>
        <p:spPr>
          <a:xfrm>
            <a:off x="1141413" y="609600"/>
            <a:ext cx="9905998" cy="19050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5" name="Google Shape;195;p15"/>
          <p:cNvSpPr txBox="1">
            <a:spLocks noGrp="1"/>
          </p:cNvSpPr>
          <p:nvPr>
            <p:ph type="body" idx="1"/>
          </p:nvPr>
        </p:nvSpPr>
        <p:spPr>
          <a:xfrm>
            <a:off x="1141410" y="2674463"/>
            <a:ext cx="3196899" cy="6858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3000"/>
              <a:buNone/>
              <a:defRPr sz="2400" b="0" cap="none">
                <a:solidFill>
                  <a:schemeClr val="lt1"/>
                </a:solidFill>
              </a:defRPr>
            </a:lvl1pPr>
            <a:lvl2pPr marL="914400" lvl="1" indent="-228600" algn="l">
              <a:lnSpc>
                <a:spcPct val="120000"/>
              </a:lnSpc>
              <a:spcBef>
                <a:spcPts val="500"/>
              </a:spcBef>
              <a:spcAft>
                <a:spcPts val="0"/>
              </a:spcAft>
              <a:buClr>
                <a:schemeClr val="lt1"/>
              </a:buClr>
              <a:buSzPts val="2500"/>
              <a:buNone/>
              <a:defRPr sz="2000" b="1"/>
            </a:lvl2pPr>
            <a:lvl3pPr marL="1371600" lvl="2" indent="-228600" algn="l">
              <a:lnSpc>
                <a:spcPct val="120000"/>
              </a:lnSpc>
              <a:spcBef>
                <a:spcPts val="500"/>
              </a:spcBef>
              <a:spcAft>
                <a:spcPts val="0"/>
              </a:spcAft>
              <a:buClr>
                <a:schemeClr val="lt1"/>
              </a:buClr>
              <a:buSzPts val="2250"/>
              <a:buNone/>
              <a:defRPr sz="1800" b="1"/>
            </a:lvl3pPr>
            <a:lvl4pPr marL="1828800" lvl="3" indent="-228600" algn="l">
              <a:lnSpc>
                <a:spcPct val="120000"/>
              </a:lnSpc>
              <a:spcBef>
                <a:spcPts val="500"/>
              </a:spcBef>
              <a:spcAft>
                <a:spcPts val="0"/>
              </a:spcAft>
              <a:buClr>
                <a:schemeClr val="lt1"/>
              </a:buClr>
              <a:buSzPts val="2000"/>
              <a:buNone/>
              <a:defRPr sz="1600" b="1"/>
            </a:lvl4pPr>
            <a:lvl5pPr marL="2286000" lvl="4" indent="-228600" algn="l">
              <a:lnSpc>
                <a:spcPct val="120000"/>
              </a:lnSpc>
              <a:spcBef>
                <a:spcPts val="500"/>
              </a:spcBef>
              <a:spcAft>
                <a:spcPts val="0"/>
              </a:spcAft>
              <a:buClr>
                <a:schemeClr val="lt1"/>
              </a:buClr>
              <a:buSzPts val="2000"/>
              <a:buNone/>
              <a:defRPr sz="1600" b="1"/>
            </a:lvl5pPr>
            <a:lvl6pPr marL="2743200" lvl="5" indent="-228600" algn="l">
              <a:lnSpc>
                <a:spcPct val="120000"/>
              </a:lnSpc>
              <a:spcBef>
                <a:spcPts val="500"/>
              </a:spcBef>
              <a:spcAft>
                <a:spcPts val="0"/>
              </a:spcAft>
              <a:buClr>
                <a:schemeClr val="lt1"/>
              </a:buClr>
              <a:buSzPts val="2000"/>
              <a:buNone/>
              <a:defRPr sz="1600" b="1"/>
            </a:lvl6pPr>
            <a:lvl7pPr marL="3200400" lvl="6" indent="-228600" algn="l">
              <a:lnSpc>
                <a:spcPct val="120000"/>
              </a:lnSpc>
              <a:spcBef>
                <a:spcPts val="500"/>
              </a:spcBef>
              <a:spcAft>
                <a:spcPts val="0"/>
              </a:spcAft>
              <a:buClr>
                <a:schemeClr val="lt1"/>
              </a:buClr>
              <a:buSzPts val="2000"/>
              <a:buNone/>
              <a:defRPr sz="1600" b="1"/>
            </a:lvl7pPr>
            <a:lvl8pPr marL="3657600" lvl="7" indent="-228600" algn="l">
              <a:lnSpc>
                <a:spcPct val="120000"/>
              </a:lnSpc>
              <a:spcBef>
                <a:spcPts val="500"/>
              </a:spcBef>
              <a:spcAft>
                <a:spcPts val="0"/>
              </a:spcAft>
              <a:buClr>
                <a:schemeClr val="lt1"/>
              </a:buClr>
              <a:buSzPts val="2000"/>
              <a:buNone/>
              <a:defRPr sz="1600" b="1"/>
            </a:lvl8pPr>
            <a:lvl9pPr marL="4114800" lvl="8" indent="-228600" algn="l">
              <a:lnSpc>
                <a:spcPct val="120000"/>
              </a:lnSpc>
              <a:spcBef>
                <a:spcPts val="500"/>
              </a:spcBef>
              <a:spcAft>
                <a:spcPts val="0"/>
              </a:spcAft>
              <a:buClr>
                <a:schemeClr val="lt1"/>
              </a:buClr>
              <a:buSzPts val="2000"/>
              <a:buNone/>
              <a:defRPr sz="1600" b="1"/>
            </a:lvl9pPr>
          </a:lstStyle>
          <a:p>
            <a:endParaRPr/>
          </a:p>
        </p:txBody>
      </p:sp>
      <p:sp>
        <p:nvSpPr>
          <p:cNvPr id="196" name="Google Shape;196;p15"/>
          <p:cNvSpPr txBox="1">
            <a:spLocks noGrp="1"/>
          </p:cNvSpPr>
          <p:nvPr>
            <p:ph type="body" idx="2"/>
          </p:nvPr>
        </p:nvSpPr>
        <p:spPr>
          <a:xfrm>
            <a:off x="1127918" y="3360263"/>
            <a:ext cx="3208735" cy="2430936"/>
          </a:xfrm>
          <a:prstGeom prst="rect">
            <a:avLst/>
          </a:prstGeom>
          <a:noFill/>
          <a:ln>
            <a:noFill/>
          </a:ln>
        </p:spPr>
        <p:txBody>
          <a:bodyPr spcFirstLastPara="1" wrap="square" lIns="91425" tIns="45700" rIns="91425" bIns="45700" anchor="t" anchorCtr="0">
            <a:noAutofit/>
          </a:bodyPr>
          <a:lstStyle>
            <a:lvl1pPr marL="457200" lvl="0" indent="-228600" algn="l">
              <a:lnSpc>
                <a:spcPct val="120000"/>
              </a:lnSpc>
              <a:spcBef>
                <a:spcPts val="1000"/>
              </a:spcBef>
              <a:spcAft>
                <a:spcPts val="0"/>
              </a:spcAft>
              <a:buClr>
                <a:schemeClr val="lt1"/>
              </a:buClr>
              <a:buSzPts val="1750"/>
              <a:buNone/>
              <a:defRPr sz="1400"/>
            </a:lvl1pPr>
            <a:lvl2pPr marL="914400" lvl="1" indent="-228600" algn="l">
              <a:lnSpc>
                <a:spcPct val="120000"/>
              </a:lnSpc>
              <a:spcBef>
                <a:spcPts val="500"/>
              </a:spcBef>
              <a:spcAft>
                <a:spcPts val="0"/>
              </a:spcAft>
              <a:buClr>
                <a:schemeClr val="lt1"/>
              </a:buClr>
              <a:buSzPts val="1500"/>
              <a:buNone/>
              <a:defRPr sz="1200"/>
            </a:lvl2pPr>
            <a:lvl3pPr marL="1371600" lvl="2" indent="-228600" algn="l">
              <a:lnSpc>
                <a:spcPct val="120000"/>
              </a:lnSpc>
              <a:spcBef>
                <a:spcPts val="500"/>
              </a:spcBef>
              <a:spcAft>
                <a:spcPts val="0"/>
              </a:spcAft>
              <a:buClr>
                <a:schemeClr val="lt1"/>
              </a:buClr>
              <a:buSzPts val="1250"/>
              <a:buNone/>
              <a:defRPr sz="1000"/>
            </a:lvl3pPr>
            <a:lvl4pPr marL="1828800" lvl="3" indent="-228600" algn="l">
              <a:lnSpc>
                <a:spcPct val="120000"/>
              </a:lnSpc>
              <a:spcBef>
                <a:spcPts val="500"/>
              </a:spcBef>
              <a:spcAft>
                <a:spcPts val="0"/>
              </a:spcAft>
              <a:buClr>
                <a:schemeClr val="lt1"/>
              </a:buClr>
              <a:buSzPts val="1125"/>
              <a:buNone/>
              <a:defRPr sz="900"/>
            </a:lvl4pPr>
            <a:lvl5pPr marL="2286000" lvl="4" indent="-228600" algn="l">
              <a:lnSpc>
                <a:spcPct val="120000"/>
              </a:lnSpc>
              <a:spcBef>
                <a:spcPts val="500"/>
              </a:spcBef>
              <a:spcAft>
                <a:spcPts val="0"/>
              </a:spcAft>
              <a:buClr>
                <a:schemeClr val="lt1"/>
              </a:buClr>
              <a:buSzPts val="1125"/>
              <a:buNone/>
              <a:defRPr sz="900"/>
            </a:lvl5pPr>
            <a:lvl6pPr marL="2743200" lvl="5" indent="-228600" algn="l">
              <a:lnSpc>
                <a:spcPct val="120000"/>
              </a:lnSpc>
              <a:spcBef>
                <a:spcPts val="500"/>
              </a:spcBef>
              <a:spcAft>
                <a:spcPts val="0"/>
              </a:spcAft>
              <a:buClr>
                <a:schemeClr val="lt1"/>
              </a:buClr>
              <a:buSzPts val="1125"/>
              <a:buNone/>
              <a:defRPr sz="900"/>
            </a:lvl6pPr>
            <a:lvl7pPr marL="3200400" lvl="6" indent="-228600" algn="l">
              <a:lnSpc>
                <a:spcPct val="120000"/>
              </a:lnSpc>
              <a:spcBef>
                <a:spcPts val="500"/>
              </a:spcBef>
              <a:spcAft>
                <a:spcPts val="0"/>
              </a:spcAft>
              <a:buClr>
                <a:schemeClr val="lt1"/>
              </a:buClr>
              <a:buSzPts val="1125"/>
              <a:buNone/>
              <a:defRPr sz="900"/>
            </a:lvl7pPr>
            <a:lvl8pPr marL="3657600" lvl="7" indent="-228600" algn="l">
              <a:lnSpc>
                <a:spcPct val="120000"/>
              </a:lnSpc>
              <a:spcBef>
                <a:spcPts val="500"/>
              </a:spcBef>
              <a:spcAft>
                <a:spcPts val="0"/>
              </a:spcAft>
              <a:buClr>
                <a:schemeClr val="lt1"/>
              </a:buClr>
              <a:buSzPts val="1125"/>
              <a:buNone/>
              <a:defRPr sz="900"/>
            </a:lvl8pPr>
            <a:lvl9pPr marL="4114800" lvl="8" indent="-228600" algn="l">
              <a:lnSpc>
                <a:spcPct val="120000"/>
              </a:lnSpc>
              <a:spcBef>
                <a:spcPts val="500"/>
              </a:spcBef>
              <a:spcAft>
                <a:spcPts val="0"/>
              </a:spcAft>
              <a:buClr>
                <a:schemeClr val="lt1"/>
              </a:buClr>
              <a:buSzPts val="1125"/>
              <a:buNone/>
              <a:defRPr sz="900"/>
            </a:lvl9pPr>
          </a:lstStyle>
          <a:p>
            <a:endParaRPr/>
          </a:p>
        </p:txBody>
      </p:sp>
      <p:sp>
        <p:nvSpPr>
          <p:cNvPr id="197" name="Google Shape;197;p15"/>
          <p:cNvSpPr txBox="1">
            <a:spLocks noGrp="1"/>
          </p:cNvSpPr>
          <p:nvPr>
            <p:ph type="body" idx="3"/>
          </p:nvPr>
        </p:nvSpPr>
        <p:spPr>
          <a:xfrm>
            <a:off x="4514766" y="2677635"/>
            <a:ext cx="3184385" cy="6858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3000"/>
              <a:buNone/>
              <a:defRPr sz="2400" b="0" cap="none">
                <a:solidFill>
                  <a:schemeClr val="lt1"/>
                </a:solidFill>
              </a:defRPr>
            </a:lvl1pPr>
            <a:lvl2pPr marL="914400" lvl="1" indent="-228600" algn="l">
              <a:lnSpc>
                <a:spcPct val="120000"/>
              </a:lnSpc>
              <a:spcBef>
                <a:spcPts val="500"/>
              </a:spcBef>
              <a:spcAft>
                <a:spcPts val="0"/>
              </a:spcAft>
              <a:buClr>
                <a:schemeClr val="lt1"/>
              </a:buClr>
              <a:buSzPts val="2500"/>
              <a:buNone/>
              <a:defRPr sz="2000" b="1"/>
            </a:lvl2pPr>
            <a:lvl3pPr marL="1371600" lvl="2" indent="-228600" algn="l">
              <a:lnSpc>
                <a:spcPct val="120000"/>
              </a:lnSpc>
              <a:spcBef>
                <a:spcPts val="500"/>
              </a:spcBef>
              <a:spcAft>
                <a:spcPts val="0"/>
              </a:spcAft>
              <a:buClr>
                <a:schemeClr val="lt1"/>
              </a:buClr>
              <a:buSzPts val="2250"/>
              <a:buNone/>
              <a:defRPr sz="1800" b="1"/>
            </a:lvl3pPr>
            <a:lvl4pPr marL="1828800" lvl="3" indent="-228600" algn="l">
              <a:lnSpc>
                <a:spcPct val="120000"/>
              </a:lnSpc>
              <a:spcBef>
                <a:spcPts val="500"/>
              </a:spcBef>
              <a:spcAft>
                <a:spcPts val="0"/>
              </a:spcAft>
              <a:buClr>
                <a:schemeClr val="lt1"/>
              </a:buClr>
              <a:buSzPts val="2000"/>
              <a:buNone/>
              <a:defRPr sz="1600" b="1"/>
            </a:lvl4pPr>
            <a:lvl5pPr marL="2286000" lvl="4" indent="-228600" algn="l">
              <a:lnSpc>
                <a:spcPct val="120000"/>
              </a:lnSpc>
              <a:spcBef>
                <a:spcPts val="500"/>
              </a:spcBef>
              <a:spcAft>
                <a:spcPts val="0"/>
              </a:spcAft>
              <a:buClr>
                <a:schemeClr val="lt1"/>
              </a:buClr>
              <a:buSzPts val="2000"/>
              <a:buNone/>
              <a:defRPr sz="1600" b="1"/>
            </a:lvl5pPr>
            <a:lvl6pPr marL="2743200" lvl="5" indent="-228600" algn="l">
              <a:lnSpc>
                <a:spcPct val="120000"/>
              </a:lnSpc>
              <a:spcBef>
                <a:spcPts val="500"/>
              </a:spcBef>
              <a:spcAft>
                <a:spcPts val="0"/>
              </a:spcAft>
              <a:buClr>
                <a:schemeClr val="lt1"/>
              </a:buClr>
              <a:buSzPts val="2000"/>
              <a:buNone/>
              <a:defRPr sz="1600" b="1"/>
            </a:lvl6pPr>
            <a:lvl7pPr marL="3200400" lvl="6" indent="-228600" algn="l">
              <a:lnSpc>
                <a:spcPct val="120000"/>
              </a:lnSpc>
              <a:spcBef>
                <a:spcPts val="500"/>
              </a:spcBef>
              <a:spcAft>
                <a:spcPts val="0"/>
              </a:spcAft>
              <a:buClr>
                <a:schemeClr val="lt1"/>
              </a:buClr>
              <a:buSzPts val="2000"/>
              <a:buNone/>
              <a:defRPr sz="1600" b="1"/>
            </a:lvl7pPr>
            <a:lvl8pPr marL="3657600" lvl="7" indent="-228600" algn="l">
              <a:lnSpc>
                <a:spcPct val="120000"/>
              </a:lnSpc>
              <a:spcBef>
                <a:spcPts val="500"/>
              </a:spcBef>
              <a:spcAft>
                <a:spcPts val="0"/>
              </a:spcAft>
              <a:buClr>
                <a:schemeClr val="lt1"/>
              </a:buClr>
              <a:buSzPts val="2000"/>
              <a:buNone/>
              <a:defRPr sz="1600" b="1"/>
            </a:lvl8pPr>
            <a:lvl9pPr marL="4114800" lvl="8" indent="-228600" algn="l">
              <a:lnSpc>
                <a:spcPct val="120000"/>
              </a:lnSpc>
              <a:spcBef>
                <a:spcPts val="500"/>
              </a:spcBef>
              <a:spcAft>
                <a:spcPts val="0"/>
              </a:spcAft>
              <a:buClr>
                <a:schemeClr val="lt1"/>
              </a:buClr>
              <a:buSzPts val="2000"/>
              <a:buNone/>
              <a:defRPr sz="1600" b="1"/>
            </a:lvl9pPr>
          </a:lstStyle>
          <a:p>
            <a:endParaRPr/>
          </a:p>
        </p:txBody>
      </p:sp>
      <p:sp>
        <p:nvSpPr>
          <p:cNvPr id="198" name="Google Shape;198;p15"/>
          <p:cNvSpPr txBox="1">
            <a:spLocks noGrp="1"/>
          </p:cNvSpPr>
          <p:nvPr>
            <p:ph type="body" idx="4"/>
          </p:nvPr>
        </p:nvSpPr>
        <p:spPr>
          <a:xfrm>
            <a:off x="4504213" y="3363435"/>
            <a:ext cx="3195830" cy="2430936"/>
          </a:xfrm>
          <a:prstGeom prst="rect">
            <a:avLst/>
          </a:prstGeom>
          <a:noFill/>
          <a:ln>
            <a:noFill/>
          </a:ln>
        </p:spPr>
        <p:txBody>
          <a:bodyPr spcFirstLastPara="1" wrap="square" lIns="91425" tIns="45700" rIns="91425" bIns="45700" anchor="t" anchorCtr="0">
            <a:noAutofit/>
          </a:bodyPr>
          <a:lstStyle>
            <a:lvl1pPr marL="457200" lvl="0" indent="-228600" algn="l">
              <a:lnSpc>
                <a:spcPct val="120000"/>
              </a:lnSpc>
              <a:spcBef>
                <a:spcPts val="1000"/>
              </a:spcBef>
              <a:spcAft>
                <a:spcPts val="0"/>
              </a:spcAft>
              <a:buClr>
                <a:schemeClr val="lt1"/>
              </a:buClr>
              <a:buSzPts val="1750"/>
              <a:buNone/>
              <a:defRPr sz="1400"/>
            </a:lvl1pPr>
            <a:lvl2pPr marL="914400" lvl="1" indent="-228600" algn="l">
              <a:lnSpc>
                <a:spcPct val="120000"/>
              </a:lnSpc>
              <a:spcBef>
                <a:spcPts val="500"/>
              </a:spcBef>
              <a:spcAft>
                <a:spcPts val="0"/>
              </a:spcAft>
              <a:buClr>
                <a:schemeClr val="lt1"/>
              </a:buClr>
              <a:buSzPts val="1500"/>
              <a:buNone/>
              <a:defRPr sz="1200"/>
            </a:lvl2pPr>
            <a:lvl3pPr marL="1371600" lvl="2" indent="-228600" algn="l">
              <a:lnSpc>
                <a:spcPct val="120000"/>
              </a:lnSpc>
              <a:spcBef>
                <a:spcPts val="500"/>
              </a:spcBef>
              <a:spcAft>
                <a:spcPts val="0"/>
              </a:spcAft>
              <a:buClr>
                <a:schemeClr val="lt1"/>
              </a:buClr>
              <a:buSzPts val="1250"/>
              <a:buNone/>
              <a:defRPr sz="1000"/>
            </a:lvl3pPr>
            <a:lvl4pPr marL="1828800" lvl="3" indent="-228600" algn="l">
              <a:lnSpc>
                <a:spcPct val="120000"/>
              </a:lnSpc>
              <a:spcBef>
                <a:spcPts val="500"/>
              </a:spcBef>
              <a:spcAft>
                <a:spcPts val="0"/>
              </a:spcAft>
              <a:buClr>
                <a:schemeClr val="lt1"/>
              </a:buClr>
              <a:buSzPts val="1125"/>
              <a:buNone/>
              <a:defRPr sz="900"/>
            </a:lvl4pPr>
            <a:lvl5pPr marL="2286000" lvl="4" indent="-228600" algn="l">
              <a:lnSpc>
                <a:spcPct val="120000"/>
              </a:lnSpc>
              <a:spcBef>
                <a:spcPts val="500"/>
              </a:spcBef>
              <a:spcAft>
                <a:spcPts val="0"/>
              </a:spcAft>
              <a:buClr>
                <a:schemeClr val="lt1"/>
              </a:buClr>
              <a:buSzPts val="1125"/>
              <a:buNone/>
              <a:defRPr sz="900"/>
            </a:lvl5pPr>
            <a:lvl6pPr marL="2743200" lvl="5" indent="-228600" algn="l">
              <a:lnSpc>
                <a:spcPct val="120000"/>
              </a:lnSpc>
              <a:spcBef>
                <a:spcPts val="500"/>
              </a:spcBef>
              <a:spcAft>
                <a:spcPts val="0"/>
              </a:spcAft>
              <a:buClr>
                <a:schemeClr val="lt1"/>
              </a:buClr>
              <a:buSzPts val="1125"/>
              <a:buNone/>
              <a:defRPr sz="900"/>
            </a:lvl6pPr>
            <a:lvl7pPr marL="3200400" lvl="6" indent="-228600" algn="l">
              <a:lnSpc>
                <a:spcPct val="120000"/>
              </a:lnSpc>
              <a:spcBef>
                <a:spcPts val="500"/>
              </a:spcBef>
              <a:spcAft>
                <a:spcPts val="0"/>
              </a:spcAft>
              <a:buClr>
                <a:schemeClr val="lt1"/>
              </a:buClr>
              <a:buSzPts val="1125"/>
              <a:buNone/>
              <a:defRPr sz="900"/>
            </a:lvl7pPr>
            <a:lvl8pPr marL="3657600" lvl="7" indent="-228600" algn="l">
              <a:lnSpc>
                <a:spcPct val="120000"/>
              </a:lnSpc>
              <a:spcBef>
                <a:spcPts val="500"/>
              </a:spcBef>
              <a:spcAft>
                <a:spcPts val="0"/>
              </a:spcAft>
              <a:buClr>
                <a:schemeClr val="lt1"/>
              </a:buClr>
              <a:buSzPts val="1125"/>
              <a:buNone/>
              <a:defRPr sz="900"/>
            </a:lvl8pPr>
            <a:lvl9pPr marL="4114800" lvl="8" indent="-228600" algn="l">
              <a:lnSpc>
                <a:spcPct val="120000"/>
              </a:lnSpc>
              <a:spcBef>
                <a:spcPts val="500"/>
              </a:spcBef>
              <a:spcAft>
                <a:spcPts val="0"/>
              </a:spcAft>
              <a:buClr>
                <a:schemeClr val="lt1"/>
              </a:buClr>
              <a:buSzPts val="1125"/>
              <a:buNone/>
              <a:defRPr sz="900"/>
            </a:lvl9pPr>
          </a:lstStyle>
          <a:p>
            <a:endParaRPr/>
          </a:p>
        </p:txBody>
      </p:sp>
      <p:sp>
        <p:nvSpPr>
          <p:cNvPr id="199" name="Google Shape;199;p15"/>
          <p:cNvSpPr txBox="1">
            <a:spLocks noGrp="1"/>
          </p:cNvSpPr>
          <p:nvPr>
            <p:ph type="body" idx="5"/>
          </p:nvPr>
        </p:nvSpPr>
        <p:spPr>
          <a:xfrm>
            <a:off x="7852442" y="2674463"/>
            <a:ext cx="3194968" cy="6858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3000"/>
              <a:buNone/>
              <a:defRPr sz="2400" b="0" cap="none">
                <a:solidFill>
                  <a:schemeClr val="lt1"/>
                </a:solidFill>
              </a:defRPr>
            </a:lvl1pPr>
            <a:lvl2pPr marL="914400" lvl="1" indent="-228600" algn="l">
              <a:lnSpc>
                <a:spcPct val="120000"/>
              </a:lnSpc>
              <a:spcBef>
                <a:spcPts val="500"/>
              </a:spcBef>
              <a:spcAft>
                <a:spcPts val="0"/>
              </a:spcAft>
              <a:buClr>
                <a:schemeClr val="lt1"/>
              </a:buClr>
              <a:buSzPts val="2500"/>
              <a:buNone/>
              <a:defRPr sz="2000" b="1"/>
            </a:lvl2pPr>
            <a:lvl3pPr marL="1371600" lvl="2" indent="-228600" algn="l">
              <a:lnSpc>
                <a:spcPct val="120000"/>
              </a:lnSpc>
              <a:spcBef>
                <a:spcPts val="500"/>
              </a:spcBef>
              <a:spcAft>
                <a:spcPts val="0"/>
              </a:spcAft>
              <a:buClr>
                <a:schemeClr val="lt1"/>
              </a:buClr>
              <a:buSzPts val="2250"/>
              <a:buNone/>
              <a:defRPr sz="1800" b="1"/>
            </a:lvl3pPr>
            <a:lvl4pPr marL="1828800" lvl="3" indent="-228600" algn="l">
              <a:lnSpc>
                <a:spcPct val="120000"/>
              </a:lnSpc>
              <a:spcBef>
                <a:spcPts val="500"/>
              </a:spcBef>
              <a:spcAft>
                <a:spcPts val="0"/>
              </a:spcAft>
              <a:buClr>
                <a:schemeClr val="lt1"/>
              </a:buClr>
              <a:buSzPts val="2000"/>
              <a:buNone/>
              <a:defRPr sz="1600" b="1"/>
            </a:lvl4pPr>
            <a:lvl5pPr marL="2286000" lvl="4" indent="-228600" algn="l">
              <a:lnSpc>
                <a:spcPct val="120000"/>
              </a:lnSpc>
              <a:spcBef>
                <a:spcPts val="500"/>
              </a:spcBef>
              <a:spcAft>
                <a:spcPts val="0"/>
              </a:spcAft>
              <a:buClr>
                <a:schemeClr val="lt1"/>
              </a:buClr>
              <a:buSzPts val="2000"/>
              <a:buNone/>
              <a:defRPr sz="1600" b="1"/>
            </a:lvl5pPr>
            <a:lvl6pPr marL="2743200" lvl="5" indent="-228600" algn="l">
              <a:lnSpc>
                <a:spcPct val="120000"/>
              </a:lnSpc>
              <a:spcBef>
                <a:spcPts val="500"/>
              </a:spcBef>
              <a:spcAft>
                <a:spcPts val="0"/>
              </a:spcAft>
              <a:buClr>
                <a:schemeClr val="lt1"/>
              </a:buClr>
              <a:buSzPts val="2000"/>
              <a:buNone/>
              <a:defRPr sz="1600" b="1"/>
            </a:lvl6pPr>
            <a:lvl7pPr marL="3200400" lvl="6" indent="-228600" algn="l">
              <a:lnSpc>
                <a:spcPct val="120000"/>
              </a:lnSpc>
              <a:spcBef>
                <a:spcPts val="500"/>
              </a:spcBef>
              <a:spcAft>
                <a:spcPts val="0"/>
              </a:spcAft>
              <a:buClr>
                <a:schemeClr val="lt1"/>
              </a:buClr>
              <a:buSzPts val="2000"/>
              <a:buNone/>
              <a:defRPr sz="1600" b="1"/>
            </a:lvl7pPr>
            <a:lvl8pPr marL="3657600" lvl="7" indent="-228600" algn="l">
              <a:lnSpc>
                <a:spcPct val="120000"/>
              </a:lnSpc>
              <a:spcBef>
                <a:spcPts val="500"/>
              </a:spcBef>
              <a:spcAft>
                <a:spcPts val="0"/>
              </a:spcAft>
              <a:buClr>
                <a:schemeClr val="lt1"/>
              </a:buClr>
              <a:buSzPts val="2000"/>
              <a:buNone/>
              <a:defRPr sz="1600" b="1"/>
            </a:lvl8pPr>
            <a:lvl9pPr marL="4114800" lvl="8" indent="-228600" algn="l">
              <a:lnSpc>
                <a:spcPct val="120000"/>
              </a:lnSpc>
              <a:spcBef>
                <a:spcPts val="500"/>
              </a:spcBef>
              <a:spcAft>
                <a:spcPts val="0"/>
              </a:spcAft>
              <a:buClr>
                <a:schemeClr val="lt1"/>
              </a:buClr>
              <a:buSzPts val="2000"/>
              <a:buNone/>
              <a:defRPr sz="1600" b="1"/>
            </a:lvl9pPr>
          </a:lstStyle>
          <a:p>
            <a:endParaRPr/>
          </a:p>
        </p:txBody>
      </p:sp>
      <p:sp>
        <p:nvSpPr>
          <p:cNvPr id="200" name="Google Shape;200;p15"/>
          <p:cNvSpPr txBox="1">
            <a:spLocks noGrp="1"/>
          </p:cNvSpPr>
          <p:nvPr>
            <p:ph type="body" idx="6"/>
          </p:nvPr>
        </p:nvSpPr>
        <p:spPr>
          <a:xfrm>
            <a:off x="7852442" y="3360263"/>
            <a:ext cx="3194968" cy="2430936"/>
          </a:xfrm>
          <a:prstGeom prst="rect">
            <a:avLst/>
          </a:prstGeom>
          <a:noFill/>
          <a:ln>
            <a:noFill/>
          </a:ln>
        </p:spPr>
        <p:txBody>
          <a:bodyPr spcFirstLastPara="1" wrap="square" lIns="91425" tIns="45700" rIns="91425" bIns="45700" anchor="t" anchorCtr="0">
            <a:noAutofit/>
          </a:bodyPr>
          <a:lstStyle>
            <a:lvl1pPr marL="457200" lvl="0" indent="-228600" algn="l">
              <a:lnSpc>
                <a:spcPct val="120000"/>
              </a:lnSpc>
              <a:spcBef>
                <a:spcPts val="1000"/>
              </a:spcBef>
              <a:spcAft>
                <a:spcPts val="0"/>
              </a:spcAft>
              <a:buClr>
                <a:schemeClr val="lt1"/>
              </a:buClr>
              <a:buSzPts val="1750"/>
              <a:buNone/>
              <a:defRPr sz="1400"/>
            </a:lvl1pPr>
            <a:lvl2pPr marL="914400" lvl="1" indent="-228600" algn="l">
              <a:lnSpc>
                <a:spcPct val="120000"/>
              </a:lnSpc>
              <a:spcBef>
                <a:spcPts val="500"/>
              </a:spcBef>
              <a:spcAft>
                <a:spcPts val="0"/>
              </a:spcAft>
              <a:buClr>
                <a:schemeClr val="lt1"/>
              </a:buClr>
              <a:buSzPts val="1500"/>
              <a:buNone/>
              <a:defRPr sz="1200"/>
            </a:lvl2pPr>
            <a:lvl3pPr marL="1371600" lvl="2" indent="-228600" algn="l">
              <a:lnSpc>
                <a:spcPct val="120000"/>
              </a:lnSpc>
              <a:spcBef>
                <a:spcPts val="500"/>
              </a:spcBef>
              <a:spcAft>
                <a:spcPts val="0"/>
              </a:spcAft>
              <a:buClr>
                <a:schemeClr val="lt1"/>
              </a:buClr>
              <a:buSzPts val="1250"/>
              <a:buNone/>
              <a:defRPr sz="1000"/>
            </a:lvl3pPr>
            <a:lvl4pPr marL="1828800" lvl="3" indent="-228600" algn="l">
              <a:lnSpc>
                <a:spcPct val="120000"/>
              </a:lnSpc>
              <a:spcBef>
                <a:spcPts val="500"/>
              </a:spcBef>
              <a:spcAft>
                <a:spcPts val="0"/>
              </a:spcAft>
              <a:buClr>
                <a:schemeClr val="lt1"/>
              </a:buClr>
              <a:buSzPts val="1125"/>
              <a:buNone/>
              <a:defRPr sz="900"/>
            </a:lvl4pPr>
            <a:lvl5pPr marL="2286000" lvl="4" indent="-228600" algn="l">
              <a:lnSpc>
                <a:spcPct val="120000"/>
              </a:lnSpc>
              <a:spcBef>
                <a:spcPts val="500"/>
              </a:spcBef>
              <a:spcAft>
                <a:spcPts val="0"/>
              </a:spcAft>
              <a:buClr>
                <a:schemeClr val="lt1"/>
              </a:buClr>
              <a:buSzPts val="1125"/>
              <a:buNone/>
              <a:defRPr sz="900"/>
            </a:lvl5pPr>
            <a:lvl6pPr marL="2743200" lvl="5" indent="-228600" algn="l">
              <a:lnSpc>
                <a:spcPct val="120000"/>
              </a:lnSpc>
              <a:spcBef>
                <a:spcPts val="500"/>
              </a:spcBef>
              <a:spcAft>
                <a:spcPts val="0"/>
              </a:spcAft>
              <a:buClr>
                <a:schemeClr val="lt1"/>
              </a:buClr>
              <a:buSzPts val="1125"/>
              <a:buNone/>
              <a:defRPr sz="900"/>
            </a:lvl6pPr>
            <a:lvl7pPr marL="3200400" lvl="6" indent="-228600" algn="l">
              <a:lnSpc>
                <a:spcPct val="120000"/>
              </a:lnSpc>
              <a:spcBef>
                <a:spcPts val="500"/>
              </a:spcBef>
              <a:spcAft>
                <a:spcPts val="0"/>
              </a:spcAft>
              <a:buClr>
                <a:schemeClr val="lt1"/>
              </a:buClr>
              <a:buSzPts val="1125"/>
              <a:buNone/>
              <a:defRPr sz="900"/>
            </a:lvl7pPr>
            <a:lvl8pPr marL="3657600" lvl="7" indent="-228600" algn="l">
              <a:lnSpc>
                <a:spcPct val="120000"/>
              </a:lnSpc>
              <a:spcBef>
                <a:spcPts val="500"/>
              </a:spcBef>
              <a:spcAft>
                <a:spcPts val="0"/>
              </a:spcAft>
              <a:buClr>
                <a:schemeClr val="lt1"/>
              </a:buClr>
              <a:buSzPts val="1125"/>
              <a:buNone/>
              <a:defRPr sz="900"/>
            </a:lvl8pPr>
            <a:lvl9pPr marL="4114800" lvl="8" indent="-228600" algn="l">
              <a:lnSpc>
                <a:spcPct val="120000"/>
              </a:lnSpc>
              <a:spcBef>
                <a:spcPts val="500"/>
              </a:spcBef>
              <a:spcAft>
                <a:spcPts val="0"/>
              </a:spcAft>
              <a:buClr>
                <a:schemeClr val="lt1"/>
              </a:buClr>
              <a:buSzPts val="1125"/>
              <a:buNone/>
              <a:defRPr sz="900"/>
            </a:lvl9pPr>
          </a:lstStyle>
          <a:p>
            <a:endParaRPr/>
          </a:p>
        </p:txBody>
      </p:sp>
      <p:sp>
        <p:nvSpPr>
          <p:cNvPr id="201" name="Google Shape;201;p15"/>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2" name="Google Shape;202;p15"/>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15"/>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colonnes d’image">
  <p:cSld name="3 colonnes d’image">
    <p:spTree>
      <p:nvGrpSpPr>
        <p:cNvPr id="1" name="Shape 204"/>
        <p:cNvGrpSpPr/>
        <p:nvPr/>
      </p:nvGrpSpPr>
      <p:grpSpPr>
        <a:xfrm>
          <a:off x="0" y="0"/>
          <a:ext cx="0" cy="0"/>
          <a:chOff x="0" y="0"/>
          <a:chExt cx="0" cy="0"/>
        </a:xfrm>
      </p:grpSpPr>
      <p:sp>
        <p:nvSpPr>
          <p:cNvPr id="205" name="Google Shape;205;p16"/>
          <p:cNvSpPr txBox="1">
            <a:spLocks noGrp="1"/>
          </p:cNvSpPr>
          <p:nvPr>
            <p:ph type="title"/>
          </p:nvPr>
        </p:nvSpPr>
        <p:spPr>
          <a:xfrm>
            <a:off x="1141411" y="609600"/>
            <a:ext cx="9905999" cy="19050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16"/>
          <p:cNvSpPr txBox="1">
            <a:spLocks noGrp="1"/>
          </p:cNvSpPr>
          <p:nvPr>
            <p:ph type="body" idx="1"/>
          </p:nvPr>
        </p:nvSpPr>
        <p:spPr>
          <a:xfrm>
            <a:off x="1141413" y="4404596"/>
            <a:ext cx="3195240"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500"/>
              <a:buNone/>
              <a:defRPr sz="2000" b="0" cap="none">
                <a:solidFill>
                  <a:schemeClr val="lt1"/>
                </a:solidFill>
              </a:defRPr>
            </a:lvl1pPr>
            <a:lvl2pPr marL="914400" lvl="1" indent="-228600" algn="l">
              <a:lnSpc>
                <a:spcPct val="120000"/>
              </a:lnSpc>
              <a:spcBef>
                <a:spcPts val="500"/>
              </a:spcBef>
              <a:spcAft>
                <a:spcPts val="0"/>
              </a:spcAft>
              <a:buClr>
                <a:schemeClr val="lt1"/>
              </a:buClr>
              <a:buSzPts val="2500"/>
              <a:buNone/>
              <a:defRPr sz="2000" b="1"/>
            </a:lvl2pPr>
            <a:lvl3pPr marL="1371600" lvl="2" indent="-228600" algn="l">
              <a:lnSpc>
                <a:spcPct val="120000"/>
              </a:lnSpc>
              <a:spcBef>
                <a:spcPts val="500"/>
              </a:spcBef>
              <a:spcAft>
                <a:spcPts val="0"/>
              </a:spcAft>
              <a:buClr>
                <a:schemeClr val="lt1"/>
              </a:buClr>
              <a:buSzPts val="2250"/>
              <a:buNone/>
              <a:defRPr sz="1800" b="1"/>
            </a:lvl3pPr>
            <a:lvl4pPr marL="1828800" lvl="3" indent="-228600" algn="l">
              <a:lnSpc>
                <a:spcPct val="120000"/>
              </a:lnSpc>
              <a:spcBef>
                <a:spcPts val="500"/>
              </a:spcBef>
              <a:spcAft>
                <a:spcPts val="0"/>
              </a:spcAft>
              <a:buClr>
                <a:schemeClr val="lt1"/>
              </a:buClr>
              <a:buSzPts val="2000"/>
              <a:buNone/>
              <a:defRPr sz="1600" b="1"/>
            </a:lvl4pPr>
            <a:lvl5pPr marL="2286000" lvl="4" indent="-228600" algn="l">
              <a:lnSpc>
                <a:spcPct val="120000"/>
              </a:lnSpc>
              <a:spcBef>
                <a:spcPts val="500"/>
              </a:spcBef>
              <a:spcAft>
                <a:spcPts val="0"/>
              </a:spcAft>
              <a:buClr>
                <a:schemeClr val="lt1"/>
              </a:buClr>
              <a:buSzPts val="2000"/>
              <a:buNone/>
              <a:defRPr sz="1600" b="1"/>
            </a:lvl5pPr>
            <a:lvl6pPr marL="2743200" lvl="5" indent="-228600" algn="l">
              <a:lnSpc>
                <a:spcPct val="120000"/>
              </a:lnSpc>
              <a:spcBef>
                <a:spcPts val="500"/>
              </a:spcBef>
              <a:spcAft>
                <a:spcPts val="0"/>
              </a:spcAft>
              <a:buClr>
                <a:schemeClr val="lt1"/>
              </a:buClr>
              <a:buSzPts val="2000"/>
              <a:buNone/>
              <a:defRPr sz="1600" b="1"/>
            </a:lvl6pPr>
            <a:lvl7pPr marL="3200400" lvl="6" indent="-228600" algn="l">
              <a:lnSpc>
                <a:spcPct val="120000"/>
              </a:lnSpc>
              <a:spcBef>
                <a:spcPts val="500"/>
              </a:spcBef>
              <a:spcAft>
                <a:spcPts val="0"/>
              </a:spcAft>
              <a:buClr>
                <a:schemeClr val="lt1"/>
              </a:buClr>
              <a:buSzPts val="2000"/>
              <a:buNone/>
              <a:defRPr sz="1600" b="1"/>
            </a:lvl7pPr>
            <a:lvl8pPr marL="3657600" lvl="7" indent="-228600" algn="l">
              <a:lnSpc>
                <a:spcPct val="120000"/>
              </a:lnSpc>
              <a:spcBef>
                <a:spcPts val="500"/>
              </a:spcBef>
              <a:spcAft>
                <a:spcPts val="0"/>
              </a:spcAft>
              <a:buClr>
                <a:schemeClr val="lt1"/>
              </a:buClr>
              <a:buSzPts val="2000"/>
              <a:buNone/>
              <a:defRPr sz="1600" b="1"/>
            </a:lvl8pPr>
            <a:lvl9pPr marL="4114800" lvl="8" indent="-228600" algn="l">
              <a:lnSpc>
                <a:spcPct val="120000"/>
              </a:lnSpc>
              <a:spcBef>
                <a:spcPts val="500"/>
              </a:spcBef>
              <a:spcAft>
                <a:spcPts val="0"/>
              </a:spcAft>
              <a:buClr>
                <a:schemeClr val="lt1"/>
              </a:buClr>
              <a:buSzPts val="2000"/>
              <a:buNone/>
              <a:defRPr sz="1600" b="1"/>
            </a:lvl9pPr>
          </a:lstStyle>
          <a:p>
            <a:endParaRPr/>
          </a:p>
        </p:txBody>
      </p:sp>
      <p:sp>
        <p:nvSpPr>
          <p:cNvPr id="207" name="Google Shape;207;p16"/>
          <p:cNvSpPr>
            <a:spLocks noGrp="1"/>
          </p:cNvSpPr>
          <p:nvPr>
            <p:ph type="pic" idx="2"/>
          </p:nvPr>
        </p:nvSpPr>
        <p:spPr>
          <a:xfrm>
            <a:off x="1141413" y="2666998"/>
            <a:ext cx="3195240" cy="1524000"/>
          </a:xfrm>
          <a:prstGeom prst="round2DiagRect">
            <a:avLst>
              <a:gd name="adj1" fmla="val 16667"/>
              <a:gd name="adj2" fmla="val 0"/>
            </a:avLst>
          </a:prstGeom>
          <a:noFill/>
          <a:ln w="19050" cap="sq" cmpd="sng">
            <a:solidFill>
              <a:srgbClr val="B3FFFF">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txBody>
          <a:bodyPr spcFirstLastPara="1" wrap="square" lIns="91425" tIns="45700" rIns="91425" bIns="45700" anchor="t" anchorCtr="0">
            <a:noAutofit/>
          </a:bodyPr>
          <a:lstStyle>
            <a:lvl1pPr marR="0" lvl="0" algn="l" rtl="0">
              <a:lnSpc>
                <a:spcPct val="120000"/>
              </a:lnSpc>
              <a:spcBef>
                <a:spcPts val="1000"/>
              </a:spcBef>
              <a:spcAft>
                <a:spcPts val="0"/>
              </a:spcAft>
              <a:buClr>
                <a:schemeClr val="lt1"/>
              </a:buClr>
              <a:buSzPts val="2500"/>
              <a:buFont typeface="Arial"/>
              <a:buNone/>
              <a:defRPr sz="2000" b="0" i="0" u="none" strike="noStrike" cap="none">
                <a:solidFill>
                  <a:schemeClr val="lt1"/>
                </a:solidFill>
                <a:latin typeface="Twentieth Century"/>
                <a:ea typeface="Twentieth Century"/>
                <a:cs typeface="Twentieth Century"/>
                <a:sym typeface="Twentieth Century"/>
              </a:defRPr>
            </a:lvl1pPr>
            <a:lvl2pPr marR="0" lvl="1" algn="l" rtl="0">
              <a:lnSpc>
                <a:spcPct val="120000"/>
              </a:lnSpc>
              <a:spcBef>
                <a:spcPts val="500"/>
              </a:spcBef>
              <a:spcAft>
                <a:spcPts val="0"/>
              </a:spcAft>
              <a:buClr>
                <a:schemeClr val="lt1"/>
              </a:buClr>
              <a:buSzPts val="2500"/>
              <a:buFont typeface="Arial"/>
              <a:buChar char="•"/>
              <a:defRPr sz="2000" b="0" i="0" u="none" strike="noStrike" cap="none">
                <a:solidFill>
                  <a:schemeClr val="lt1"/>
                </a:solidFill>
                <a:latin typeface="Twentieth Century"/>
                <a:ea typeface="Twentieth Century"/>
                <a:cs typeface="Twentieth Century"/>
                <a:sym typeface="Twentieth Century"/>
              </a:defRPr>
            </a:lvl2pPr>
            <a:lvl3pPr marR="0" lvl="2" algn="l" rtl="0">
              <a:lnSpc>
                <a:spcPct val="120000"/>
              </a:lnSpc>
              <a:spcBef>
                <a:spcPts val="500"/>
              </a:spcBef>
              <a:spcAft>
                <a:spcPts val="0"/>
              </a:spcAft>
              <a:buClr>
                <a:schemeClr val="lt1"/>
              </a:buClr>
              <a:buSzPts val="2250"/>
              <a:buFont typeface="Arial"/>
              <a:buChar char="•"/>
              <a:defRPr sz="1800" b="0" i="0" u="none" strike="noStrike" cap="none">
                <a:solidFill>
                  <a:schemeClr val="lt1"/>
                </a:solidFill>
                <a:latin typeface="Twentieth Century"/>
                <a:ea typeface="Twentieth Century"/>
                <a:cs typeface="Twentieth Century"/>
                <a:sym typeface="Twentieth Century"/>
              </a:defRPr>
            </a:lvl3pPr>
            <a:lvl4pPr marR="0" lvl="3" algn="l" rtl="0">
              <a:lnSpc>
                <a:spcPct val="120000"/>
              </a:lnSpc>
              <a:spcBef>
                <a:spcPts val="500"/>
              </a:spcBef>
              <a:spcAft>
                <a:spcPts val="0"/>
              </a:spcAft>
              <a:buClr>
                <a:schemeClr val="lt1"/>
              </a:buClr>
              <a:buSzPts val="2000"/>
              <a:buFont typeface="Arial"/>
              <a:buChar char="•"/>
              <a:defRPr sz="1600" b="0" i="0" u="none" strike="noStrike" cap="none">
                <a:solidFill>
                  <a:schemeClr val="lt1"/>
                </a:solidFill>
                <a:latin typeface="Twentieth Century"/>
                <a:ea typeface="Twentieth Century"/>
                <a:cs typeface="Twentieth Century"/>
                <a:sym typeface="Twentieth Century"/>
              </a:defRPr>
            </a:lvl4pPr>
            <a:lvl5pPr marR="0" lvl="4" algn="l" rtl="0">
              <a:lnSpc>
                <a:spcPct val="120000"/>
              </a:lnSpc>
              <a:spcBef>
                <a:spcPts val="500"/>
              </a:spcBef>
              <a:spcAft>
                <a:spcPts val="0"/>
              </a:spcAft>
              <a:buClr>
                <a:schemeClr val="lt1"/>
              </a:buClr>
              <a:buSzPts val="2000"/>
              <a:buFont typeface="Arial"/>
              <a:buChar char="•"/>
              <a:defRPr sz="1600" b="0" i="0" u="none" strike="noStrike" cap="none">
                <a:solidFill>
                  <a:schemeClr val="lt1"/>
                </a:solidFill>
                <a:latin typeface="Twentieth Century"/>
                <a:ea typeface="Twentieth Century"/>
                <a:cs typeface="Twentieth Century"/>
                <a:sym typeface="Twentieth Century"/>
              </a:defRPr>
            </a:lvl5pPr>
            <a:lvl6pPr marR="0" lvl="5"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6pPr>
            <a:lvl7pPr marR="0" lvl="6"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7pPr>
            <a:lvl8pPr marR="0" lvl="7"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8pPr>
            <a:lvl9pPr marR="0" lvl="8"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208" name="Google Shape;208;p16"/>
          <p:cNvSpPr txBox="1">
            <a:spLocks noGrp="1"/>
          </p:cNvSpPr>
          <p:nvPr>
            <p:ph type="body" idx="3"/>
          </p:nvPr>
        </p:nvSpPr>
        <p:spPr>
          <a:xfrm>
            <a:off x="1141413" y="4980858"/>
            <a:ext cx="3195240" cy="817843"/>
          </a:xfrm>
          <a:prstGeom prst="rect">
            <a:avLst/>
          </a:prstGeom>
          <a:noFill/>
          <a:ln>
            <a:noFill/>
          </a:ln>
        </p:spPr>
        <p:txBody>
          <a:bodyPr spcFirstLastPara="1" wrap="square" lIns="91425" tIns="45700" rIns="91425" bIns="45700" anchor="t" anchorCtr="0">
            <a:noAutofit/>
          </a:bodyPr>
          <a:lstStyle>
            <a:lvl1pPr marL="457200" lvl="0" indent="-228600" algn="l">
              <a:lnSpc>
                <a:spcPct val="120000"/>
              </a:lnSpc>
              <a:spcBef>
                <a:spcPts val="1000"/>
              </a:spcBef>
              <a:spcAft>
                <a:spcPts val="0"/>
              </a:spcAft>
              <a:buClr>
                <a:schemeClr val="lt1"/>
              </a:buClr>
              <a:buSzPts val="1750"/>
              <a:buNone/>
              <a:defRPr sz="1400"/>
            </a:lvl1pPr>
            <a:lvl2pPr marL="914400" lvl="1" indent="-228600" algn="l">
              <a:lnSpc>
                <a:spcPct val="120000"/>
              </a:lnSpc>
              <a:spcBef>
                <a:spcPts val="500"/>
              </a:spcBef>
              <a:spcAft>
                <a:spcPts val="0"/>
              </a:spcAft>
              <a:buClr>
                <a:schemeClr val="lt1"/>
              </a:buClr>
              <a:buSzPts val="1500"/>
              <a:buNone/>
              <a:defRPr sz="1200"/>
            </a:lvl2pPr>
            <a:lvl3pPr marL="1371600" lvl="2" indent="-228600" algn="l">
              <a:lnSpc>
                <a:spcPct val="120000"/>
              </a:lnSpc>
              <a:spcBef>
                <a:spcPts val="500"/>
              </a:spcBef>
              <a:spcAft>
                <a:spcPts val="0"/>
              </a:spcAft>
              <a:buClr>
                <a:schemeClr val="lt1"/>
              </a:buClr>
              <a:buSzPts val="1250"/>
              <a:buNone/>
              <a:defRPr sz="1000"/>
            </a:lvl3pPr>
            <a:lvl4pPr marL="1828800" lvl="3" indent="-228600" algn="l">
              <a:lnSpc>
                <a:spcPct val="120000"/>
              </a:lnSpc>
              <a:spcBef>
                <a:spcPts val="500"/>
              </a:spcBef>
              <a:spcAft>
                <a:spcPts val="0"/>
              </a:spcAft>
              <a:buClr>
                <a:schemeClr val="lt1"/>
              </a:buClr>
              <a:buSzPts val="1125"/>
              <a:buNone/>
              <a:defRPr sz="900"/>
            </a:lvl4pPr>
            <a:lvl5pPr marL="2286000" lvl="4" indent="-228600" algn="l">
              <a:lnSpc>
                <a:spcPct val="120000"/>
              </a:lnSpc>
              <a:spcBef>
                <a:spcPts val="500"/>
              </a:spcBef>
              <a:spcAft>
                <a:spcPts val="0"/>
              </a:spcAft>
              <a:buClr>
                <a:schemeClr val="lt1"/>
              </a:buClr>
              <a:buSzPts val="1125"/>
              <a:buNone/>
              <a:defRPr sz="900"/>
            </a:lvl5pPr>
            <a:lvl6pPr marL="2743200" lvl="5" indent="-228600" algn="l">
              <a:lnSpc>
                <a:spcPct val="120000"/>
              </a:lnSpc>
              <a:spcBef>
                <a:spcPts val="500"/>
              </a:spcBef>
              <a:spcAft>
                <a:spcPts val="0"/>
              </a:spcAft>
              <a:buClr>
                <a:schemeClr val="lt1"/>
              </a:buClr>
              <a:buSzPts val="1125"/>
              <a:buNone/>
              <a:defRPr sz="900"/>
            </a:lvl6pPr>
            <a:lvl7pPr marL="3200400" lvl="6" indent="-228600" algn="l">
              <a:lnSpc>
                <a:spcPct val="120000"/>
              </a:lnSpc>
              <a:spcBef>
                <a:spcPts val="500"/>
              </a:spcBef>
              <a:spcAft>
                <a:spcPts val="0"/>
              </a:spcAft>
              <a:buClr>
                <a:schemeClr val="lt1"/>
              </a:buClr>
              <a:buSzPts val="1125"/>
              <a:buNone/>
              <a:defRPr sz="900"/>
            </a:lvl7pPr>
            <a:lvl8pPr marL="3657600" lvl="7" indent="-228600" algn="l">
              <a:lnSpc>
                <a:spcPct val="120000"/>
              </a:lnSpc>
              <a:spcBef>
                <a:spcPts val="500"/>
              </a:spcBef>
              <a:spcAft>
                <a:spcPts val="0"/>
              </a:spcAft>
              <a:buClr>
                <a:schemeClr val="lt1"/>
              </a:buClr>
              <a:buSzPts val="1125"/>
              <a:buNone/>
              <a:defRPr sz="900"/>
            </a:lvl8pPr>
            <a:lvl9pPr marL="4114800" lvl="8" indent="-228600" algn="l">
              <a:lnSpc>
                <a:spcPct val="120000"/>
              </a:lnSpc>
              <a:spcBef>
                <a:spcPts val="500"/>
              </a:spcBef>
              <a:spcAft>
                <a:spcPts val="0"/>
              </a:spcAft>
              <a:buClr>
                <a:schemeClr val="lt1"/>
              </a:buClr>
              <a:buSzPts val="1125"/>
              <a:buNone/>
              <a:defRPr sz="900"/>
            </a:lvl9pPr>
          </a:lstStyle>
          <a:p>
            <a:endParaRPr/>
          </a:p>
        </p:txBody>
      </p:sp>
      <p:sp>
        <p:nvSpPr>
          <p:cNvPr id="209" name="Google Shape;209;p16"/>
          <p:cNvSpPr txBox="1">
            <a:spLocks noGrp="1"/>
          </p:cNvSpPr>
          <p:nvPr>
            <p:ph type="body" idx="4"/>
          </p:nvPr>
        </p:nvSpPr>
        <p:spPr>
          <a:xfrm>
            <a:off x="4489053" y="4404596"/>
            <a:ext cx="3200400"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500"/>
              <a:buNone/>
              <a:defRPr sz="2000" b="0" cap="none">
                <a:solidFill>
                  <a:schemeClr val="lt1"/>
                </a:solidFill>
              </a:defRPr>
            </a:lvl1pPr>
            <a:lvl2pPr marL="914400" lvl="1" indent="-228600" algn="l">
              <a:lnSpc>
                <a:spcPct val="120000"/>
              </a:lnSpc>
              <a:spcBef>
                <a:spcPts val="500"/>
              </a:spcBef>
              <a:spcAft>
                <a:spcPts val="0"/>
              </a:spcAft>
              <a:buClr>
                <a:schemeClr val="lt1"/>
              </a:buClr>
              <a:buSzPts val="2500"/>
              <a:buNone/>
              <a:defRPr sz="2000" b="1"/>
            </a:lvl2pPr>
            <a:lvl3pPr marL="1371600" lvl="2" indent="-228600" algn="l">
              <a:lnSpc>
                <a:spcPct val="120000"/>
              </a:lnSpc>
              <a:spcBef>
                <a:spcPts val="500"/>
              </a:spcBef>
              <a:spcAft>
                <a:spcPts val="0"/>
              </a:spcAft>
              <a:buClr>
                <a:schemeClr val="lt1"/>
              </a:buClr>
              <a:buSzPts val="2250"/>
              <a:buNone/>
              <a:defRPr sz="1800" b="1"/>
            </a:lvl3pPr>
            <a:lvl4pPr marL="1828800" lvl="3" indent="-228600" algn="l">
              <a:lnSpc>
                <a:spcPct val="120000"/>
              </a:lnSpc>
              <a:spcBef>
                <a:spcPts val="500"/>
              </a:spcBef>
              <a:spcAft>
                <a:spcPts val="0"/>
              </a:spcAft>
              <a:buClr>
                <a:schemeClr val="lt1"/>
              </a:buClr>
              <a:buSzPts val="2000"/>
              <a:buNone/>
              <a:defRPr sz="1600" b="1"/>
            </a:lvl4pPr>
            <a:lvl5pPr marL="2286000" lvl="4" indent="-228600" algn="l">
              <a:lnSpc>
                <a:spcPct val="120000"/>
              </a:lnSpc>
              <a:spcBef>
                <a:spcPts val="500"/>
              </a:spcBef>
              <a:spcAft>
                <a:spcPts val="0"/>
              </a:spcAft>
              <a:buClr>
                <a:schemeClr val="lt1"/>
              </a:buClr>
              <a:buSzPts val="2000"/>
              <a:buNone/>
              <a:defRPr sz="1600" b="1"/>
            </a:lvl5pPr>
            <a:lvl6pPr marL="2743200" lvl="5" indent="-228600" algn="l">
              <a:lnSpc>
                <a:spcPct val="120000"/>
              </a:lnSpc>
              <a:spcBef>
                <a:spcPts val="500"/>
              </a:spcBef>
              <a:spcAft>
                <a:spcPts val="0"/>
              </a:spcAft>
              <a:buClr>
                <a:schemeClr val="lt1"/>
              </a:buClr>
              <a:buSzPts val="2000"/>
              <a:buNone/>
              <a:defRPr sz="1600" b="1"/>
            </a:lvl6pPr>
            <a:lvl7pPr marL="3200400" lvl="6" indent="-228600" algn="l">
              <a:lnSpc>
                <a:spcPct val="120000"/>
              </a:lnSpc>
              <a:spcBef>
                <a:spcPts val="500"/>
              </a:spcBef>
              <a:spcAft>
                <a:spcPts val="0"/>
              </a:spcAft>
              <a:buClr>
                <a:schemeClr val="lt1"/>
              </a:buClr>
              <a:buSzPts val="2000"/>
              <a:buNone/>
              <a:defRPr sz="1600" b="1"/>
            </a:lvl7pPr>
            <a:lvl8pPr marL="3657600" lvl="7" indent="-228600" algn="l">
              <a:lnSpc>
                <a:spcPct val="120000"/>
              </a:lnSpc>
              <a:spcBef>
                <a:spcPts val="500"/>
              </a:spcBef>
              <a:spcAft>
                <a:spcPts val="0"/>
              </a:spcAft>
              <a:buClr>
                <a:schemeClr val="lt1"/>
              </a:buClr>
              <a:buSzPts val="2000"/>
              <a:buNone/>
              <a:defRPr sz="1600" b="1"/>
            </a:lvl8pPr>
            <a:lvl9pPr marL="4114800" lvl="8" indent="-228600" algn="l">
              <a:lnSpc>
                <a:spcPct val="120000"/>
              </a:lnSpc>
              <a:spcBef>
                <a:spcPts val="500"/>
              </a:spcBef>
              <a:spcAft>
                <a:spcPts val="0"/>
              </a:spcAft>
              <a:buClr>
                <a:schemeClr val="lt1"/>
              </a:buClr>
              <a:buSzPts val="2000"/>
              <a:buNone/>
              <a:defRPr sz="1600" b="1"/>
            </a:lvl9pPr>
          </a:lstStyle>
          <a:p>
            <a:endParaRPr/>
          </a:p>
        </p:txBody>
      </p:sp>
      <p:sp>
        <p:nvSpPr>
          <p:cNvPr id="210" name="Google Shape;210;p16"/>
          <p:cNvSpPr>
            <a:spLocks noGrp="1"/>
          </p:cNvSpPr>
          <p:nvPr>
            <p:ph type="pic" idx="5"/>
          </p:nvPr>
        </p:nvSpPr>
        <p:spPr>
          <a:xfrm>
            <a:off x="4489053" y="2666998"/>
            <a:ext cx="3198940" cy="1524000"/>
          </a:xfrm>
          <a:prstGeom prst="round2DiagRect">
            <a:avLst>
              <a:gd name="adj1" fmla="val 16667"/>
              <a:gd name="adj2" fmla="val 0"/>
            </a:avLst>
          </a:prstGeom>
          <a:noFill/>
          <a:ln w="19050" cap="sq" cmpd="sng">
            <a:solidFill>
              <a:srgbClr val="B3FFFF">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txBody>
          <a:bodyPr spcFirstLastPara="1" wrap="square" lIns="91425" tIns="45700" rIns="91425" bIns="45700" anchor="t" anchorCtr="0">
            <a:noAutofit/>
          </a:bodyPr>
          <a:lstStyle>
            <a:lvl1pPr marR="0" lvl="0" algn="l" rtl="0">
              <a:lnSpc>
                <a:spcPct val="120000"/>
              </a:lnSpc>
              <a:spcBef>
                <a:spcPts val="1000"/>
              </a:spcBef>
              <a:spcAft>
                <a:spcPts val="0"/>
              </a:spcAft>
              <a:buClr>
                <a:schemeClr val="lt1"/>
              </a:buClr>
              <a:buSzPts val="2500"/>
              <a:buFont typeface="Arial"/>
              <a:buNone/>
              <a:defRPr sz="2000" b="0" i="0" u="none" strike="noStrike" cap="none">
                <a:solidFill>
                  <a:schemeClr val="lt1"/>
                </a:solidFill>
                <a:latin typeface="Twentieth Century"/>
                <a:ea typeface="Twentieth Century"/>
                <a:cs typeface="Twentieth Century"/>
                <a:sym typeface="Twentieth Century"/>
              </a:defRPr>
            </a:lvl1pPr>
            <a:lvl2pPr marR="0" lvl="1" algn="l" rtl="0">
              <a:lnSpc>
                <a:spcPct val="120000"/>
              </a:lnSpc>
              <a:spcBef>
                <a:spcPts val="500"/>
              </a:spcBef>
              <a:spcAft>
                <a:spcPts val="0"/>
              </a:spcAft>
              <a:buClr>
                <a:schemeClr val="lt1"/>
              </a:buClr>
              <a:buSzPts val="2500"/>
              <a:buFont typeface="Arial"/>
              <a:buChar char="•"/>
              <a:defRPr sz="2000" b="0" i="0" u="none" strike="noStrike" cap="none">
                <a:solidFill>
                  <a:schemeClr val="lt1"/>
                </a:solidFill>
                <a:latin typeface="Twentieth Century"/>
                <a:ea typeface="Twentieth Century"/>
                <a:cs typeface="Twentieth Century"/>
                <a:sym typeface="Twentieth Century"/>
              </a:defRPr>
            </a:lvl2pPr>
            <a:lvl3pPr marR="0" lvl="2" algn="l" rtl="0">
              <a:lnSpc>
                <a:spcPct val="120000"/>
              </a:lnSpc>
              <a:spcBef>
                <a:spcPts val="500"/>
              </a:spcBef>
              <a:spcAft>
                <a:spcPts val="0"/>
              </a:spcAft>
              <a:buClr>
                <a:schemeClr val="lt1"/>
              </a:buClr>
              <a:buSzPts val="2250"/>
              <a:buFont typeface="Arial"/>
              <a:buChar char="•"/>
              <a:defRPr sz="1800" b="0" i="0" u="none" strike="noStrike" cap="none">
                <a:solidFill>
                  <a:schemeClr val="lt1"/>
                </a:solidFill>
                <a:latin typeface="Twentieth Century"/>
                <a:ea typeface="Twentieth Century"/>
                <a:cs typeface="Twentieth Century"/>
                <a:sym typeface="Twentieth Century"/>
              </a:defRPr>
            </a:lvl3pPr>
            <a:lvl4pPr marR="0" lvl="3" algn="l" rtl="0">
              <a:lnSpc>
                <a:spcPct val="120000"/>
              </a:lnSpc>
              <a:spcBef>
                <a:spcPts val="500"/>
              </a:spcBef>
              <a:spcAft>
                <a:spcPts val="0"/>
              </a:spcAft>
              <a:buClr>
                <a:schemeClr val="lt1"/>
              </a:buClr>
              <a:buSzPts val="2000"/>
              <a:buFont typeface="Arial"/>
              <a:buChar char="•"/>
              <a:defRPr sz="1600" b="0" i="0" u="none" strike="noStrike" cap="none">
                <a:solidFill>
                  <a:schemeClr val="lt1"/>
                </a:solidFill>
                <a:latin typeface="Twentieth Century"/>
                <a:ea typeface="Twentieth Century"/>
                <a:cs typeface="Twentieth Century"/>
                <a:sym typeface="Twentieth Century"/>
              </a:defRPr>
            </a:lvl4pPr>
            <a:lvl5pPr marR="0" lvl="4" algn="l" rtl="0">
              <a:lnSpc>
                <a:spcPct val="120000"/>
              </a:lnSpc>
              <a:spcBef>
                <a:spcPts val="500"/>
              </a:spcBef>
              <a:spcAft>
                <a:spcPts val="0"/>
              </a:spcAft>
              <a:buClr>
                <a:schemeClr val="lt1"/>
              </a:buClr>
              <a:buSzPts val="2000"/>
              <a:buFont typeface="Arial"/>
              <a:buChar char="•"/>
              <a:defRPr sz="1600" b="0" i="0" u="none" strike="noStrike" cap="none">
                <a:solidFill>
                  <a:schemeClr val="lt1"/>
                </a:solidFill>
                <a:latin typeface="Twentieth Century"/>
                <a:ea typeface="Twentieth Century"/>
                <a:cs typeface="Twentieth Century"/>
                <a:sym typeface="Twentieth Century"/>
              </a:defRPr>
            </a:lvl5pPr>
            <a:lvl6pPr marR="0" lvl="5"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6pPr>
            <a:lvl7pPr marR="0" lvl="6"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7pPr>
            <a:lvl8pPr marR="0" lvl="7"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8pPr>
            <a:lvl9pPr marR="0" lvl="8"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211" name="Google Shape;211;p16"/>
          <p:cNvSpPr txBox="1">
            <a:spLocks noGrp="1"/>
          </p:cNvSpPr>
          <p:nvPr>
            <p:ph type="body" idx="6"/>
          </p:nvPr>
        </p:nvSpPr>
        <p:spPr>
          <a:xfrm>
            <a:off x="4487593" y="4980857"/>
            <a:ext cx="3200400" cy="810342"/>
          </a:xfrm>
          <a:prstGeom prst="rect">
            <a:avLst/>
          </a:prstGeom>
          <a:noFill/>
          <a:ln>
            <a:noFill/>
          </a:ln>
        </p:spPr>
        <p:txBody>
          <a:bodyPr spcFirstLastPara="1" wrap="square" lIns="91425" tIns="45700" rIns="91425" bIns="45700" anchor="t" anchorCtr="0">
            <a:noAutofit/>
          </a:bodyPr>
          <a:lstStyle>
            <a:lvl1pPr marL="457200" lvl="0" indent="-228600" algn="l">
              <a:lnSpc>
                <a:spcPct val="120000"/>
              </a:lnSpc>
              <a:spcBef>
                <a:spcPts val="1000"/>
              </a:spcBef>
              <a:spcAft>
                <a:spcPts val="0"/>
              </a:spcAft>
              <a:buClr>
                <a:schemeClr val="lt1"/>
              </a:buClr>
              <a:buSzPts val="1750"/>
              <a:buNone/>
              <a:defRPr sz="1400"/>
            </a:lvl1pPr>
            <a:lvl2pPr marL="914400" lvl="1" indent="-228600" algn="l">
              <a:lnSpc>
                <a:spcPct val="120000"/>
              </a:lnSpc>
              <a:spcBef>
                <a:spcPts val="500"/>
              </a:spcBef>
              <a:spcAft>
                <a:spcPts val="0"/>
              </a:spcAft>
              <a:buClr>
                <a:schemeClr val="lt1"/>
              </a:buClr>
              <a:buSzPts val="1500"/>
              <a:buNone/>
              <a:defRPr sz="1200"/>
            </a:lvl2pPr>
            <a:lvl3pPr marL="1371600" lvl="2" indent="-228600" algn="l">
              <a:lnSpc>
                <a:spcPct val="120000"/>
              </a:lnSpc>
              <a:spcBef>
                <a:spcPts val="500"/>
              </a:spcBef>
              <a:spcAft>
                <a:spcPts val="0"/>
              </a:spcAft>
              <a:buClr>
                <a:schemeClr val="lt1"/>
              </a:buClr>
              <a:buSzPts val="1250"/>
              <a:buNone/>
              <a:defRPr sz="1000"/>
            </a:lvl3pPr>
            <a:lvl4pPr marL="1828800" lvl="3" indent="-228600" algn="l">
              <a:lnSpc>
                <a:spcPct val="120000"/>
              </a:lnSpc>
              <a:spcBef>
                <a:spcPts val="500"/>
              </a:spcBef>
              <a:spcAft>
                <a:spcPts val="0"/>
              </a:spcAft>
              <a:buClr>
                <a:schemeClr val="lt1"/>
              </a:buClr>
              <a:buSzPts val="1125"/>
              <a:buNone/>
              <a:defRPr sz="900"/>
            </a:lvl4pPr>
            <a:lvl5pPr marL="2286000" lvl="4" indent="-228600" algn="l">
              <a:lnSpc>
                <a:spcPct val="120000"/>
              </a:lnSpc>
              <a:spcBef>
                <a:spcPts val="500"/>
              </a:spcBef>
              <a:spcAft>
                <a:spcPts val="0"/>
              </a:spcAft>
              <a:buClr>
                <a:schemeClr val="lt1"/>
              </a:buClr>
              <a:buSzPts val="1125"/>
              <a:buNone/>
              <a:defRPr sz="900"/>
            </a:lvl5pPr>
            <a:lvl6pPr marL="2743200" lvl="5" indent="-228600" algn="l">
              <a:lnSpc>
                <a:spcPct val="120000"/>
              </a:lnSpc>
              <a:spcBef>
                <a:spcPts val="500"/>
              </a:spcBef>
              <a:spcAft>
                <a:spcPts val="0"/>
              </a:spcAft>
              <a:buClr>
                <a:schemeClr val="lt1"/>
              </a:buClr>
              <a:buSzPts val="1125"/>
              <a:buNone/>
              <a:defRPr sz="900"/>
            </a:lvl6pPr>
            <a:lvl7pPr marL="3200400" lvl="6" indent="-228600" algn="l">
              <a:lnSpc>
                <a:spcPct val="120000"/>
              </a:lnSpc>
              <a:spcBef>
                <a:spcPts val="500"/>
              </a:spcBef>
              <a:spcAft>
                <a:spcPts val="0"/>
              </a:spcAft>
              <a:buClr>
                <a:schemeClr val="lt1"/>
              </a:buClr>
              <a:buSzPts val="1125"/>
              <a:buNone/>
              <a:defRPr sz="900"/>
            </a:lvl7pPr>
            <a:lvl8pPr marL="3657600" lvl="7" indent="-228600" algn="l">
              <a:lnSpc>
                <a:spcPct val="120000"/>
              </a:lnSpc>
              <a:spcBef>
                <a:spcPts val="500"/>
              </a:spcBef>
              <a:spcAft>
                <a:spcPts val="0"/>
              </a:spcAft>
              <a:buClr>
                <a:schemeClr val="lt1"/>
              </a:buClr>
              <a:buSzPts val="1125"/>
              <a:buNone/>
              <a:defRPr sz="900"/>
            </a:lvl8pPr>
            <a:lvl9pPr marL="4114800" lvl="8" indent="-228600" algn="l">
              <a:lnSpc>
                <a:spcPct val="120000"/>
              </a:lnSpc>
              <a:spcBef>
                <a:spcPts val="500"/>
              </a:spcBef>
              <a:spcAft>
                <a:spcPts val="0"/>
              </a:spcAft>
              <a:buClr>
                <a:schemeClr val="lt1"/>
              </a:buClr>
              <a:buSzPts val="1125"/>
              <a:buNone/>
              <a:defRPr sz="900"/>
            </a:lvl9pPr>
          </a:lstStyle>
          <a:p>
            <a:endParaRPr/>
          </a:p>
        </p:txBody>
      </p:sp>
      <p:sp>
        <p:nvSpPr>
          <p:cNvPr id="212" name="Google Shape;212;p16"/>
          <p:cNvSpPr txBox="1">
            <a:spLocks noGrp="1"/>
          </p:cNvSpPr>
          <p:nvPr>
            <p:ph type="body" idx="7"/>
          </p:nvPr>
        </p:nvSpPr>
        <p:spPr>
          <a:xfrm>
            <a:off x="7852567" y="4404595"/>
            <a:ext cx="3190741"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500"/>
              <a:buNone/>
              <a:defRPr sz="2000" b="0" cap="none">
                <a:solidFill>
                  <a:schemeClr val="lt1"/>
                </a:solidFill>
              </a:defRPr>
            </a:lvl1pPr>
            <a:lvl2pPr marL="914400" lvl="1" indent="-228600" algn="l">
              <a:lnSpc>
                <a:spcPct val="120000"/>
              </a:lnSpc>
              <a:spcBef>
                <a:spcPts val="500"/>
              </a:spcBef>
              <a:spcAft>
                <a:spcPts val="0"/>
              </a:spcAft>
              <a:buClr>
                <a:schemeClr val="lt1"/>
              </a:buClr>
              <a:buSzPts val="2500"/>
              <a:buNone/>
              <a:defRPr sz="2000" b="1"/>
            </a:lvl2pPr>
            <a:lvl3pPr marL="1371600" lvl="2" indent="-228600" algn="l">
              <a:lnSpc>
                <a:spcPct val="120000"/>
              </a:lnSpc>
              <a:spcBef>
                <a:spcPts val="500"/>
              </a:spcBef>
              <a:spcAft>
                <a:spcPts val="0"/>
              </a:spcAft>
              <a:buClr>
                <a:schemeClr val="lt1"/>
              </a:buClr>
              <a:buSzPts val="2250"/>
              <a:buNone/>
              <a:defRPr sz="1800" b="1"/>
            </a:lvl3pPr>
            <a:lvl4pPr marL="1828800" lvl="3" indent="-228600" algn="l">
              <a:lnSpc>
                <a:spcPct val="120000"/>
              </a:lnSpc>
              <a:spcBef>
                <a:spcPts val="500"/>
              </a:spcBef>
              <a:spcAft>
                <a:spcPts val="0"/>
              </a:spcAft>
              <a:buClr>
                <a:schemeClr val="lt1"/>
              </a:buClr>
              <a:buSzPts val="2000"/>
              <a:buNone/>
              <a:defRPr sz="1600" b="1"/>
            </a:lvl4pPr>
            <a:lvl5pPr marL="2286000" lvl="4" indent="-228600" algn="l">
              <a:lnSpc>
                <a:spcPct val="120000"/>
              </a:lnSpc>
              <a:spcBef>
                <a:spcPts val="500"/>
              </a:spcBef>
              <a:spcAft>
                <a:spcPts val="0"/>
              </a:spcAft>
              <a:buClr>
                <a:schemeClr val="lt1"/>
              </a:buClr>
              <a:buSzPts val="2000"/>
              <a:buNone/>
              <a:defRPr sz="1600" b="1"/>
            </a:lvl5pPr>
            <a:lvl6pPr marL="2743200" lvl="5" indent="-228600" algn="l">
              <a:lnSpc>
                <a:spcPct val="120000"/>
              </a:lnSpc>
              <a:spcBef>
                <a:spcPts val="500"/>
              </a:spcBef>
              <a:spcAft>
                <a:spcPts val="0"/>
              </a:spcAft>
              <a:buClr>
                <a:schemeClr val="lt1"/>
              </a:buClr>
              <a:buSzPts val="2000"/>
              <a:buNone/>
              <a:defRPr sz="1600" b="1"/>
            </a:lvl6pPr>
            <a:lvl7pPr marL="3200400" lvl="6" indent="-228600" algn="l">
              <a:lnSpc>
                <a:spcPct val="120000"/>
              </a:lnSpc>
              <a:spcBef>
                <a:spcPts val="500"/>
              </a:spcBef>
              <a:spcAft>
                <a:spcPts val="0"/>
              </a:spcAft>
              <a:buClr>
                <a:schemeClr val="lt1"/>
              </a:buClr>
              <a:buSzPts val="2000"/>
              <a:buNone/>
              <a:defRPr sz="1600" b="1"/>
            </a:lvl7pPr>
            <a:lvl8pPr marL="3657600" lvl="7" indent="-228600" algn="l">
              <a:lnSpc>
                <a:spcPct val="120000"/>
              </a:lnSpc>
              <a:spcBef>
                <a:spcPts val="500"/>
              </a:spcBef>
              <a:spcAft>
                <a:spcPts val="0"/>
              </a:spcAft>
              <a:buClr>
                <a:schemeClr val="lt1"/>
              </a:buClr>
              <a:buSzPts val="2000"/>
              <a:buNone/>
              <a:defRPr sz="1600" b="1"/>
            </a:lvl8pPr>
            <a:lvl9pPr marL="4114800" lvl="8" indent="-228600" algn="l">
              <a:lnSpc>
                <a:spcPct val="120000"/>
              </a:lnSpc>
              <a:spcBef>
                <a:spcPts val="500"/>
              </a:spcBef>
              <a:spcAft>
                <a:spcPts val="0"/>
              </a:spcAft>
              <a:buClr>
                <a:schemeClr val="lt1"/>
              </a:buClr>
              <a:buSzPts val="2000"/>
              <a:buNone/>
              <a:defRPr sz="1600" b="1"/>
            </a:lvl9pPr>
          </a:lstStyle>
          <a:p>
            <a:endParaRPr/>
          </a:p>
        </p:txBody>
      </p:sp>
      <p:sp>
        <p:nvSpPr>
          <p:cNvPr id="213" name="Google Shape;213;p16"/>
          <p:cNvSpPr>
            <a:spLocks noGrp="1"/>
          </p:cNvSpPr>
          <p:nvPr>
            <p:ph type="pic" idx="8"/>
          </p:nvPr>
        </p:nvSpPr>
        <p:spPr>
          <a:xfrm>
            <a:off x="7852442" y="2666998"/>
            <a:ext cx="3194969" cy="1524000"/>
          </a:xfrm>
          <a:prstGeom prst="round2DiagRect">
            <a:avLst>
              <a:gd name="adj1" fmla="val 16667"/>
              <a:gd name="adj2" fmla="val 0"/>
            </a:avLst>
          </a:prstGeom>
          <a:noFill/>
          <a:ln w="19050" cap="sq" cmpd="sng">
            <a:solidFill>
              <a:srgbClr val="B3FFFF">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txBody>
          <a:bodyPr spcFirstLastPara="1" wrap="square" lIns="91425" tIns="45700" rIns="91425" bIns="45700" anchor="t" anchorCtr="0">
            <a:noAutofit/>
          </a:bodyPr>
          <a:lstStyle>
            <a:lvl1pPr marR="0" lvl="0" algn="l" rtl="0">
              <a:lnSpc>
                <a:spcPct val="120000"/>
              </a:lnSpc>
              <a:spcBef>
                <a:spcPts val="1000"/>
              </a:spcBef>
              <a:spcAft>
                <a:spcPts val="0"/>
              </a:spcAft>
              <a:buClr>
                <a:schemeClr val="lt1"/>
              </a:buClr>
              <a:buSzPts val="2500"/>
              <a:buFont typeface="Arial"/>
              <a:buNone/>
              <a:defRPr sz="2000" b="0" i="0" u="none" strike="noStrike" cap="none">
                <a:solidFill>
                  <a:schemeClr val="lt1"/>
                </a:solidFill>
                <a:latin typeface="Twentieth Century"/>
                <a:ea typeface="Twentieth Century"/>
                <a:cs typeface="Twentieth Century"/>
                <a:sym typeface="Twentieth Century"/>
              </a:defRPr>
            </a:lvl1pPr>
            <a:lvl2pPr marR="0" lvl="1" algn="l" rtl="0">
              <a:lnSpc>
                <a:spcPct val="120000"/>
              </a:lnSpc>
              <a:spcBef>
                <a:spcPts val="500"/>
              </a:spcBef>
              <a:spcAft>
                <a:spcPts val="0"/>
              </a:spcAft>
              <a:buClr>
                <a:schemeClr val="lt1"/>
              </a:buClr>
              <a:buSzPts val="2500"/>
              <a:buFont typeface="Arial"/>
              <a:buChar char="•"/>
              <a:defRPr sz="2000" b="0" i="0" u="none" strike="noStrike" cap="none">
                <a:solidFill>
                  <a:schemeClr val="lt1"/>
                </a:solidFill>
                <a:latin typeface="Twentieth Century"/>
                <a:ea typeface="Twentieth Century"/>
                <a:cs typeface="Twentieth Century"/>
                <a:sym typeface="Twentieth Century"/>
              </a:defRPr>
            </a:lvl2pPr>
            <a:lvl3pPr marR="0" lvl="2" algn="l" rtl="0">
              <a:lnSpc>
                <a:spcPct val="120000"/>
              </a:lnSpc>
              <a:spcBef>
                <a:spcPts val="500"/>
              </a:spcBef>
              <a:spcAft>
                <a:spcPts val="0"/>
              </a:spcAft>
              <a:buClr>
                <a:schemeClr val="lt1"/>
              </a:buClr>
              <a:buSzPts val="2250"/>
              <a:buFont typeface="Arial"/>
              <a:buChar char="•"/>
              <a:defRPr sz="1800" b="0" i="0" u="none" strike="noStrike" cap="none">
                <a:solidFill>
                  <a:schemeClr val="lt1"/>
                </a:solidFill>
                <a:latin typeface="Twentieth Century"/>
                <a:ea typeface="Twentieth Century"/>
                <a:cs typeface="Twentieth Century"/>
                <a:sym typeface="Twentieth Century"/>
              </a:defRPr>
            </a:lvl3pPr>
            <a:lvl4pPr marR="0" lvl="3" algn="l" rtl="0">
              <a:lnSpc>
                <a:spcPct val="120000"/>
              </a:lnSpc>
              <a:spcBef>
                <a:spcPts val="500"/>
              </a:spcBef>
              <a:spcAft>
                <a:spcPts val="0"/>
              </a:spcAft>
              <a:buClr>
                <a:schemeClr val="lt1"/>
              </a:buClr>
              <a:buSzPts val="2000"/>
              <a:buFont typeface="Arial"/>
              <a:buChar char="•"/>
              <a:defRPr sz="1600" b="0" i="0" u="none" strike="noStrike" cap="none">
                <a:solidFill>
                  <a:schemeClr val="lt1"/>
                </a:solidFill>
                <a:latin typeface="Twentieth Century"/>
                <a:ea typeface="Twentieth Century"/>
                <a:cs typeface="Twentieth Century"/>
                <a:sym typeface="Twentieth Century"/>
              </a:defRPr>
            </a:lvl4pPr>
            <a:lvl5pPr marR="0" lvl="4" algn="l" rtl="0">
              <a:lnSpc>
                <a:spcPct val="120000"/>
              </a:lnSpc>
              <a:spcBef>
                <a:spcPts val="500"/>
              </a:spcBef>
              <a:spcAft>
                <a:spcPts val="0"/>
              </a:spcAft>
              <a:buClr>
                <a:schemeClr val="lt1"/>
              </a:buClr>
              <a:buSzPts val="2000"/>
              <a:buFont typeface="Arial"/>
              <a:buChar char="•"/>
              <a:defRPr sz="1600" b="0" i="0" u="none" strike="noStrike" cap="none">
                <a:solidFill>
                  <a:schemeClr val="lt1"/>
                </a:solidFill>
                <a:latin typeface="Twentieth Century"/>
                <a:ea typeface="Twentieth Century"/>
                <a:cs typeface="Twentieth Century"/>
                <a:sym typeface="Twentieth Century"/>
              </a:defRPr>
            </a:lvl5pPr>
            <a:lvl6pPr marR="0" lvl="5"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6pPr>
            <a:lvl7pPr marR="0" lvl="6"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7pPr>
            <a:lvl8pPr marR="0" lvl="7"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8pPr>
            <a:lvl9pPr marR="0" lvl="8"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214" name="Google Shape;214;p16"/>
          <p:cNvSpPr txBox="1">
            <a:spLocks noGrp="1"/>
          </p:cNvSpPr>
          <p:nvPr>
            <p:ph type="body" idx="9"/>
          </p:nvPr>
        </p:nvSpPr>
        <p:spPr>
          <a:xfrm>
            <a:off x="7852442" y="4980854"/>
            <a:ext cx="3194968" cy="810345"/>
          </a:xfrm>
          <a:prstGeom prst="rect">
            <a:avLst/>
          </a:prstGeom>
          <a:noFill/>
          <a:ln>
            <a:noFill/>
          </a:ln>
        </p:spPr>
        <p:txBody>
          <a:bodyPr spcFirstLastPara="1" wrap="square" lIns="91425" tIns="45700" rIns="91425" bIns="45700" anchor="t" anchorCtr="0">
            <a:noAutofit/>
          </a:bodyPr>
          <a:lstStyle>
            <a:lvl1pPr marL="457200" lvl="0" indent="-228600" algn="l">
              <a:lnSpc>
                <a:spcPct val="120000"/>
              </a:lnSpc>
              <a:spcBef>
                <a:spcPts val="1000"/>
              </a:spcBef>
              <a:spcAft>
                <a:spcPts val="0"/>
              </a:spcAft>
              <a:buClr>
                <a:schemeClr val="lt1"/>
              </a:buClr>
              <a:buSzPts val="1750"/>
              <a:buNone/>
              <a:defRPr sz="1400"/>
            </a:lvl1pPr>
            <a:lvl2pPr marL="914400" lvl="1" indent="-228600" algn="l">
              <a:lnSpc>
                <a:spcPct val="120000"/>
              </a:lnSpc>
              <a:spcBef>
                <a:spcPts val="500"/>
              </a:spcBef>
              <a:spcAft>
                <a:spcPts val="0"/>
              </a:spcAft>
              <a:buClr>
                <a:schemeClr val="lt1"/>
              </a:buClr>
              <a:buSzPts val="1500"/>
              <a:buNone/>
              <a:defRPr sz="1200"/>
            </a:lvl2pPr>
            <a:lvl3pPr marL="1371600" lvl="2" indent="-228600" algn="l">
              <a:lnSpc>
                <a:spcPct val="120000"/>
              </a:lnSpc>
              <a:spcBef>
                <a:spcPts val="500"/>
              </a:spcBef>
              <a:spcAft>
                <a:spcPts val="0"/>
              </a:spcAft>
              <a:buClr>
                <a:schemeClr val="lt1"/>
              </a:buClr>
              <a:buSzPts val="1250"/>
              <a:buNone/>
              <a:defRPr sz="1000"/>
            </a:lvl3pPr>
            <a:lvl4pPr marL="1828800" lvl="3" indent="-228600" algn="l">
              <a:lnSpc>
                <a:spcPct val="120000"/>
              </a:lnSpc>
              <a:spcBef>
                <a:spcPts val="500"/>
              </a:spcBef>
              <a:spcAft>
                <a:spcPts val="0"/>
              </a:spcAft>
              <a:buClr>
                <a:schemeClr val="lt1"/>
              </a:buClr>
              <a:buSzPts val="1125"/>
              <a:buNone/>
              <a:defRPr sz="900"/>
            </a:lvl4pPr>
            <a:lvl5pPr marL="2286000" lvl="4" indent="-228600" algn="l">
              <a:lnSpc>
                <a:spcPct val="120000"/>
              </a:lnSpc>
              <a:spcBef>
                <a:spcPts val="500"/>
              </a:spcBef>
              <a:spcAft>
                <a:spcPts val="0"/>
              </a:spcAft>
              <a:buClr>
                <a:schemeClr val="lt1"/>
              </a:buClr>
              <a:buSzPts val="1125"/>
              <a:buNone/>
              <a:defRPr sz="900"/>
            </a:lvl5pPr>
            <a:lvl6pPr marL="2743200" lvl="5" indent="-228600" algn="l">
              <a:lnSpc>
                <a:spcPct val="120000"/>
              </a:lnSpc>
              <a:spcBef>
                <a:spcPts val="500"/>
              </a:spcBef>
              <a:spcAft>
                <a:spcPts val="0"/>
              </a:spcAft>
              <a:buClr>
                <a:schemeClr val="lt1"/>
              </a:buClr>
              <a:buSzPts val="1125"/>
              <a:buNone/>
              <a:defRPr sz="900"/>
            </a:lvl6pPr>
            <a:lvl7pPr marL="3200400" lvl="6" indent="-228600" algn="l">
              <a:lnSpc>
                <a:spcPct val="120000"/>
              </a:lnSpc>
              <a:spcBef>
                <a:spcPts val="500"/>
              </a:spcBef>
              <a:spcAft>
                <a:spcPts val="0"/>
              </a:spcAft>
              <a:buClr>
                <a:schemeClr val="lt1"/>
              </a:buClr>
              <a:buSzPts val="1125"/>
              <a:buNone/>
              <a:defRPr sz="900"/>
            </a:lvl7pPr>
            <a:lvl8pPr marL="3657600" lvl="7" indent="-228600" algn="l">
              <a:lnSpc>
                <a:spcPct val="120000"/>
              </a:lnSpc>
              <a:spcBef>
                <a:spcPts val="500"/>
              </a:spcBef>
              <a:spcAft>
                <a:spcPts val="0"/>
              </a:spcAft>
              <a:buClr>
                <a:schemeClr val="lt1"/>
              </a:buClr>
              <a:buSzPts val="1125"/>
              <a:buNone/>
              <a:defRPr sz="900"/>
            </a:lvl8pPr>
            <a:lvl9pPr marL="4114800" lvl="8" indent="-228600" algn="l">
              <a:lnSpc>
                <a:spcPct val="120000"/>
              </a:lnSpc>
              <a:spcBef>
                <a:spcPts val="500"/>
              </a:spcBef>
              <a:spcAft>
                <a:spcPts val="0"/>
              </a:spcAft>
              <a:buClr>
                <a:schemeClr val="lt1"/>
              </a:buClr>
              <a:buSzPts val="1125"/>
              <a:buNone/>
              <a:defRPr sz="900"/>
            </a:lvl9pPr>
          </a:lstStyle>
          <a:p>
            <a:endParaRPr/>
          </a:p>
        </p:txBody>
      </p:sp>
      <p:sp>
        <p:nvSpPr>
          <p:cNvPr id="215" name="Google Shape;215;p16"/>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6" name="Google Shape;216;p16"/>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7" name="Google Shape;217;p16"/>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218"/>
        <p:cNvGrpSpPr/>
        <p:nvPr/>
      </p:nvGrpSpPr>
      <p:grpSpPr>
        <a:xfrm>
          <a:off x="0" y="0"/>
          <a:ext cx="0" cy="0"/>
          <a:chOff x="0" y="0"/>
          <a:chExt cx="0" cy="0"/>
        </a:xfrm>
      </p:grpSpPr>
      <p:sp>
        <p:nvSpPr>
          <p:cNvPr id="219" name="Google Shape;219;p17"/>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17"/>
          <p:cNvSpPr txBox="1">
            <a:spLocks noGrp="1"/>
          </p:cNvSpPr>
          <p:nvPr>
            <p:ph type="body" idx="1"/>
          </p:nvPr>
        </p:nvSpPr>
        <p:spPr>
          <a:xfrm rot="5400000">
            <a:off x="4323555" y="-932655"/>
            <a:ext cx="3541714" cy="9905999"/>
          </a:xfrm>
          <a:prstGeom prst="rect">
            <a:avLst/>
          </a:prstGeom>
          <a:noFill/>
          <a:ln>
            <a:noFill/>
          </a:ln>
        </p:spPr>
        <p:txBody>
          <a:bodyPr spcFirstLastPara="1" wrap="square" lIns="91425" tIns="45700" rIns="91425" bIns="45700" anchor="t" anchorCtr="0">
            <a:noAutofit/>
          </a:bodyPr>
          <a:lstStyle>
            <a:lvl1pPr marL="457200" lvl="0" indent="-371475" algn="l">
              <a:lnSpc>
                <a:spcPct val="120000"/>
              </a:lnSpc>
              <a:spcBef>
                <a:spcPts val="1000"/>
              </a:spcBef>
              <a:spcAft>
                <a:spcPts val="0"/>
              </a:spcAft>
              <a:buClr>
                <a:schemeClr val="lt1"/>
              </a:buClr>
              <a:buSzPts val="2250"/>
              <a:buChar char="•"/>
              <a:defRPr/>
            </a:lvl1pPr>
            <a:lvl2pPr marL="914400" lvl="1" indent="-371475" algn="l">
              <a:lnSpc>
                <a:spcPct val="120000"/>
              </a:lnSpc>
              <a:spcBef>
                <a:spcPts val="500"/>
              </a:spcBef>
              <a:spcAft>
                <a:spcPts val="0"/>
              </a:spcAft>
              <a:buClr>
                <a:schemeClr val="lt1"/>
              </a:buClr>
              <a:buSzPts val="2250"/>
              <a:buChar char="•"/>
              <a:defRPr/>
            </a:lvl2pPr>
            <a:lvl3pPr marL="1371600" lvl="2" indent="-371475" algn="l">
              <a:lnSpc>
                <a:spcPct val="120000"/>
              </a:lnSpc>
              <a:spcBef>
                <a:spcPts val="500"/>
              </a:spcBef>
              <a:spcAft>
                <a:spcPts val="0"/>
              </a:spcAft>
              <a:buClr>
                <a:schemeClr val="lt1"/>
              </a:buClr>
              <a:buSzPts val="2250"/>
              <a:buChar char="•"/>
              <a:defRPr/>
            </a:lvl3pPr>
            <a:lvl4pPr marL="1828800" lvl="3" indent="-371475" algn="l">
              <a:lnSpc>
                <a:spcPct val="120000"/>
              </a:lnSpc>
              <a:spcBef>
                <a:spcPts val="500"/>
              </a:spcBef>
              <a:spcAft>
                <a:spcPts val="0"/>
              </a:spcAft>
              <a:buClr>
                <a:schemeClr val="lt1"/>
              </a:buClr>
              <a:buSzPts val="2250"/>
              <a:buChar char="•"/>
              <a:defRPr/>
            </a:lvl4pPr>
            <a:lvl5pPr marL="2286000" lvl="4" indent="-371475" algn="l">
              <a:lnSpc>
                <a:spcPct val="120000"/>
              </a:lnSpc>
              <a:spcBef>
                <a:spcPts val="500"/>
              </a:spcBef>
              <a:spcAft>
                <a:spcPts val="0"/>
              </a:spcAft>
              <a:buClr>
                <a:schemeClr val="lt1"/>
              </a:buClr>
              <a:buSzPts val="2250"/>
              <a:buChar char="•"/>
              <a:defRPr/>
            </a:lvl5pPr>
            <a:lvl6pPr marL="2743200" lvl="5" indent="-371475" algn="l">
              <a:lnSpc>
                <a:spcPct val="120000"/>
              </a:lnSpc>
              <a:spcBef>
                <a:spcPts val="500"/>
              </a:spcBef>
              <a:spcAft>
                <a:spcPts val="0"/>
              </a:spcAft>
              <a:buClr>
                <a:schemeClr val="lt1"/>
              </a:buClr>
              <a:buSzPts val="2250"/>
              <a:buChar char="•"/>
              <a:defRPr/>
            </a:lvl6pPr>
            <a:lvl7pPr marL="3200400" lvl="6" indent="-371475" algn="l">
              <a:lnSpc>
                <a:spcPct val="120000"/>
              </a:lnSpc>
              <a:spcBef>
                <a:spcPts val="500"/>
              </a:spcBef>
              <a:spcAft>
                <a:spcPts val="0"/>
              </a:spcAft>
              <a:buClr>
                <a:schemeClr val="lt1"/>
              </a:buClr>
              <a:buSzPts val="2250"/>
              <a:buChar char="•"/>
              <a:defRPr/>
            </a:lvl7pPr>
            <a:lvl8pPr marL="3657600" lvl="7" indent="-371475" algn="l">
              <a:lnSpc>
                <a:spcPct val="120000"/>
              </a:lnSpc>
              <a:spcBef>
                <a:spcPts val="500"/>
              </a:spcBef>
              <a:spcAft>
                <a:spcPts val="0"/>
              </a:spcAft>
              <a:buClr>
                <a:schemeClr val="lt1"/>
              </a:buClr>
              <a:buSzPts val="2250"/>
              <a:buChar char="•"/>
              <a:defRPr/>
            </a:lvl8pPr>
            <a:lvl9pPr marL="4114800" lvl="8" indent="-371475" algn="l">
              <a:lnSpc>
                <a:spcPct val="120000"/>
              </a:lnSpc>
              <a:spcBef>
                <a:spcPts val="500"/>
              </a:spcBef>
              <a:spcAft>
                <a:spcPts val="0"/>
              </a:spcAft>
              <a:buClr>
                <a:schemeClr val="lt1"/>
              </a:buClr>
              <a:buSzPts val="2250"/>
              <a:buChar char="•"/>
              <a:defRPr/>
            </a:lvl9pPr>
          </a:lstStyle>
          <a:p>
            <a:endParaRPr/>
          </a:p>
        </p:txBody>
      </p:sp>
      <p:sp>
        <p:nvSpPr>
          <p:cNvPr id="221" name="Google Shape;221;p17"/>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2" name="Google Shape;222;p17"/>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3" name="Google Shape;223;p17"/>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224"/>
        <p:cNvGrpSpPr/>
        <p:nvPr/>
      </p:nvGrpSpPr>
      <p:grpSpPr>
        <a:xfrm>
          <a:off x="0" y="0"/>
          <a:ext cx="0" cy="0"/>
          <a:chOff x="0" y="0"/>
          <a:chExt cx="0" cy="0"/>
        </a:xfrm>
      </p:grpSpPr>
      <p:sp>
        <p:nvSpPr>
          <p:cNvPr id="225" name="Google Shape;225;p18"/>
          <p:cNvSpPr txBox="1">
            <a:spLocks noGrp="1"/>
          </p:cNvSpPr>
          <p:nvPr>
            <p:ph type="title"/>
          </p:nvPr>
        </p:nvSpPr>
        <p:spPr>
          <a:xfrm rot="5400000">
            <a:off x="7454105" y="2197894"/>
            <a:ext cx="5181601" cy="2005011"/>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6" name="Google Shape;226;p18"/>
          <p:cNvSpPr txBox="1">
            <a:spLocks noGrp="1"/>
          </p:cNvSpPr>
          <p:nvPr>
            <p:ph type="body" idx="1"/>
          </p:nvPr>
        </p:nvSpPr>
        <p:spPr>
          <a:xfrm rot="5400000">
            <a:off x="2424904" y="-673895"/>
            <a:ext cx="5181601" cy="7748590"/>
          </a:xfrm>
          <a:prstGeom prst="rect">
            <a:avLst/>
          </a:prstGeom>
          <a:noFill/>
          <a:ln>
            <a:noFill/>
          </a:ln>
        </p:spPr>
        <p:txBody>
          <a:bodyPr spcFirstLastPara="1" wrap="square" lIns="91425" tIns="45700" rIns="91425" bIns="45700" anchor="t" anchorCtr="0">
            <a:noAutofit/>
          </a:bodyPr>
          <a:lstStyle>
            <a:lvl1pPr marL="457200" lvl="0" indent="-371475" algn="l">
              <a:lnSpc>
                <a:spcPct val="120000"/>
              </a:lnSpc>
              <a:spcBef>
                <a:spcPts val="1000"/>
              </a:spcBef>
              <a:spcAft>
                <a:spcPts val="0"/>
              </a:spcAft>
              <a:buClr>
                <a:schemeClr val="lt1"/>
              </a:buClr>
              <a:buSzPts val="2250"/>
              <a:buChar char="•"/>
              <a:defRPr/>
            </a:lvl1pPr>
            <a:lvl2pPr marL="914400" lvl="1" indent="-371475" algn="l">
              <a:lnSpc>
                <a:spcPct val="120000"/>
              </a:lnSpc>
              <a:spcBef>
                <a:spcPts val="500"/>
              </a:spcBef>
              <a:spcAft>
                <a:spcPts val="0"/>
              </a:spcAft>
              <a:buClr>
                <a:schemeClr val="lt1"/>
              </a:buClr>
              <a:buSzPts val="2250"/>
              <a:buChar char="•"/>
              <a:defRPr/>
            </a:lvl2pPr>
            <a:lvl3pPr marL="1371600" lvl="2" indent="-371475" algn="l">
              <a:lnSpc>
                <a:spcPct val="120000"/>
              </a:lnSpc>
              <a:spcBef>
                <a:spcPts val="500"/>
              </a:spcBef>
              <a:spcAft>
                <a:spcPts val="0"/>
              </a:spcAft>
              <a:buClr>
                <a:schemeClr val="lt1"/>
              </a:buClr>
              <a:buSzPts val="2250"/>
              <a:buChar char="•"/>
              <a:defRPr/>
            </a:lvl3pPr>
            <a:lvl4pPr marL="1828800" lvl="3" indent="-371475" algn="l">
              <a:lnSpc>
                <a:spcPct val="120000"/>
              </a:lnSpc>
              <a:spcBef>
                <a:spcPts val="500"/>
              </a:spcBef>
              <a:spcAft>
                <a:spcPts val="0"/>
              </a:spcAft>
              <a:buClr>
                <a:schemeClr val="lt1"/>
              </a:buClr>
              <a:buSzPts val="2250"/>
              <a:buChar char="•"/>
              <a:defRPr/>
            </a:lvl4pPr>
            <a:lvl5pPr marL="2286000" lvl="4" indent="-371475" algn="l">
              <a:lnSpc>
                <a:spcPct val="120000"/>
              </a:lnSpc>
              <a:spcBef>
                <a:spcPts val="500"/>
              </a:spcBef>
              <a:spcAft>
                <a:spcPts val="0"/>
              </a:spcAft>
              <a:buClr>
                <a:schemeClr val="lt1"/>
              </a:buClr>
              <a:buSzPts val="2250"/>
              <a:buChar char="•"/>
              <a:defRPr/>
            </a:lvl5pPr>
            <a:lvl6pPr marL="2743200" lvl="5" indent="-371475" algn="l">
              <a:lnSpc>
                <a:spcPct val="120000"/>
              </a:lnSpc>
              <a:spcBef>
                <a:spcPts val="500"/>
              </a:spcBef>
              <a:spcAft>
                <a:spcPts val="0"/>
              </a:spcAft>
              <a:buClr>
                <a:schemeClr val="lt1"/>
              </a:buClr>
              <a:buSzPts val="2250"/>
              <a:buChar char="•"/>
              <a:defRPr/>
            </a:lvl6pPr>
            <a:lvl7pPr marL="3200400" lvl="6" indent="-371475" algn="l">
              <a:lnSpc>
                <a:spcPct val="120000"/>
              </a:lnSpc>
              <a:spcBef>
                <a:spcPts val="500"/>
              </a:spcBef>
              <a:spcAft>
                <a:spcPts val="0"/>
              </a:spcAft>
              <a:buClr>
                <a:schemeClr val="lt1"/>
              </a:buClr>
              <a:buSzPts val="2250"/>
              <a:buChar char="•"/>
              <a:defRPr/>
            </a:lvl7pPr>
            <a:lvl8pPr marL="3657600" lvl="7" indent="-371475" algn="l">
              <a:lnSpc>
                <a:spcPct val="120000"/>
              </a:lnSpc>
              <a:spcBef>
                <a:spcPts val="500"/>
              </a:spcBef>
              <a:spcAft>
                <a:spcPts val="0"/>
              </a:spcAft>
              <a:buClr>
                <a:schemeClr val="lt1"/>
              </a:buClr>
              <a:buSzPts val="2250"/>
              <a:buChar char="•"/>
              <a:defRPr/>
            </a:lvl8pPr>
            <a:lvl9pPr marL="4114800" lvl="8" indent="-371475" algn="l">
              <a:lnSpc>
                <a:spcPct val="120000"/>
              </a:lnSpc>
              <a:spcBef>
                <a:spcPts val="500"/>
              </a:spcBef>
              <a:spcAft>
                <a:spcPts val="0"/>
              </a:spcAft>
              <a:buClr>
                <a:schemeClr val="lt1"/>
              </a:buClr>
              <a:buSzPts val="2250"/>
              <a:buChar char="•"/>
              <a:defRPr/>
            </a:lvl9pPr>
          </a:lstStyle>
          <a:p>
            <a:endParaRPr/>
          </a:p>
        </p:txBody>
      </p:sp>
      <p:sp>
        <p:nvSpPr>
          <p:cNvPr id="227" name="Google Shape;227;p18"/>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8" name="Google Shape;228;p18"/>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9" name="Google Shape;229;p18"/>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277"/>
        <p:cNvGrpSpPr/>
        <p:nvPr/>
      </p:nvGrpSpPr>
      <p:grpSpPr>
        <a:xfrm>
          <a:off x="0" y="0"/>
          <a:ext cx="0" cy="0"/>
          <a:chOff x="0" y="0"/>
          <a:chExt cx="0" cy="0"/>
        </a:xfrm>
      </p:grpSpPr>
      <p:sp>
        <p:nvSpPr>
          <p:cNvPr id="278" name="Google Shape;278;p20"/>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9" name="Google Shape;279;p20"/>
          <p:cNvSpPr txBox="1">
            <a:spLocks noGrp="1"/>
          </p:cNvSpPr>
          <p:nvPr>
            <p:ph type="body" idx="1"/>
          </p:nvPr>
        </p:nvSpPr>
        <p:spPr>
          <a:xfrm>
            <a:off x="1141410" y="2249486"/>
            <a:ext cx="4878389" cy="3541714"/>
          </a:xfrm>
          <a:prstGeom prst="rect">
            <a:avLst/>
          </a:prstGeom>
          <a:noFill/>
          <a:ln>
            <a:noFill/>
          </a:ln>
        </p:spPr>
        <p:txBody>
          <a:bodyPr spcFirstLastPara="1" wrap="square" lIns="91425" tIns="45700" rIns="91425" bIns="45700" anchor="t" anchorCtr="0">
            <a:noAutofit/>
          </a:bodyPr>
          <a:lstStyle>
            <a:lvl1pPr marL="457200" lvl="0" indent="-371475" algn="l">
              <a:lnSpc>
                <a:spcPct val="120000"/>
              </a:lnSpc>
              <a:spcBef>
                <a:spcPts val="1000"/>
              </a:spcBef>
              <a:spcAft>
                <a:spcPts val="0"/>
              </a:spcAft>
              <a:buClr>
                <a:schemeClr val="dk1"/>
              </a:buClr>
              <a:buSzPts val="2250"/>
              <a:buChar char="•"/>
              <a:defRPr/>
            </a:lvl1pPr>
            <a:lvl2pPr marL="914400" lvl="1" indent="-371475" algn="l">
              <a:lnSpc>
                <a:spcPct val="120000"/>
              </a:lnSpc>
              <a:spcBef>
                <a:spcPts val="500"/>
              </a:spcBef>
              <a:spcAft>
                <a:spcPts val="0"/>
              </a:spcAft>
              <a:buClr>
                <a:schemeClr val="dk1"/>
              </a:buClr>
              <a:buSzPts val="2250"/>
              <a:buChar char="•"/>
              <a:defRPr/>
            </a:lvl2pPr>
            <a:lvl3pPr marL="1371600" lvl="2" indent="-371475" algn="l">
              <a:lnSpc>
                <a:spcPct val="120000"/>
              </a:lnSpc>
              <a:spcBef>
                <a:spcPts val="500"/>
              </a:spcBef>
              <a:spcAft>
                <a:spcPts val="0"/>
              </a:spcAft>
              <a:buClr>
                <a:schemeClr val="dk1"/>
              </a:buClr>
              <a:buSzPts val="2250"/>
              <a:buChar char="•"/>
              <a:defRPr/>
            </a:lvl3pPr>
            <a:lvl4pPr marL="1828800" lvl="3" indent="-371475" algn="l">
              <a:lnSpc>
                <a:spcPct val="120000"/>
              </a:lnSpc>
              <a:spcBef>
                <a:spcPts val="500"/>
              </a:spcBef>
              <a:spcAft>
                <a:spcPts val="0"/>
              </a:spcAft>
              <a:buClr>
                <a:schemeClr val="dk1"/>
              </a:buClr>
              <a:buSzPts val="2250"/>
              <a:buChar char="•"/>
              <a:defRPr/>
            </a:lvl4pPr>
            <a:lvl5pPr marL="2286000" lvl="4" indent="-371475" algn="l">
              <a:lnSpc>
                <a:spcPct val="120000"/>
              </a:lnSpc>
              <a:spcBef>
                <a:spcPts val="500"/>
              </a:spcBef>
              <a:spcAft>
                <a:spcPts val="0"/>
              </a:spcAft>
              <a:buClr>
                <a:schemeClr val="dk1"/>
              </a:buClr>
              <a:buSzPts val="2250"/>
              <a:buChar char="•"/>
              <a:defRPr/>
            </a:lvl5pPr>
            <a:lvl6pPr marL="2743200" lvl="5" indent="-371475" algn="l">
              <a:lnSpc>
                <a:spcPct val="120000"/>
              </a:lnSpc>
              <a:spcBef>
                <a:spcPts val="500"/>
              </a:spcBef>
              <a:spcAft>
                <a:spcPts val="0"/>
              </a:spcAft>
              <a:buClr>
                <a:schemeClr val="dk1"/>
              </a:buClr>
              <a:buSzPts val="2250"/>
              <a:buChar char="•"/>
              <a:defRPr/>
            </a:lvl6pPr>
            <a:lvl7pPr marL="3200400" lvl="6" indent="-371475" algn="l">
              <a:lnSpc>
                <a:spcPct val="120000"/>
              </a:lnSpc>
              <a:spcBef>
                <a:spcPts val="500"/>
              </a:spcBef>
              <a:spcAft>
                <a:spcPts val="0"/>
              </a:spcAft>
              <a:buClr>
                <a:schemeClr val="dk1"/>
              </a:buClr>
              <a:buSzPts val="2250"/>
              <a:buChar char="•"/>
              <a:defRPr/>
            </a:lvl7pPr>
            <a:lvl8pPr marL="3657600" lvl="7" indent="-371475" algn="l">
              <a:lnSpc>
                <a:spcPct val="120000"/>
              </a:lnSpc>
              <a:spcBef>
                <a:spcPts val="500"/>
              </a:spcBef>
              <a:spcAft>
                <a:spcPts val="0"/>
              </a:spcAft>
              <a:buClr>
                <a:schemeClr val="dk1"/>
              </a:buClr>
              <a:buSzPts val="2250"/>
              <a:buChar char="•"/>
              <a:defRPr/>
            </a:lvl8pPr>
            <a:lvl9pPr marL="4114800" lvl="8" indent="-371475" algn="l">
              <a:lnSpc>
                <a:spcPct val="120000"/>
              </a:lnSpc>
              <a:spcBef>
                <a:spcPts val="500"/>
              </a:spcBef>
              <a:spcAft>
                <a:spcPts val="0"/>
              </a:spcAft>
              <a:buClr>
                <a:schemeClr val="dk1"/>
              </a:buClr>
              <a:buSzPts val="2250"/>
              <a:buChar char="•"/>
              <a:defRPr/>
            </a:lvl9pPr>
          </a:lstStyle>
          <a:p>
            <a:endParaRPr/>
          </a:p>
        </p:txBody>
      </p:sp>
      <p:sp>
        <p:nvSpPr>
          <p:cNvPr id="280" name="Google Shape;280;p20"/>
          <p:cNvSpPr txBox="1">
            <a:spLocks noGrp="1"/>
          </p:cNvSpPr>
          <p:nvPr>
            <p:ph type="body" idx="2"/>
          </p:nvPr>
        </p:nvSpPr>
        <p:spPr>
          <a:xfrm>
            <a:off x="6172200" y="2249486"/>
            <a:ext cx="4875211" cy="3541714"/>
          </a:xfrm>
          <a:prstGeom prst="rect">
            <a:avLst/>
          </a:prstGeom>
          <a:noFill/>
          <a:ln>
            <a:noFill/>
          </a:ln>
        </p:spPr>
        <p:txBody>
          <a:bodyPr spcFirstLastPara="1" wrap="square" lIns="91425" tIns="45700" rIns="91425" bIns="45700" anchor="t" anchorCtr="0">
            <a:noAutofit/>
          </a:bodyPr>
          <a:lstStyle>
            <a:lvl1pPr marL="457200" lvl="0" indent="-371475" algn="l">
              <a:lnSpc>
                <a:spcPct val="120000"/>
              </a:lnSpc>
              <a:spcBef>
                <a:spcPts val="1000"/>
              </a:spcBef>
              <a:spcAft>
                <a:spcPts val="0"/>
              </a:spcAft>
              <a:buClr>
                <a:schemeClr val="dk1"/>
              </a:buClr>
              <a:buSzPts val="2250"/>
              <a:buChar char="•"/>
              <a:defRPr/>
            </a:lvl1pPr>
            <a:lvl2pPr marL="914400" lvl="1" indent="-371475" algn="l">
              <a:lnSpc>
                <a:spcPct val="120000"/>
              </a:lnSpc>
              <a:spcBef>
                <a:spcPts val="500"/>
              </a:spcBef>
              <a:spcAft>
                <a:spcPts val="0"/>
              </a:spcAft>
              <a:buClr>
                <a:schemeClr val="dk1"/>
              </a:buClr>
              <a:buSzPts val="2250"/>
              <a:buChar char="•"/>
              <a:defRPr/>
            </a:lvl2pPr>
            <a:lvl3pPr marL="1371600" lvl="2" indent="-371475" algn="l">
              <a:lnSpc>
                <a:spcPct val="120000"/>
              </a:lnSpc>
              <a:spcBef>
                <a:spcPts val="500"/>
              </a:spcBef>
              <a:spcAft>
                <a:spcPts val="0"/>
              </a:spcAft>
              <a:buClr>
                <a:schemeClr val="dk1"/>
              </a:buClr>
              <a:buSzPts val="2250"/>
              <a:buChar char="•"/>
              <a:defRPr/>
            </a:lvl3pPr>
            <a:lvl4pPr marL="1828800" lvl="3" indent="-371475" algn="l">
              <a:lnSpc>
                <a:spcPct val="120000"/>
              </a:lnSpc>
              <a:spcBef>
                <a:spcPts val="500"/>
              </a:spcBef>
              <a:spcAft>
                <a:spcPts val="0"/>
              </a:spcAft>
              <a:buClr>
                <a:schemeClr val="dk1"/>
              </a:buClr>
              <a:buSzPts val="2250"/>
              <a:buChar char="•"/>
              <a:defRPr/>
            </a:lvl4pPr>
            <a:lvl5pPr marL="2286000" lvl="4" indent="-371475" algn="l">
              <a:lnSpc>
                <a:spcPct val="120000"/>
              </a:lnSpc>
              <a:spcBef>
                <a:spcPts val="500"/>
              </a:spcBef>
              <a:spcAft>
                <a:spcPts val="0"/>
              </a:spcAft>
              <a:buClr>
                <a:schemeClr val="dk1"/>
              </a:buClr>
              <a:buSzPts val="2250"/>
              <a:buChar char="•"/>
              <a:defRPr/>
            </a:lvl5pPr>
            <a:lvl6pPr marL="2743200" lvl="5" indent="-371475" algn="l">
              <a:lnSpc>
                <a:spcPct val="120000"/>
              </a:lnSpc>
              <a:spcBef>
                <a:spcPts val="500"/>
              </a:spcBef>
              <a:spcAft>
                <a:spcPts val="0"/>
              </a:spcAft>
              <a:buClr>
                <a:schemeClr val="dk1"/>
              </a:buClr>
              <a:buSzPts val="2250"/>
              <a:buChar char="•"/>
              <a:defRPr/>
            </a:lvl6pPr>
            <a:lvl7pPr marL="3200400" lvl="6" indent="-371475" algn="l">
              <a:lnSpc>
                <a:spcPct val="120000"/>
              </a:lnSpc>
              <a:spcBef>
                <a:spcPts val="500"/>
              </a:spcBef>
              <a:spcAft>
                <a:spcPts val="0"/>
              </a:spcAft>
              <a:buClr>
                <a:schemeClr val="dk1"/>
              </a:buClr>
              <a:buSzPts val="2250"/>
              <a:buChar char="•"/>
              <a:defRPr/>
            </a:lvl7pPr>
            <a:lvl8pPr marL="3657600" lvl="7" indent="-371475" algn="l">
              <a:lnSpc>
                <a:spcPct val="120000"/>
              </a:lnSpc>
              <a:spcBef>
                <a:spcPts val="500"/>
              </a:spcBef>
              <a:spcAft>
                <a:spcPts val="0"/>
              </a:spcAft>
              <a:buClr>
                <a:schemeClr val="dk1"/>
              </a:buClr>
              <a:buSzPts val="2250"/>
              <a:buChar char="•"/>
              <a:defRPr/>
            </a:lvl8pPr>
            <a:lvl9pPr marL="4114800" lvl="8" indent="-371475" algn="l">
              <a:lnSpc>
                <a:spcPct val="120000"/>
              </a:lnSpc>
              <a:spcBef>
                <a:spcPts val="500"/>
              </a:spcBef>
              <a:spcAft>
                <a:spcPts val="0"/>
              </a:spcAft>
              <a:buClr>
                <a:schemeClr val="dk1"/>
              </a:buClr>
              <a:buSzPts val="2250"/>
              <a:buChar char="•"/>
              <a:defRPr/>
            </a:lvl9pPr>
          </a:lstStyle>
          <a:p>
            <a:endParaRPr/>
          </a:p>
        </p:txBody>
      </p:sp>
      <p:sp>
        <p:nvSpPr>
          <p:cNvPr id="281" name="Google Shape;281;p20"/>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2" name="Google Shape;282;p20"/>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3" name="Google Shape;283;p20"/>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114"/>
        <p:cNvGrpSpPr/>
        <p:nvPr/>
      </p:nvGrpSpPr>
      <p:grpSpPr>
        <a:xfrm>
          <a:off x="0" y="0"/>
          <a:ext cx="0" cy="0"/>
          <a:chOff x="0" y="0"/>
          <a:chExt cx="0" cy="0"/>
        </a:xfrm>
      </p:grpSpPr>
      <p:sp>
        <p:nvSpPr>
          <p:cNvPr id="115" name="Google Shape;115;p3"/>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3"/>
          <p:cNvSpPr txBox="1">
            <a:spLocks noGrp="1"/>
          </p:cNvSpPr>
          <p:nvPr>
            <p:ph type="body" idx="1"/>
          </p:nvPr>
        </p:nvSpPr>
        <p:spPr>
          <a:xfrm>
            <a:off x="1141410" y="2249486"/>
            <a:ext cx="4878389" cy="3541714"/>
          </a:xfrm>
          <a:prstGeom prst="rect">
            <a:avLst/>
          </a:prstGeom>
          <a:noFill/>
          <a:ln>
            <a:noFill/>
          </a:ln>
        </p:spPr>
        <p:txBody>
          <a:bodyPr spcFirstLastPara="1" wrap="square" lIns="91425" tIns="45700" rIns="91425" bIns="45700" anchor="t" anchorCtr="0">
            <a:noAutofit/>
          </a:bodyPr>
          <a:lstStyle>
            <a:lvl1pPr marL="457200" lvl="0" indent="-371475" algn="l">
              <a:lnSpc>
                <a:spcPct val="120000"/>
              </a:lnSpc>
              <a:spcBef>
                <a:spcPts val="1000"/>
              </a:spcBef>
              <a:spcAft>
                <a:spcPts val="0"/>
              </a:spcAft>
              <a:buClr>
                <a:schemeClr val="lt1"/>
              </a:buClr>
              <a:buSzPts val="2250"/>
              <a:buChar char="•"/>
              <a:defRPr/>
            </a:lvl1pPr>
            <a:lvl2pPr marL="914400" lvl="1" indent="-371475" algn="l">
              <a:lnSpc>
                <a:spcPct val="120000"/>
              </a:lnSpc>
              <a:spcBef>
                <a:spcPts val="500"/>
              </a:spcBef>
              <a:spcAft>
                <a:spcPts val="0"/>
              </a:spcAft>
              <a:buClr>
                <a:schemeClr val="lt1"/>
              </a:buClr>
              <a:buSzPts val="2250"/>
              <a:buChar char="•"/>
              <a:defRPr/>
            </a:lvl2pPr>
            <a:lvl3pPr marL="1371600" lvl="2" indent="-371475" algn="l">
              <a:lnSpc>
                <a:spcPct val="120000"/>
              </a:lnSpc>
              <a:spcBef>
                <a:spcPts val="500"/>
              </a:spcBef>
              <a:spcAft>
                <a:spcPts val="0"/>
              </a:spcAft>
              <a:buClr>
                <a:schemeClr val="lt1"/>
              </a:buClr>
              <a:buSzPts val="2250"/>
              <a:buChar char="•"/>
              <a:defRPr/>
            </a:lvl3pPr>
            <a:lvl4pPr marL="1828800" lvl="3" indent="-371475" algn="l">
              <a:lnSpc>
                <a:spcPct val="120000"/>
              </a:lnSpc>
              <a:spcBef>
                <a:spcPts val="500"/>
              </a:spcBef>
              <a:spcAft>
                <a:spcPts val="0"/>
              </a:spcAft>
              <a:buClr>
                <a:schemeClr val="lt1"/>
              </a:buClr>
              <a:buSzPts val="2250"/>
              <a:buChar char="•"/>
              <a:defRPr/>
            </a:lvl4pPr>
            <a:lvl5pPr marL="2286000" lvl="4" indent="-371475" algn="l">
              <a:lnSpc>
                <a:spcPct val="120000"/>
              </a:lnSpc>
              <a:spcBef>
                <a:spcPts val="500"/>
              </a:spcBef>
              <a:spcAft>
                <a:spcPts val="0"/>
              </a:spcAft>
              <a:buClr>
                <a:schemeClr val="lt1"/>
              </a:buClr>
              <a:buSzPts val="2250"/>
              <a:buChar char="•"/>
              <a:defRPr/>
            </a:lvl5pPr>
            <a:lvl6pPr marL="2743200" lvl="5" indent="-371475" algn="l">
              <a:lnSpc>
                <a:spcPct val="120000"/>
              </a:lnSpc>
              <a:spcBef>
                <a:spcPts val="500"/>
              </a:spcBef>
              <a:spcAft>
                <a:spcPts val="0"/>
              </a:spcAft>
              <a:buClr>
                <a:schemeClr val="lt1"/>
              </a:buClr>
              <a:buSzPts val="2250"/>
              <a:buChar char="•"/>
              <a:defRPr/>
            </a:lvl6pPr>
            <a:lvl7pPr marL="3200400" lvl="6" indent="-371475" algn="l">
              <a:lnSpc>
                <a:spcPct val="120000"/>
              </a:lnSpc>
              <a:spcBef>
                <a:spcPts val="500"/>
              </a:spcBef>
              <a:spcAft>
                <a:spcPts val="0"/>
              </a:spcAft>
              <a:buClr>
                <a:schemeClr val="lt1"/>
              </a:buClr>
              <a:buSzPts val="2250"/>
              <a:buChar char="•"/>
              <a:defRPr/>
            </a:lvl7pPr>
            <a:lvl8pPr marL="3657600" lvl="7" indent="-371475" algn="l">
              <a:lnSpc>
                <a:spcPct val="120000"/>
              </a:lnSpc>
              <a:spcBef>
                <a:spcPts val="500"/>
              </a:spcBef>
              <a:spcAft>
                <a:spcPts val="0"/>
              </a:spcAft>
              <a:buClr>
                <a:schemeClr val="lt1"/>
              </a:buClr>
              <a:buSzPts val="2250"/>
              <a:buChar char="•"/>
              <a:defRPr/>
            </a:lvl8pPr>
            <a:lvl9pPr marL="4114800" lvl="8" indent="-371475" algn="l">
              <a:lnSpc>
                <a:spcPct val="120000"/>
              </a:lnSpc>
              <a:spcBef>
                <a:spcPts val="500"/>
              </a:spcBef>
              <a:spcAft>
                <a:spcPts val="0"/>
              </a:spcAft>
              <a:buClr>
                <a:schemeClr val="lt1"/>
              </a:buClr>
              <a:buSzPts val="2250"/>
              <a:buChar char="•"/>
              <a:defRPr/>
            </a:lvl9pPr>
          </a:lstStyle>
          <a:p>
            <a:endParaRPr/>
          </a:p>
        </p:txBody>
      </p:sp>
      <p:sp>
        <p:nvSpPr>
          <p:cNvPr id="117" name="Google Shape;117;p3"/>
          <p:cNvSpPr txBox="1">
            <a:spLocks noGrp="1"/>
          </p:cNvSpPr>
          <p:nvPr>
            <p:ph type="body" idx="2"/>
          </p:nvPr>
        </p:nvSpPr>
        <p:spPr>
          <a:xfrm>
            <a:off x="6172200" y="2249486"/>
            <a:ext cx="4875211" cy="3541714"/>
          </a:xfrm>
          <a:prstGeom prst="rect">
            <a:avLst/>
          </a:prstGeom>
          <a:noFill/>
          <a:ln>
            <a:noFill/>
          </a:ln>
        </p:spPr>
        <p:txBody>
          <a:bodyPr spcFirstLastPara="1" wrap="square" lIns="91425" tIns="45700" rIns="91425" bIns="45700" anchor="t" anchorCtr="0">
            <a:noAutofit/>
          </a:bodyPr>
          <a:lstStyle>
            <a:lvl1pPr marL="457200" lvl="0" indent="-371475" algn="l">
              <a:lnSpc>
                <a:spcPct val="120000"/>
              </a:lnSpc>
              <a:spcBef>
                <a:spcPts val="1000"/>
              </a:spcBef>
              <a:spcAft>
                <a:spcPts val="0"/>
              </a:spcAft>
              <a:buClr>
                <a:schemeClr val="lt1"/>
              </a:buClr>
              <a:buSzPts val="2250"/>
              <a:buChar char="•"/>
              <a:defRPr/>
            </a:lvl1pPr>
            <a:lvl2pPr marL="914400" lvl="1" indent="-371475" algn="l">
              <a:lnSpc>
                <a:spcPct val="120000"/>
              </a:lnSpc>
              <a:spcBef>
                <a:spcPts val="500"/>
              </a:spcBef>
              <a:spcAft>
                <a:spcPts val="0"/>
              </a:spcAft>
              <a:buClr>
                <a:schemeClr val="lt1"/>
              </a:buClr>
              <a:buSzPts val="2250"/>
              <a:buChar char="•"/>
              <a:defRPr/>
            </a:lvl2pPr>
            <a:lvl3pPr marL="1371600" lvl="2" indent="-371475" algn="l">
              <a:lnSpc>
                <a:spcPct val="120000"/>
              </a:lnSpc>
              <a:spcBef>
                <a:spcPts val="500"/>
              </a:spcBef>
              <a:spcAft>
                <a:spcPts val="0"/>
              </a:spcAft>
              <a:buClr>
                <a:schemeClr val="lt1"/>
              </a:buClr>
              <a:buSzPts val="2250"/>
              <a:buChar char="•"/>
              <a:defRPr/>
            </a:lvl3pPr>
            <a:lvl4pPr marL="1828800" lvl="3" indent="-371475" algn="l">
              <a:lnSpc>
                <a:spcPct val="120000"/>
              </a:lnSpc>
              <a:spcBef>
                <a:spcPts val="500"/>
              </a:spcBef>
              <a:spcAft>
                <a:spcPts val="0"/>
              </a:spcAft>
              <a:buClr>
                <a:schemeClr val="lt1"/>
              </a:buClr>
              <a:buSzPts val="2250"/>
              <a:buChar char="•"/>
              <a:defRPr/>
            </a:lvl4pPr>
            <a:lvl5pPr marL="2286000" lvl="4" indent="-371475" algn="l">
              <a:lnSpc>
                <a:spcPct val="120000"/>
              </a:lnSpc>
              <a:spcBef>
                <a:spcPts val="500"/>
              </a:spcBef>
              <a:spcAft>
                <a:spcPts val="0"/>
              </a:spcAft>
              <a:buClr>
                <a:schemeClr val="lt1"/>
              </a:buClr>
              <a:buSzPts val="2250"/>
              <a:buChar char="•"/>
              <a:defRPr/>
            </a:lvl5pPr>
            <a:lvl6pPr marL="2743200" lvl="5" indent="-371475" algn="l">
              <a:lnSpc>
                <a:spcPct val="120000"/>
              </a:lnSpc>
              <a:spcBef>
                <a:spcPts val="500"/>
              </a:spcBef>
              <a:spcAft>
                <a:spcPts val="0"/>
              </a:spcAft>
              <a:buClr>
                <a:schemeClr val="lt1"/>
              </a:buClr>
              <a:buSzPts val="2250"/>
              <a:buChar char="•"/>
              <a:defRPr/>
            </a:lvl6pPr>
            <a:lvl7pPr marL="3200400" lvl="6" indent="-371475" algn="l">
              <a:lnSpc>
                <a:spcPct val="120000"/>
              </a:lnSpc>
              <a:spcBef>
                <a:spcPts val="500"/>
              </a:spcBef>
              <a:spcAft>
                <a:spcPts val="0"/>
              </a:spcAft>
              <a:buClr>
                <a:schemeClr val="lt1"/>
              </a:buClr>
              <a:buSzPts val="2250"/>
              <a:buChar char="•"/>
              <a:defRPr/>
            </a:lvl7pPr>
            <a:lvl8pPr marL="3657600" lvl="7" indent="-371475" algn="l">
              <a:lnSpc>
                <a:spcPct val="120000"/>
              </a:lnSpc>
              <a:spcBef>
                <a:spcPts val="500"/>
              </a:spcBef>
              <a:spcAft>
                <a:spcPts val="0"/>
              </a:spcAft>
              <a:buClr>
                <a:schemeClr val="lt1"/>
              </a:buClr>
              <a:buSzPts val="2250"/>
              <a:buChar char="•"/>
              <a:defRPr/>
            </a:lvl8pPr>
            <a:lvl9pPr marL="4114800" lvl="8" indent="-371475" algn="l">
              <a:lnSpc>
                <a:spcPct val="120000"/>
              </a:lnSpc>
              <a:spcBef>
                <a:spcPts val="500"/>
              </a:spcBef>
              <a:spcAft>
                <a:spcPts val="0"/>
              </a:spcAft>
              <a:buClr>
                <a:schemeClr val="lt1"/>
              </a:buClr>
              <a:buSzPts val="2250"/>
              <a:buChar char="•"/>
              <a:defRPr/>
            </a:lvl9pPr>
          </a:lstStyle>
          <a:p>
            <a:endParaRPr/>
          </a:p>
        </p:txBody>
      </p:sp>
      <p:sp>
        <p:nvSpPr>
          <p:cNvPr id="118" name="Google Shape;118;p3"/>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3"/>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3"/>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121"/>
        <p:cNvGrpSpPr/>
        <p:nvPr/>
      </p:nvGrpSpPr>
      <p:grpSpPr>
        <a:xfrm>
          <a:off x="0" y="0"/>
          <a:ext cx="0" cy="0"/>
          <a:chOff x="0" y="0"/>
          <a:chExt cx="0" cy="0"/>
        </a:xfrm>
      </p:grpSpPr>
      <p:sp>
        <p:nvSpPr>
          <p:cNvPr id="122" name="Google Shape;122;p4"/>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3" name="Google Shape;123;p4"/>
          <p:cNvSpPr txBox="1">
            <a:spLocks noGrp="1"/>
          </p:cNvSpPr>
          <p:nvPr>
            <p:ph type="body" idx="1"/>
          </p:nvPr>
        </p:nvSpPr>
        <p:spPr>
          <a:xfrm>
            <a:off x="1141412" y="2249487"/>
            <a:ext cx="9905999" cy="3541714"/>
          </a:xfrm>
          <a:prstGeom prst="rect">
            <a:avLst/>
          </a:prstGeom>
          <a:noFill/>
          <a:ln>
            <a:noFill/>
          </a:ln>
        </p:spPr>
        <p:txBody>
          <a:bodyPr spcFirstLastPara="1" wrap="square" lIns="91425" tIns="45700" rIns="91425" bIns="45700" anchor="t" anchorCtr="0">
            <a:noAutofit/>
          </a:bodyPr>
          <a:lstStyle>
            <a:lvl1pPr marL="457200" lvl="0" indent="-371475" algn="l">
              <a:lnSpc>
                <a:spcPct val="120000"/>
              </a:lnSpc>
              <a:spcBef>
                <a:spcPts val="1000"/>
              </a:spcBef>
              <a:spcAft>
                <a:spcPts val="0"/>
              </a:spcAft>
              <a:buClr>
                <a:schemeClr val="lt1"/>
              </a:buClr>
              <a:buSzPts val="2250"/>
              <a:buChar char="•"/>
              <a:defRPr/>
            </a:lvl1pPr>
            <a:lvl2pPr marL="914400" lvl="1" indent="-371475" algn="l">
              <a:lnSpc>
                <a:spcPct val="120000"/>
              </a:lnSpc>
              <a:spcBef>
                <a:spcPts val="500"/>
              </a:spcBef>
              <a:spcAft>
                <a:spcPts val="0"/>
              </a:spcAft>
              <a:buClr>
                <a:schemeClr val="lt1"/>
              </a:buClr>
              <a:buSzPts val="2250"/>
              <a:buChar char="•"/>
              <a:defRPr/>
            </a:lvl2pPr>
            <a:lvl3pPr marL="1371600" lvl="2" indent="-371475" algn="l">
              <a:lnSpc>
                <a:spcPct val="120000"/>
              </a:lnSpc>
              <a:spcBef>
                <a:spcPts val="500"/>
              </a:spcBef>
              <a:spcAft>
                <a:spcPts val="0"/>
              </a:spcAft>
              <a:buClr>
                <a:schemeClr val="lt1"/>
              </a:buClr>
              <a:buSzPts val="2250"/>
              <a:buChar char="•"/>
              <a:defRPr/>
            </a:lvl3pPr>
            <a:lvl4pPr marL="1828800" lvl="3" indent="-371475" algn="l">
              <a:lnSpc>
                <a:spcPct val="120000"/>
              </a:lnSpc>
              <a:spcBef>
                <a:spcPts val="500"/>
              </a:spcBef>
              <a:spcAft>
                <a:spcPts val="0"/>
              </a:spcAft>
              <a:buClr>
                <a:schemeClr val="lt1"/>
              </a:buClr>
              <a:buSzPts val="2250"/>
              <a:buChar char="•"/>
              <a:defRPr/>
            </a:lvl4pPr>
            <a:lvl5pPr marL="2286000" lvl="4" indent="-371475" algn="l">
              <a:lnSpc>
                <a:spcPct val="120000"/>
              </a:lnSpc>
              <a:spcBef>
                <a:spcPts val="500"/>
              </a:spcBef>
              <a:spcAft>
                <a:spcPts val="0"/>
              </a:spcAft>
              <a:buClr>
                <a:schemeClr val="lt1"/>
              </a:buClr>
              <a:buSzPts val="2250"/>
              <a:buChar char="•"/>
              <a:defRPr/>
            </a:lvl5pPr>
            <a:lvl6pPr marL="2743200" lvl="5" indent="-371475" algn="l">
              <a:lnSpc>
                <a:spcPct val="120000"/>
              </a:lnSpc>
              <a:spcBef>
                <a:spcPts val="500"/>
              </a:spcBef>
              <a:spcAft>
                <a:spcPts val="0"/>
              </a:spcAft>
              <a:buClr>
                <a:schemeClr val="lt1"/>
              </a:buClr>
              <a:buSzPts val="2250"/>
              <a:buChar char="•"/>
              <a:defRPr/>
            </a:lvl6pPr>
            <a:lvl7pPr marL="3200400" lvl="6" indent="-371475" algn="l">
              <a:lnSpc>
                <a:spcPct val="120000"/>
              </a:lnSpc>
              <a:spcBef>
                <a:spcPts val="500"/>
              </a:spcBef>
              <a:spcAft>
                <a:spcPts val="0"/>
              </a:spcAft>
              <a:buClr>
                <a:schemeClr val="lt1"/>
              </a:buClr>
              <a:buSzPts val="2250"/>
              <a:buChar char="•"/>
              <a:defRPr/>
            </a:lvl7pPr>
            <a:lvl8pPr marL="3657600" lvl="7" indent="-371475" algn="l">
              <a:lnSpc>
                <a:spcPct val="120000"/>
              </a:lnSpc>
              <a:spcBef>
                <a:spcPts val="500"/>
              </a:spcBef>
              <a:spcAft>
                <a:spcPts val="0"/>
              </a:spcAft>
              <a:buClr>
                <a:schemeClr val="lt1"/>
              </a:buClr>
              <a:buSzPts val="2250"/>
              <a:buChar char="•"/>
              <a:defRPr/>
            </a:lvl8pPr>
            <a:lvl9pPr marL="4114800" lvl="8" indent="-371475" algn="l">
              <a:lnSpc>
                <a:spcPct val="120000"/>
              </a:lnSpc>
              <a:spcBef>
                <a:spcPts val="500"/>
              </a:spcBef>
              <a:spcAft>
                <a:spcPts val="0"/>
              </a:spcAft>
              <a:buClr>
                <a:schemeClr val="lt1"/>
              </a:buClr>
              <a:buSzPts val="2250"/>
              <a:buChar char="•"/>
              <a:defRPr/>
            </a:lvl9pPr>
          </a:lstStyle>
          <a:p>
            <a:endParaRPr/>
          </a:p>
        </p:txBody>
      </p:sp>
      <p:sp>
        <p:nvSpPr>
          <p:cNvPr id="124" name="Google Shape;124;p4"/>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4"/>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4"/>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127"/>
        <p:cNvGrpSpPr/>
        <p:nvPr/>
      </p:nvGrpSpPr>
      <p:grpSpPr>
        <a:xfrm>
          <a:off x="0" y="0"/>
          <a:ext cx="0" cy="0"/>
          <a:chOff x="0" y="0"/>
          <a:chExt cx="0" cy="0"/>
        </a:xfrm>
      </p:grpSpPr>
      <p:sp>
        <p:nvSpPr>
          <p:cNvPr id="128" name="Google Shape;128;p5"/>
          <p:cNvSpPr txBox="1">
            <a:spLocks noGrp="1"/>
          </p:cNvSpPr>
          <p:nvPr>
            <p:ph type="title"/>
          </p:nvPr>
        </p:nvSpPr>
        <p:spPr>
          <a:xfrm>
            <a:off x="1141411" y="1419226"/>
            <a:ext cx="99060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600"/>
              <a:buFont typeface="Twentieth Century"/>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9" name="Google Shape;129;p5"/>
          <p:cNvSpPr txBox="1">
            <a:spLocks noGrp="1"/>
          </p:cNvSpPr>
          <p:nvPr>
            <p:ph type="body" idx="1"/>
          </p:nvPr>
        </p:nvSpPr>
        <p:spPr>
          <a:xfrm>
            <a:off x="1141411" y="4424362"/>
            <a:ext cx="9906000" cy="1374776"/>
          </a:xfrm>
          <a:prstGeom prst="rect">
            <a:avLst/>
          </a:prstGeom>
          <a:noFill/>
          <a:ln>
            <a:noFill/>
          </a:ln>
        </p:spPr>
        <p:txBody>
          <a:bodyPr spcFirstLastPara="1" wrap="square" lIns="91425" tIns="45700" rIns="91425" bIns="45700" anchor="t" anchorCtr="0">
            <a:noAutofit/>
          </a:bodyPr>
          <a:lstStyle>
            <a:lvl1pPr marL="457200" lvl="0" indent="-228600" algn="l">
              <a:lnSpc>
                <a:spcPct val="120000"/>
              </a:lnSpc>
              <a:spcBef>
                <a:spcPts val="1000"/>
              </a:spcBef>
              <a:spcAft>
                <a:spcPts val="0"/>
              </a:spcAft>
              <a:buClr>
                <a:schemeClr val="lt1"/>
              </a:buClr>
              <a:buSzPts val="2250"/>
              <a:buNone/>
              <a:defRPr sz="1800" cap="none">
                <a:solidFill>
                  <a:schemeClr val="lt1"/>
                </a:solidFill>
              </a:defRPr>
            </a:lvl1pPr>
            <a:lvl2pPr marL="914400" lvl="1" indent="-228600" algn="l">
              <a:lnSpc>
                <a:spcPct val="120000"/>
              </a:lnSpc>
              <a:spcBef>
                <a:spcPts val="500"/>
              </a:spcBef>
              <a:spcAft>
                <a:spcPts val="0"/>
              </a:spcAft>
              <a:buClr>
                <a:schemeClr val="lt1"/>
              </a:buClr>
              <a:buSzPts val="2250"/>
              <a:buNone/>
              <a:defRPr sz="1800">
                <a:solidFill>
                  <a:schemeClr val="lt1"/>
                </a:solidFill>
              </a:defRPr>
            </a:lvl2pPr>
            <a:lvl3pPr marL="1371600" lvl="2" indent="-228600" algn="l">
              <a:lnSpc>
                <a:spcPct val="120000"/>
              </a:lnSpc>
              <a:spcBef>
                <a:spcPts val="500"/>
              </a:spcBef>
              <a:spcAft>
                <a:spcPts val="0"/>
              </a:spcAft>
              <a:buClr>
                <a:schemeClr val="lt1"/>
              </a:buClr>
              <a:buSzPts val="2250"/>
              <a:buNone/>
              <a:defRPr sz="1800">
                <a:solidFill>
                  <a:schemeClr val="lt1"/>
                </a:solidFill>
              </a:defRPr>
            </a:lvl3pPr>
            <a:lvl4pPr marL="1828800" lvl="3" indent="-228600" algn="l">
              <a:lnSpc>
                <a:spcPct val="120000"/>
              </a:lnSpc>
              <a:spcBef>
                <a:spcPts val="500"/>
              </a:spcBef>
              <a:spcAft>
                <a:spcPts val="0"/>
              </a:spcAft>
              <a:buClr>
                <a:schemeClr val="lt1"/>
              </a:buClr>
              <a:buSzPts val="2000"/>
              <a:buNone/>
              <a:defRPr sz="1600">
                <a:solidFill>
                  <a:schemeClr val="lt1"/>
                </a:solidFill>
              </a:defRPr>
            </a:lvl4pPr>
            <a:lvl5pPr marL="2286000" lvl="4" indent="-228600" algn="l">
              <a:lnSpc>
                <a:spcPct val="120000"/>
              </a:lnSpc>
              <a:spcBef>
                <a:spcPts val="500"/>
              </a:spcBef>
              <a:spcAft>
                <a:spcPts val="0"/>
              </a:spcAft>
              <a:buClr>
                <a:schemeClr val="lt1"/>
              </a:buClr>
              <a:buSzPts val="2000"/>
              <a:buNone/>
              <a:defRPr sz="1600">
                <a:solidFill>
                  <a:schemeClr val="lt1"/>
                </a:solidFill>
              </a:defRPr>
            </a:lvl5pPr>
            <a:lvl6pPr marL="2743200" lvl="5" indent="-228600" algn="l">
              <a:lnSpc>
                <a:spcPct val="120000"/>
              </a:lnSpc>
              <a:spcBef>
                <a:spcPts val="500"/>
              </a:spcBef>
              <a:spcAft>
                <a:spcPts val="0"/>
              </a:spcAft>
              <a:buClr>
                <a:schemeClr val="lt1"/>
              </a:buClr>
              <a:buSzPts val="2000"/>
              <a:buNone/>
              <a:defRPr sz="1600">
                <a:solidFill>
                  <a:schemeClr val="lt1"/>
                </a:solidFill>
              </a:defRPr>
            </a:lvl6pPr>
            <a:lvl7pPr marL="3200400" lvl="6" indent="-228600" algn="l">
              <a:lnSpc>
                <a:spcPct val="120000"/>
              </a:lnSpc>
              <a:spcBef>
                <a:spcPts val="500"/>
              </a:spcBef>
              <a:spcAft>
                <a:spcPts val="0"/>
              </a:spcAft>
              <a:buClr>
                <a:schemeClr val="lt1"/>
              </a:buClr>
              <a:buSzPts val="2000"/>
              <a:buNone/>
              <a:defRPr sz="1600">
                <a:solidFill>
                  <a:schemeClr val="lt1"/>
                </a:solidFill>
              </a:defRPr>
            </a:lvl7pPr>
            <a:lvl8pPr marL="3657600" lvl="7" indent="-228600" algn="l">
              <a:lnSpc>
                <a:spcPct val="120000"/>
              </a:lnSpc>
              <a:spcBef>
                <a:spcPts val="500"/>
              </a:spcBef>
              <a:spcAft>
                <a:spcPts val="0"/>
              </a:spcAft>
              <a:buClr>
                <a:schemeClr val="lt1"/>
              </a:buClr>
              <a:buSzPts val="2000"/>
              <a:buNone/>
              <a:defRPr sz="1600">
                <a:solidFill>
                  <a:schemeClr val="lt1"/>
                </a:solidFill>
              </a:defRPr>
            </a:lvl8pPr>
            <a:lvl9pPr marL="4114800" lvl="8" indent="-228600" algn="l">
              <a:lnSpc>
                <a:spcPct val="120000"/>
              </a:lnSpc>
              <a:spcBef>
                <a:spcPts val="500"/>
              </a:spcBef>
              <a:spcAft>
                <a:spcPts val="0"/>
              </a:spcAft>
              <a:buClr>
                <a:schemeClr val="lt1"/>
              </a:buClr>
              <a:buSzPts val="2000"/>
              <a:buNone/>
              <a:defRPr sz="1600">
                <a:solidFill>
                  <a:schemeClr val="lt1"/>
                </a:solidFill>
              </a:defRPr>
            </a:lvl9pPr>
          </a:lstStyle>
          <a:p>
            <a:endParaRPr/>
          </a:p>
        </p:txBody>
      </p:sp>
      <p:sp>
        <p:nvSpPr>
          <p:cNvPr id="130" name="Google Shape;130;p5"/>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5"/>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5"/>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133"/>
        <p:cNvGrpSpPr/>
        <p:nvPr/>
      </p:nvGrpSpPr>
      <p:grpSpPr>
        <a:xfrm>
          <a:off x="0" y="0"/>
          <a:ext cx="0" cy="0"/>
          <a:chOff x="0" y="0"/>
          <a:chExt cx="0" cy="0"/>
        </a:xfrm>
      </p:grpSpPr>
      <p:sp>
        <p:nvSpPr>
          <p:cNvPr id="134" name="Google Shape;134;p6"/>
          <p:cNvSpPr txBox="1">
            <a:spLocks noGrp="1"/>
          </p:cNvSpPr>
          <p:nvPr>
            <p:ph type="title"/>
          </p:nvPr>
        </p:nvSpPr>
        <p:spPr>
          <a:xfrm>
            <a:off x="1141411" y="619126"/>
            <a:ext cx="9906000" cy="1477961"/>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6"/>
          <p:cNvSpPr txBox="1">
            <a:spLocks noGrp="1"/>
          </p:cNvSpPr>
          <p:nvPr>
            <p:ph type="body" idx="1"/>
          </p:nvPr>
        </p:nvSpPr>
        <p:spPr>
          <a:xfrm>
            <a:off x="1370019" y="2249486"/>
            <a:ext cx="4649783"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3000"/>
              <a:buNone/>
              <a:defRPr sz="2400" b="0" cap="none">
                <a:solidFill>
                  <a:schemeClr val="lt1"/>
                </a:solidFill>
              </a:defRPr>
            </a:lvl1pPr>
            <a:lvl2pPr marL="914400" lvl="1" indent="-228600" algn="l">
              <a:lnSpc>
                <a:spcPct val="120000"/>
              </a:lnSpc>
              <a:spcBef>
                <a:spcPts val="500"/>
              </a:spcBef>
              <a:spcAft>
                <a:spcPts val="0"/>
              </a:spcAft>
              <a:buClr>
                <a:schemeClr val="lt1"/>
              </a:buClr>
              <a:buSzPts val="2500"/>
              <a:buNone/>
              <a:defRPr sz="2000" b="1"/>
            </a:lvl2pPr>
            <a:lvl3pPr marL="1371600" lvl="2" indent="-228600" algn="l">
              <a:lnSpc>
                <a:spcPct val="120000"/>
              </a:lnSpc>
              <a:spcBef>
                <a:spcPts val="500"/>
              </a:spcBef>
              <a:spcAft>
                <a:spcPts val="0"/>
              </a:spcAft>
              <a:buClr>
                <a:schemeClr val="lt1"/>
              </a:buClr>
              <a:buSzPts val="2250"/>
              <a:buNone/>
              <a:defRPr sz="1800" b="1"/>
            </a:lvl3pPr>
            <a:lvl4pPr marL="1828800" lvl="3" indent="-228600" algn="l">
              <a:lnSpc>
                <a:spcPct val="120000"/>
              </a:lnSpc>
              <a:spcBef>
                <a:spcPts val="500"/>
              </a:spcBef>
              <a:spcAft>
                <a:spcPts val="0"/>
              </a:spcAft>
              <a:buClr>
                <a:schemeClr val="lt1"/>
              </a:buClr>
              <a:buSzPts val="2000"/>
              <a:buNone/>
              <a:defRPr sz="1600" b="1"/>
            </a:lvl4pPr>
            <a:lvl5pPr marL="2286000" lvl="4" indent="-228600" algn="l">
              <a:lnSpc>
                <a:spcPct val="120000"/>
              </a:lnSpc>
              <a:spcBef>
                <a:spcPts val="500"/>
              </a:spcBef>
              <a:spcAft>
                <a:spcPts val="0"/>
              </a:spcAft>
              <a:buClr>
                <a:schemeClr val="lt1"/>
              </a:buClr>
              <a:buSzPts val="2000"/>
              <a:buNone/>
              <a:defRPr sz="1600" b="1"/>
            </a:lvl5pPr>
            <a:lvl6pPr marL="2743200" lvl="5" indent="-228600" algn="l">
              <a:lnSpc>
                <a:spcPct val="120000"/>
              </a:lnSpc>
              <a:spcBef>
                <a:spcPts val="500"/>
              </a:spcBef>
              <a:spcAft>
                <a:spcPts val="0"/>
              </a:spcAft>
              <a:buClr>
                <a:schemeClr val="lt1"/>
              </a:buClr>
              <a:buSzPts val="2000"/>
              <a:buNone/>
              <a:defRPr sz="1600" b="1"/>
            </a:lvl6pPr>
            <a:lvl7pPr marL="3200400" lvl="6" indent="-228600" algn="l">
              <a:lnSpc>
                <a:spcPct val="120000"/>
              </a:lnSpc>
              <a:spcBef>
                <a:spcPts val="500"/>
              </a:spcBef>
              <a:spcAft>
                <a:spcPts val="0"/>
              </a:spcAft>
              <a:buClr>
                <a:schemeClr val="lt1"/>
              </a:buClr>
              <a:buSzPts val="2000"/>
              <a:buNone/>
              <a:defRPr sz="1600" b="1"/>
            </a:lvl7pPr>
            <a:lvl8pPr marL="3657600" lvl="7" indent="-228600" algn="l">
              <a:lnSpc>
                <a:spcPct val="120000"/>
              </a:lnSpc>
              <a:spcBef>
                <a:spcPts val="500"/>
              </a:spcBef>
              <a:spcAft>
                <a:spcPts val="0"/>
              </a:spcAft>
              <a:buClr>
                <a:schemeClr val="lt1"/>
              </a:buClr>
              <a:buSzPts val="2000"/>
              <a:buNone/>
              <a:defRPr sz="1600" b="1"/>
            </a:lvl8pPr>
            <a:lvl9pPr marL="4114800" lvl="8" indent="-228600" algn="l">
              <a:lnSpc>
                <a:spcPct val="120000"/>
              </a:lnSpc>
              <a:spcBef>
                <a:spcPts val="500"/>
              </a:spcBef>
              <a:spcAft>
                <a:spcPts val="0"/>
              </a:spcAft>
              <a:buClr>
                <a:schemeClr val="lt1"/>
              </a:buClr>
              <a:buSzPts val="2000"/>
              <a:buNone/>
              <a:defRPr sz="1600" b="1"/>
            </a:lvl9pPr>
          </a:lstStyle>
          <a:p>
            <a:endParaRPr/>
          </a:p>
        </p:txBody>
      </p:sp>
      <p:sp>
        <p:nvSpPr>
          <p:cNvPr id="136" name="Google Shape;136;p6"/>
          <p:cNvSpPr txBox="1">
            <a:spLocks noGrp="1"/>
          </p:cNvSpPr>
          <p:nvPr>
            <p:ph type="body" idx="2"/>
          </p:nvPr>
        </p:nvSpPr>
        <p:spPr>
          <a:xfrm>
            <a:off x="1141410" y="3073397"/>
            <a:ext cx="4878391" cy="2717801"/>
          </a:xfrm>
          <a:prstGeom prst="rect">
            <a:avLst/>
          </a:prstGeom>
          <a:noFill/>
          <a:ln>
            <a:noFill/>
          </a:ln>
        </p:spPr>
        <p:txBody>
          <a:bodyPr spcFirstLastPara="1" wrap="square" lIns="91425" tIns="45700" rIns="91425" bIns="45700" anchor="t" anchorCtr="0">
            <a:noAutofit/>
          </a:bodyPr>
          <a:lstStyle>
            <a:lvl1pPr marL="457200" lvl="0" indent="-371475" algn="l">
              <a:lnSpc>
                <a:spcPct val="120000"/>
              </a:lnSpc>
              <a:spcBef>
                <a:spcPts val="1000"/>
              </a:spcBef>
              <a:spcAft>
                <a:spcPts val="0"/>
              </a:spcAft>
              <a:buClr>
                <a:schemeClr val="lt1"/>
              </a:buClr>
              <a:buSzPts val="2250"/>
              <a:buChar char="•"/>
              <a:defRPr/>
            </a:lvl1pPr>
            <a:lvl2pPr marL="914400" lvl="1" indent="-371475" algn="l">
              <a:lnSpc>
                <a:spcPct val="120000"/>
              </a:lnSpc>
              <a:spcBef>
                <a:spcPts val="500"/>
              </a:spcBef>
              <a:spcAft>
                <a:spcPts val="0"/>
              </a:spcAft>
              <a:buClr>
                <a:schemeClr val="lt1"/>
              </a:buClr>
              <a:buSzPts val="2250"/>
              <a:buChar char="•"/>
              <a:defRPr/>
            </a:lvl2pPr>
            <a:lvl3pPr marL="1371600" lvl="2" indent="-371475" algn="l">
              <a:lnSpc>
                <a:spcPct val="120000"/>
              </a:lnSpc>
              <a:spcBef>
                <a:spcPts val="500"/>
              </a:spcBef>
              <a:spcAft>
                <a:spcPts val="0"/>
              </a:spcAft>
              <a:buClr>
                <a:schemeClr val="lt1"/>
              </a:buClr>
              <a:buSzPts val="2250"/>
              <a:buChar char="•"/>
              <a:defRPr/>
            </a:lvl3pPr>
            <a:lvl4pPr marL="1828800" lvl="3" indent="-371475" algn="l">
              <a:lnSpc>
                <a:spcPct val="120000"/>
              </a:lnSpc>
              <a:spcBef>
                <a:spcPts val="500"/>
              </a:spcBef>
              <a:spcAft>
                <a:spcPts val="0"/>
              </a:spcAft>
              <a:buClr>
                <a:schemeClr val="lt1"/>
              </a:buClr>
              <a:buSzPts val="2250"/>
              <a:buChar char="•"/>
              <a:defRPr/>
            </a:lvl4pPr>
            <a:lvl5pPr marL="2286000" lvl="4" indent="-371475" algn="l">
              <a:lnSpc>
                <a:spcPct val="120000"/>
              </a:lnSpc>
              <a:spcBef>
                <a:spcPts val="500"/>
              </a:spcBef>
              <a:spcAft>
                <a:spcPts val="0"/>
              </a:spcAft>
              <a:buClr>
                <a:schemeClr val="lt1"/>
              </a:buClr>
              <a:buSzPts val="2250"/>
              <a:buChar char="•"/>
              <a:defRPr/>
            </a:lvl5pPr>
            <a:lvl6pPr marL="2743200" lvl="5" indent="-371475" algn="l">
              <a:lnSpc>
                <a:spcPct val="120000"/>
              </a:lnSpc>
              <a:spcBef>
                <a:spcPts val="500"/>
              </a:spcBef>
              <a:spcAft>
                <a:spcPts val="0"/>
              </a:spcAft>
              <a:buClr>
                <a:schemeClr val="lt1"/>
              </a:buClr>
              <a:buSzPts val="2250"/>
              <a:buChar char="•"/>
              <a:defRPr/>
            </a:lvl6pPr>
            <a:lvl7pPr marL="3200400" lvl="6" indent="-371475" algn="l">
              <a:lnSpc>
                <a:spcPct val="120000"/>
              </a:lnSpc>
              <a:spcBef>
                <a:spcPts val="500"/>
              </a:spcBef>
              <a:spcAft>
                <a:spcPts val="0"/>
              </a:spcAft>
              <a:buClr>
                <a:schemeClr val="lt1"/>
              </a:buClr>
              <a:buSzPts val="2250"/>
              <a:buChar char="•"/>
              <a:defRPr/>
            </a:lvl7pPr>
            <a:lvl8pPr marL="3657600" lvl="7" indent="-371475" algn="l">
              <a:lnSpc>
                <a:spcPct val="120000"/>
              </a:lnSpc>
              <a:spcBef>
                <a:spcPts val="500"/>
              </a:spcBef>
              <a:spcAft>
                <a:spcPts val="0"/>
              </a:spcAft>
              <a:buClr>
                <a:schemeClr val="lt1"/>
              </a:buClr>
              <a:buSzPts val="2250"/>
              <a:buChar char="•"/>
              <a:defRPr/>
            </a:lvl8pPr>
            <a:lvl9pPr marL="4114800" lvl="8" indent="-371475" algn="l">
              <a:lnSpc>
                <a:spcPct val="120000"/>
              </a:lnSpc>
              <a:spcBef>
                <a:spcPts val="500"/>
              </a:spcBef>
              <a:spcAft>
                <a:spcPts val="0"/>
              </a:spcAft>
              <a:buClr>
                <a:schemeClr val="lt1"/>
              </a:buClr>
              <a:buSzPts val="2250"/>
              <a:buChar char="•"/>
              <a:defRPr/>
            </a:lvl9pPr>
          </a:lstStyle>
          <a:p>
            <a:endParaRPr/>
          </a:p>
        </p:txBody>
      </p:sp>
      <p:sp>
        <p:nvSpPr>
          <p:cNvPr id="137" name="Google Shape;137;p6"/>
          <p:cNvSpPr txBox="1">
            <a:spLocks noGrp="1"/>
          </p:cNvSpPr>
          <p:nvPr>
            <p:ph type="body" idx="3"/>
          </p:nvPr>
        </p:nvSpPr>
        <p:spPr>
          <a:xfrm>
            <a:off x="6400808" y="2249485"/>
            <a:ext cx="4646602"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3000"/>
              <a:buNone/>
              <a:defRPr sz="2400" b="0" cap="none">
                <a:solidFill>
                  <a:schemeClr val="lt1"/>
                </a:solidFill>
              </a:defRPr>
            </a:lvl1pPr>
            <a:lvl2pPr marL="914400" lvl="1" indent="-228600" algn="l">
              <a:lnSpc>
                <a:spcPct val="120000"/>
              </a:lnSpc>
              <a:spcBef>
                <a:spcPts val="500"/>
              </a:spcBef>
              <a:spcAft>
                <a:spcPts val="0"/>
              </a:spcAft>
              <a:buClr>
                <a:schemeClr val="lt1"/>
              </a:buClr>
              <a:buSzPts val="2500"/>
              <a:buNone/>
              <a:defRPr sz="2000" b="1"/>
            </a:lvl2pPr>
            <a:lvl3pPr marL="1371600" lvl="2" indent="-228600" algn="l">
              <a:lnSpc>
                <a:spcPct val="120000"/>
              </a:lnSpc>
              <a:spcBef>
                <a:spcPts val="500"/>
              </a:spcBef>
              <a:spcAft>
                <a:spcPts val="0"/>
              </a:spcAft>
              <a:buClr>
                <a:schemeClr val="lt1"/>
              </a:buClr>
              <a:buSzPts val="2250"/>
              <a:buNone/>
              <a:defRPr sz="1800" b="1"/>
            </a:lvl3pPr>
            <a:lvl4pPr marL="1828800" lvl="3" indent="-228600" algn="l">
              <a:lnSpc>
                <a:spcPct val="120000"/>
              </a:lnSpc>
              <a:spcBef>
                <a:spcPts val="500"/>
              </a:spcBef>
              <a:spcAft>
                <a:spcPts val="0"/>
              </a:spcAft>
              <a:buClr>
                <a:schemeClr val="lt1"/>
              </a:buClr>
              <a:buSzPts val="2000"/>
              <a:buNone/>
              <a:defRPr sz="1600" b="1"/>
            </a:lvl4pPr>
            <a:lvl5pPr marL="2286000" lvl="4" indent="-228600" algn="l">
              <a:lnSpc>
                <a:spcPct val="120000"/>
              </a:lnSpc>
              <a:spcBef>
                <a:spcPts val="500"/>
              </a:spcBef>
              <a:spcAft>
                <a:spcPts val="0"/>
              </a:spcAft>
              <a:buClr>
                <a:schemeClr val="lt1"/>
              </a:buClr>
              <a:buSzPts val="2000"/>
              <a:buNone/>
              <a:defRPr sz="1600" b="1"/>
            </a:lvl5pPr>
            <a:lvl6pPr marL="2743200" lvl="5" indent="-228600" algn="l">
              <a:lnSpc>
                <a:spcPct val="120000"/>
              </a:lnSpc>
              <a:spcBef>
                <a:spcPts val="500"/>
              </a:spcBef>
              <a:spcAft>
                <a:spcPts val="0"/>
              </a:spcAft>
              <a:buClr>
                <a:schemeClr val="lt1"/>
              </a:buClr>
              <a:buSzPts val="2000"/>
              <a:buNone/>
              <a:defRPr sz="1600" b="1"/>
            </a:lvl6pPr>
            <a:lvl7pPr marL="3200400" lvl="6" indent="-228600" algn="l">
              <a:lnSpc>
                <a:spcPct val="120000"/>
              </a:lnSpc>
              <a:spcBef>
                <a:spcPts val="500"/>
              </a:spcBef>
              <a:spcAft>
                <a:spcPts val="0"/>
              </a:spcAft>
              <a:buClr>
                <a:schemeClr val="lt1"/>
              </a:buClr>
              <a:buSzPts val="2000"/>
              <a:buNone/>
              <a:defRPr sz="1600" b="1"/>
            </a:lvl7pPr>
            <a:lvl8pPr marL="3657600" lvl="7" indent="-228600" algn="l">
              <a:lnSpc>
                <a:spcPct val="120000"/>
              </a:lnSpc>
              <a:spcBef>
                <a:spcPts val="500"/>
              </a:spcBef>
              <a:spcAft>
                <a:spcPts val="0"/>
              </a:spcAft>
              <a:buClr>
                <a:schemeClr val="lt1"/>
              </a:buClr>
              <a:buSzPts val="2000"/>
              <a:buNone/>
              <a:defRPr sz="1600" b="1"/>
            </a:lvl8pPr>
            <a:lvl9pPr marL="4114800" lvl="8" indent="-228600" algn="l">
              <a:lnSpc>
                <a:spcPct val="120000"/>
              </a:lnSpc>
              <a:spcBef>
                <a:spcPts val="500"/>
              </a:spcBef>
              <a:spcAft>
                <a:spcPts val="0"/>
              </a:spcAft>
              <a:buClr>
                <a:schemeClr val="lt1"/>
              </a:buClr>
              <a:buSzPts val="2000"/>
              <a:buNone/>
              <a:defRPr sz="1600" b="1"/>
            </a:lvl9pPr>
          </a:lstStyle>
          <a:p>
            <a:endParaRPr/>
          </a:p>
        </p:txBody>
      </p:sp>
      <p:sp>
        <p:nvSpPr>
          <p:cNvPr id="138" name="Google Shape;138;p6"/>
          <p:cNvSpPr txBox="1">
            <a:spLocks noGrp="1"/>
          </p:cNvSpPr>
          <p:nvPr>
            <p:ph type="body" idx="4"/>
          </p:nvPr>
        </p:nvSpPr>
        <p:spPr>
          <a:xfrm>
            <a:off x="6172200" y="3073397"/>
            <a:ext cx="4875210" cy="2717801"/>
          </a:xfrm>
          <a:prstGeom prst="rect">
            <a:avLst/>
          </a:prstGeom>
          <a:noFill/>
          <a:ln>
            <a:noFill/>
          </a:ln>
        </p:spPr>
        <p:txBody>
          <a:bodyPr spcFirstLastPara="1" wrap="square" lIns="91425" tIns="45700" rIns="91425" bIns="45700" anchor="t" anchorCtr="0">
            <a:noAutofit/>
          </a:bodyPr>
          <a:lstStyle>
            <a:lvl1pPr marL="457200" lvl="0" indent="-371475" algn="l">
              <a:lnSpc>
                <a:spcPct val="120000"/>
              </a:lnSpc>
              <a:spcBef>
                <a:spcPts val="1000"/>
              </a:spcBef>
              <a:spcAft>
                <a:spcPts val="0"/>
              </a:spcAft>
              <a:buClr>
                <a:schemeClr val="lt1"/>
              </a:buClr>
              <a:buSzPts val="2250"/>
              <a:buChar char="•"/>
              <a:defRPr/>
            </a:lvl1pPr>
            <a:lvl2pPr marL="914400" lvl="1" indent="-371475" algn="l">
              <a:lnSpc>
                <a:spcPct val="120000"/>
              </a:lnSpc>
              <a:spcBef>
                <a:spcPts val="500"/>
              </a:spcBef>
              <a:spcAft>
                <a:spcPts val="0"/>
              </a:spcAft>
              <a:buClr>
                <a:schemeClr val="lt1"/>
              </a:buClr>
              <a:buSzPts val="2250"/>
              <a:buChar char="•"/>
              <a:defRPr/>
            </a:lvl2pPr>
            <a:lvl3pPr marL="1371600" lvl="2" indent="-371475" algn="l">
              <a:lnSpc>
                <a:spcPct val="120000"/>
              </a:lnSpc>
              <a:spcBef>
                <a:spcPts val="500"/>
              </a:spcBef>
              <a:spcAft>
                <a:spcPts val="0"/>
              </a:spcAft>
              <a:buClr>
                <a:schemeClr val="lt1"/>
              </a:buClr>
              <a:buSzPts val="2250"/>
              <a:buChar char="•"/>
              <a:defRPr/>
            </a:lvl3pPr>
            <a:lvl4pPr marL="1828800" lvl="3" indent="-371475" algn="l">
              <a:lnSpc>
                <a:spcPct val="120000"/>
              </a:lnSpc>
              <a:spcBef>
                <a:spcPts val="500"/>
              </a:spcBef>
              <a:spcAft>
                <a:spcPts val="0"/>
              </a:spcAft>
              <a:buClr>
                <a:schemeClr val="lt1"/>
              </a:buClr>
              <a:buSzPts val="2250"/>
              <a:buChar char="•"/>
              <a:defRPr/>
            </a:lvl4pPr>
            <a:lvl5pPr marL="2286000" lvl="4" indent="-371475" algn="l">
              <a:lnSpc>
                <a:spcPct val="120000"/>
              </a:lnSpc>
              <a:spcBef>
                <a:spcPts val="500"/>
              </a:spcBef>
              <a:spcAft>
                <a:spcPts val="0"/>
              </a:spcAft>
              <a:buClr>
                <a:schemeClr val="lt1"/>
              </a:buClr>
              <a:buSzPts val="2250"/>
              <a:buChar char="•"/>
              <a:defRPr/>
            </a:lvl5pPr>
            <a:lvl6pPr marL="2743200" lvl="5" indent="-371475" algn="l">
              <a:lnSpc>
                <a:spcPct val="120000"/>
              </a:lnSpc>
              <a:spcBef>
                <a:spcPts val="500"/>
              </a:spcBef>
              <a:spcAft>
                <a:spcPts val="0"/>
              </a:spcAft>
              <a:buClr>
                <a:schemeClr val="lt1"/>
              </a:buClr>
              <a:buSzPts val="2250"/>
              <a:buChar char="•"/>
              <a:defRPr/>
            </a:lvl6pPr>
            <a:lvl7pPr marL="3200400" lvl="6" indent="-371475" algn="l">
              <a:lnSpc>
                <a:spcPct val="120000"/>
              </a:lnSpc>
              <a:spcBef>
                <a:spcPts val="500"/>
              </a:spcBef>
              <a:spcAft>
                <a:spcPts val="0"/>
              </a:spcAft>
              <a:buClr>
                <a:schemeClr val="lt1"/>
              </a:buClr>
              <a:buSzPts val="2250"/>
              <a:buChar char="•"/>
              <a:defRPr/>
            </a:lvl7pPr>
            <a:lvl8pPr marL="3657600" lvl="7" indent="-371475" algn="l">
              <a:lnSpc>
                <a:spcPct val="120000"/>
              </a:lnSpc>
              <a:spcBef>
                <a:spcPts val="500"/>
              </a:spcBef>
              <a:spcAft>
                <a:spcPts val="0"/>
              </a:spcAft>
              <a:buClr>
                <a:schemeClr val="lt1"/>
              </a:buClr>
              <a:buSzPts val="2250"/>
              <a:buChar char="•"/>
              <a:defRPr/>
            </a:lvl8pPr>
            <a:lvl9pPr marL="4114800" lvl="8" indent="-371475" algn="l">
              <a:lnSpc>
                <a:spcPct val="120000"/>
              </a:lnSpc>
              <a:spcBef>
                <a:spcPts val="500"/>
              </a:spcBef>
              <a:spcAft>
                <a:spcPts val="0"/>
              </a:spcAft>
              <a:buClr>
                <a:schemeClr val="lt1"/>
              </a:buClr>
              <a:buSzPts val="2250"/>
              <a:buChar char="•"/>
              <a:defRPr/>
            </a:lvl9pPr>
          </a:lstStyle>
          <a:p>
            <a:endParaRPr/>
          </a:p>
        </p:txBody>
      </p:sp>
      <p:sp>
        <p:nvSpPr>
          <p:cNvPr id="139" name="Google Shape;139;p6"/>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6"/>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6"/>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142"/>
        <p:cNvGrpSpPr/>
        <p:nvPr/>
      </p:nvGrpSpPr>
      <p:grpSpPr>
        <a:xfrm>
          <a:off x="0" y="0"/>
          <a:ext cx="0" cy="0"/>
          <a:chOff x="0" y="0"/>
          <a:chExt cx="0" cy="0"/>
        </a:xfrm>
      </p:grpSpPr>
      <p:sp>
        <p:nvSpPr>
          <p:cNvPr id="143" name="Google Shape;143;p7"/>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4" name="Google Shape;144;p7"/>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7"/>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7"/>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147"/>
        <p:cNvGrpSpPr/>
        <p:nvPr/>
      </p:nvGrpSpPr>
      <p:grpSpPr>
        <a:xfrm>
          <a:off x="0" y="0"/>
          <a:ext cx="0" cy="0"/>
          <a:chOff x="0" y="0"/>
          <a:chExt cx="0" cy="0"/>
        </a:xfrm>
      </p:grpSpPr>
      <p:sp>
        <p:nvSpPr>
          <p:cNvPr id="148" name="Google Shape;148;p8"/>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8"/>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8"/>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151"/>
        <p:cNvGrpSpPr/>
        <p:nvPr/>
      </p:nvGrpSpPr>
      <p:grpSpPr>
        <a:xfrm>
          <a:off x="0" y="0"/>
          <a:ext cx="0" cy="0"/>
          <a:chOff x="0" y="0"/>
          <a:chExt cx="0" cy="0"/>
        </a:xfrm>
      </p:grpSpPr>
      <p:sp>
        <p:nvSpPr>
          <p:cNvPr id="152" name="Google Shape;152;p9"/>
          <p:cNvSpPr txBox="1">
            <a:spLocks noGrp="1"/>
          </p:cNvSpPr>
          <p:nvPr>
            <p:ph type="title"/>
          </p:nvPr>
        </p:nvSpPr>
        <p:spPr>
          <a:xfrm>
            <a:off x="1146705" y="609601"/>
            <a:ext cx="3856037" cy="1639884"/>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3" name="Google Shape;153;p9"/>
          <p:cNvSpPr txBox="1">
            <a:spLocks noGrp="1"/>
          </p:cNvSpPr>
          <p:nvPr>
            <p:ph type="body" idx="1"/>
          </p:nvPr>
        </p:nvSpPr>
        <p:spPr>
          <a:xfrm>
            <a:off x="5156200" y="592666"/>
            <a:ext cx="5891209" cy="5198534"/>
          </a:xfrm>
          <a:prstGeom prst="rect">
            <a:avLst/>
          </a:prstGeom>
          <a:noFill/>
          <a:ln>
            <a:noFill/>
          </a:ln>
        </p:spPr>
        <p:txBody>
          <a:bodyPr spcFirstLastPara="1" wrap="square" lIns="91425" tIns="45700" rIns="91425" bIns="45700" anchor="ctr" anchorCtr="0">
            <a:noAutofit/>
          </a:bodyPr>
          <a:lstStyle>
            <a:lvl1pPr marL="457200" lvl="0" indent="-371475" algn="l">
              <a:lnSpc>
                <a:spcPct val="120000"/>
              </a:lnSpc>
              <a:spcBef>
                <a:spcPts val="1000"/>
              </a:spcBef>
              <a:spcAft>
                <a:spcPts val="0"/>
              </a:spcAft>
              <a:buClr>
                <a:schemeClr val="lt1"/>
              </a:buClr>
              <a:buSzPts val="2250"/>
              <a:buChar char="•"/>
              <a:defRPr/>
            </a:lvl1pPr>
            <a:lvl2pPr marL="914400" lvl="1" indent="-371475" algn="l">
              <a:lnSpc>
                <a:spcPct val="120000"/>
              </a:lnSpc>
              <a:spcBef>
                <a:spcPts val="500"/>
              </a:spcBef>
              <a:spcAft>
                <a:spcPts val="0"/>
              </a:spcAft>
              <a:buClr>
                <a:schemeClr val="lt1"/>
              </a:buClr>
              <a:buSzPts val="2250"/>
              <a:buChar char="•"/>
              <a:defRPr/>
            </a:lvl2pPr>
            <a:lvl3pPr marL="1371600" lvl="2" indent="-371475" algn="l">
              <a:lnSpc>
                <a:spcPct val="120000"/>
              </a:lnSpc>
              <a:spcBef>
                <a:spcPts val="500"/>
              </a:spcBef>
              <a:spcAft>
                <a:spcPts val="0"/>
              </a:spcAft>
              <a:buClr>
                <a:schemeClr val="lt1"/>
              </a:buClr>
              <a:buSzPts val="2250"/>
              <a:buChar char="•"/>
              <a:defRPr/>
            </a:lvl3pPr>
            <a:lvl4pPr marL="1828800" lvl="3" indent="-371475" algn="l">
              <a:lnSpc>
                <a:spcPct val="120000"/>
              </a:lnSpc>
              <a:spcBef>
                <a:spcPts val="500"/>
              </a:spcBef>
              <a:spcAft>
                <a:spcPts val="0"/>
              </a:spcAft>
              <a:buClr>
                <a:schemeClr val="lt1"/>
              </a:buClr>
              <a:buSzPts val="2250"/>
              <a:buChar char="•"/>
              <a:defRPr/>
            </a:lvl4pPr>
            <a:lvl5pPr marL="2286000" lvl="4" indent="-371475" algn="l">
              <a:lnSpc>
                <a:spcPct val="120000"/>
              </a:lnSpc>
              <a:spcBef>
                <a:spcPts val="500"/>
              </a:spcBef>
              <a:spcAft>
                <a:spcPts val="0"/>
              </a:spcAft>
              <a:buClr>
                <a:schemeClr val="lt1"/>
              </a:buClr>
              <a:buSzPts val="2250"/>
              <a:buChar char="•"/>
              <a:defRPr/>
            </a:lvl5pPr>
            <a:lvl6pPr marL="2743200" lvl="5" indent="-371475" algn="l">
              <a:lnSpc>
                <a:spcPct val="120000"/>
              </a:lnSpc>
              <a:spcBef>
                <a:spcPts val="500"/>
              </a:spcBef>
              <a:spcAft>
                <a:spcPts val="0"/>
              </a:spcAft>
              <a:buClr>
                <a:schemeClr val="lt1"/>
              </a:buClr>
              <a:buSzPts val="2250"/>
              <a:buChar char="•"/>
              <a:defRPr/>
            </a:lvl6pPr>
            <a:lvl7pPr marL="3200400" lvl="6" indent="-371475" algn="l">
              <a:lnSpc>
                <a:spcPct val="120000"/>
              </a:lnSpc>
              <a:spcBef>
                <a:spcPts val="500"/>
              </a:spcBef>
              <a:spcAft>
                <a:spcPts val="0"/>
              </a:spcAft>
              <a:buClr>
                <a:schemeClr val="lt1"/>
              </a:buClr>
              <a:buSzPts val="2250"/>
              <a:buChar char="•"/>
              <a:defRPr/>
            </a:lvl7pPr>
            <a:lvl8pPr marL="3657600" lvl="7" indent="-371475" algn="l">
              <a:lnSpc>
                <a:spcPct val="120000"/>
              </a:lnSpc>
              <a:spcBef>
                <a:spcPts val="500"/>
              </a:spcBef>
              <a:spcAft>
                <a:spcPts val="0"/>
              </a:spcAft>
              <a:buClr>
                <a:schemeClr val="lt1"/>
              </a:buClr>
              <a:buSzPts val="2250"/>
              <a:buChar char="•"/>
              <a:defRPr/>
            </a:lvl8pPr>
            <a:lvl9pPr marL="4114800" lvl="8" indent="-371475" algn="l">
              <a:lnSpc>
                <a:spcPct val="120000"/>
              </a:lnSpc>
              <a:spcBef>
                <a:spcPts val="500"/>
              </a:spcBef>
              <a:spcAft>
                <a:spcPts val="0"/>
              </a:spcAft>
              <a:buClr>
                <a:schemeClr val="lt1"/>
              </a:buClr>
              <a:buSzPts val="2250"/>
              <a:buChar char="•"/>
              <a:defRPr/>
            </a:lvl9pPr>
          </a:lstStyle>
          <a:p>
            <a:endParaRPr/>
          </a:p>
        </p:txBody>
      </p:sp>
      <p:sp>
        <p:nvSpPr>
          <p:cNvPr id="154" name="Google Shape;154;p9"/>
          <p:cNvSpPr txBox="1">
            <a:spLocks noGrp="1"/>
          </p:cNvSpPr>
          <p:nvPr>
            <p:ph type="body" idx="2"/>
          </p:nvPr>
        </p:nvSpPr>
        <p:spPr>
          <a:xfrm>
            <a:off x="1146705" y="2249486"/>
            <a:ext cx="3856037" cy="3541714"/>
          </a:xfrm>
          <a:prstGeom prst="rect">
            <a:avLst/>
          </a:prstGeom>
          <a:noFill/>
          <a:ln>
            <a:noFill/>
          </a:ln>
        </p:spPr>
        <p:txBody>
          <a:bodyPr spcFirstLastPara="1" wrap="square" lIns="91425" tIns="45700" rIns="91425" bIns="45700" anchor="t" anchorCtr="0">
            <a:noAutofit/>
          </a:bodyPr>
          <a:lstStyle>
            <a:lvl1pPr marL="457200" lvl="0" indent="-228600" algn="l">
              <a:lnSpc>
                <a:spcPct val="120000"/>
              </a:lnSpc>
              <a:spcBef>
                <a:spcPts val="1000"/>
              </a:spcBef>
              <a:spcAft>
                <a:spcPts val="0"/>
              </a:spcAft>
              <a:buClr>
                <a:schemeClr val="lt1"/>
              </a:buClr>
              <a:buSzPts val="2000"/>
              <a:buNone/>
              <a:defRPr sz="1600"/>
            </a:lvl1pPr>
            <a:lvl2pPr marL="914400" lvl="1" indent="-228600" algn="l">
              <a:lnSpc>
                <a:spcPct val="120000"/>
              </a:lnSpc>
              <a:spcBef>
                <a:spcPts val="500"/>
              </a:spcBef>
              <a:spcAft>
                <a:spcPts val="0"/>
              </a:spcAft>
              <a:buClr>
                <a:schemeClr val="lt1"/>
              </a:buClr>
              <a:buSzPts val="1750"/>
              <a:buNone/>
              <a:defRPr sz="1400"/>
            </a:lvl2pPr>
            <a:lvl3pPr marL="1371600" lvl="2" indent="-228600" algn="l">
              <a:lnSpc>
                <a:spcPct val="120000"/>
              </a:lnSpc>
              <a:spcBef>
                <a:spcPts val="500"/>
              </a:spcBef>
              <a:spcAft>
                <a:spcPts val="0"/>
              </a:spcAft>
              <a:buClr>
                <a:schemeClr val="lt1"/>
              </a:buClr>
              <a:buSzPts val="1500"/>
              <a:buNone/>
              <a:defRPr sz="1200"/>
            </a:lvl3pPr>
            <a:lvl4pPr marL="1828800" lvl="3" indent="-228600" algn="l">
              <a:lnSpc>
                <a:spcPct val="120000"/>
              </a:lnSpc>
              <a:spcBef>
                <a:spcPts val="500"/>
              </a:spcBef>
              <a:spcAft>
                <a:spcPts val="0"/>
              </a:spcAft>
              <a:buClr>
                <a:schemeClr val="lt1"/>
              </a:buClr>
              <a:buSzPts val="1250"/>
              <a:buNone/>
              <a:defRPr sz="1000"/>
            </a:lvl4pPr>
            <a:lvl5pPr marL="2286000" lvl="4" indent="-228600" algn="l">
              <a:lnSpc>
                <a:spcPct val="120000"/>
              </a:lnSpc>
              <a:spcBef>
                <a:spcPts val="500"/>
              </a:spcBef>
              <a:spcAft>
                <a:spcPts val="0"/>
              </a:spcAft>
              <a:buClr>
                <a:schemeClr val="lt1"/>
              </a:buClr>
              <a:buSzPts val="1250"/>
              <a:buNone/>
              <a:defRPr sz="1000"/>
            </a:lvl5pPr>
            <a:lvl6pPr marL="2743200" lvl="5" indent="-228600" algn="l">
              <a:lnSpc>
                <a:spcPct val="120000"/>
              </a:lnSpc>
              <a:spcBef>
                <a:spcPts val="500"/>
              </a:spcBef>
              <a:spcAft>
                <a:spcPts val="0"/>
              </a:spcAft>
              <a:buClr>
                <a:schemeClr val="lt1"/>
              </a:buClr>
              <a:buSzPts val="1250"/>
              <a:buNone/>
              <a:defRPr sz="1000"/>
            </a:lvl6pPr>
            <a:lvl7pPr marL="3200400" lvl="6" indent="-228600" algn="l">
              <a:lnSpc>
                <a:spcPct val="120000"/>
              </a:lnSpc>
              <a:spcBef>
                <a:spcPts val="500"/>
              </a:spcBef>
              <a:spcAft>
                <a:spcPts val="0"/>
              </a:spcAft>
              <a:buClr>
                <a:schemeClr val="lt1"/>
              </a:buClr>
              <a:buSzPts val="1250"/>
              <a:buNone/>
              <a:defRPr sz="1000"/>
            </a:lvl7pPr>
            <a:lvl8pPr marL="3657600" lvl="7" indent="-228600" algn="l">
              <a:lnSpc>
                <a:spcPct val="120000"/>
              </a:lnSpc>
              <a:spcBef>
                <a:spcPts val="500"/>
              </a:spcBef>
              <a:spcAft>
                <a:spcPts val="0"/>
              </a:spcAft>
              <a:buClr>
                <a:schemeClr val="lt1"/>
              </a:buClr>
              <a:buSzPts val="1250"/>
              <a:buNone/>
              <a:defRPr sz="1000"/>
            </a:lvl8pPr>
            <a:lvl9pPr marL="4114800" lvl="8" indent="-228600" algn="l">
              <a:lnSpc>
                <a:spcPct val="120000"/>
              </a:lnSpc>
              <a:spcBef>
                <a:spcPts val="500"/>
              </a:spcBef>
              <a:spcAft>
                <a:spcPts val="0"/>
              </a:spcAft>
              <a:buClr>
                <a:schemeClr val="lt1"/>
              </a:buClr>
              <a:buSzPts val="1250"/>
              <a:buNone/>
              <a:defRPr sz="1000"/>
            </a:lvl9pPr>
          </a:lstStyle>
          <a:p>
            <a:endParaRPr/>
          </a:p>
        </p:txBody>
      </p:sp>
      <p:sp>
        <p:nvSpPr>
          <p:cNvPr id="155" name="Google Shape;155;p9"/>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9"/>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9"/>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158"/>
        <p:cNvGrpSpPr/>
        <p:nvPr/>
      </p:nvGrpSpPr>
      <p:grpSpPr>
        <a:xfrm>
          <a:off x="0" y="0"/>
          <a:ext cx="0" cy="0"/>
          <a:chOff x="0" y="0"/>
          <a:chExt cx="0" cy="0"/>
        </a:xfrm>
      </p:grpSpPr>
      <p:sp>
        <p:nvSpPr>
          <p:cNvPr id="159" name="Google Shape;159;p10"/>
          <p:cNvSpPr txBox="1">
            <a:spLocks noGrp="1"/>
          </p:cNvSpPr>
          <p:nvPr>
            <p:ph type="title"/>
          </p:nvPr>
        </p:nvSpPr>
        <p:spPr>
          <a:xfrm>
            <a:off x="1141413" y="609600"/>
            <a:ext cx="5934508" cy="163988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0" name="Google Shape;160;p10"/>
          <p:cNvSpPr>
            <a:spLocks noGrp="1"/>
          </p:cNvSpPr>
          <p:nvPr>
            <p:ph type="pic" idx="2"/>
          </p:nvPr>
        </p:nvSpPr>
        <p:spPr>
          <a:xfrm>
            <a:off x="7380721" y="609601"/>
            <a:ext cx="3666690" cy="5181599"/>
          </a:xfrm>
          <a:prstGeom prst="round2DiagRect">
            <a:avLst>
              <a:gd name="adj1" fmla="val 5608"/>
              <a:gd name="adj2" fmla="val 0"/>
            </a:avLst>
          </a:prstGeom>
          <a:noFill/>
          <a:ln w="19050" cap="sq" cmpd="sng">
            <a:solidFill>
              <a:srgbClr val="B3FFFF">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txBody>
          <a:bodyPr spcFirstLastPara="1" wrap="square" lIns="91425" tIns="45700" rIns="91425" bIns="45700" anchor="t" anchorCtr="0">
            <a:noAutofit/>
          </a:bodyPr>
          <a:lstStyle>
            <a:lvl1pPr marR="0" lvl="0" algn="l" rtl="0">
              <a:lnSpc>
                <a:spcPct val="120000"/>
              </a:lnSpc>
              <a:spcBef>
                <a:spcPts val="1000"/>
              </a:spcBef>
              <a:spcAft>
                <a:spcPts val="0"/>
              </a:spcAft>
              <a:buClr>
                <a:schemeClr val="lt1"/>
              </a:buClr>
              <a:buSzPts val="4000"/>
              <a:buFont typeface="Arial"/>
              <a:buNone/>
              <a:defRPr sz="3200" b="0" i="0" u="none" strike="noStrike" cap="none">
                <a:solidFill>
                  <a:schemeClr val="lt1"/>
                </a:solidFill>
                <a:latin typeface="Twentieth Century"/>
                <a:ea typeface="Twentieth Century"/>
                <a:cs typeface="Twentieth Century"/>
                <a:sym typeface="Twentieth Century"/>
              </a:defRPr>
            </a:lvl1pPr>
            <a:lvl2pPr marR="0" lvl="1" algn="l" rtl="0">
              <a:lnSpc>
                <a:spcPct val="120000"/>
              </a:lnSpc>
              <a:spcBef>
                <a:spcPts val="500"/>
              </a:spcBef>
              <a:spcAft>
                <a:spcPts val="0"/>
              </a:spcAft>
              <a:buClr>
                <a:schemeClr val="lt1"/>
              </a:buClr>
              <a:buSzPts val="3500"/>
              <a:buFont typeface="Arial"/>
              <a:buNone/>
              <a:defRPr sz="2800" b="0" i="0" u="none" strike="noStrike" cap="none">
                <a:solidFill>
                  <a:schemeClr val="lt1"/>
                </a:solidFill>
                <a:latin typeface="Twentieth Century"/>
                <a:ea typeface="Twentieth Century"/>
                <a:cs typeface="Twentieth Century"/>
                <a:sym typeface="Twentieth Century"/>
              </a:defRPr>
            </a:lvl2pPr>
            <a:lvl3pPr marR="0" lvl="2" algn="l" rtl="0">
              <a:lnSpc>
                <a:spcPct val="120000"/>
              </a:lnSpc>
              <a:spcBef>
                <a:spcPts val="500"/>
              </a:spcBef>
              <a:spcAft>
                <a:spcPts val="0"/>
              </a:spcAft>
              <a:buClr>
                <a:schemeClr val="lt1"/>
              </a:buClr>
              <a:buSzPts val="3000"/>
              <a:buFont typeface="Arial"/>
              <a:buNone/>
              <a:defRPr sz="2400" b="0" i="0" u="none" strike="noStrike" cap="none">
                <a:solidFill>
                  <a:schemeClr val="lt1"/>
                </a:solidFill>
                <a:latin typeface="Twentieth Century"/>
                <a:ea typeface="Twentieth Century"/>
                <a:cs typeface="Twentieth Century"/>
                <a:sym typeface="Twentieth Century"/>
              </a:defRPr>
            </a:lvl3pPr>
            <a:lvl4pPr marR="0" lvl="3" algn="l" rtl="0">
              <a:lnSpc>
                <a:spcPct val="120000"/>
              </a:lnSpc>
              <a:spcBef>
                <a:spcPts val="500"/>
              </a:spcBef>
              <a:spcAft>
                <a:spcPts val="0"/>
              </a:spcAft>
              <a:buClr>
                <a:schemeClr val="lt1"/>
              </a:buClr>
              <a:buSzPts val="2500"/>
              <a:buFont typeface="Arial"/>
              <a:buNone/>
              <a:defRPr sz="2000" b="0" i="0" u="none" strike="noStrike" cap="none">
                <a:solidFill>
                  <a:schemeClr val="lt1"/>
                </a:solidFill>
                <a:latin typeface="Twentieth Century"/>
                <a:ea typeface="Twentieth Century"/>
                <a:cs typeface="Twentieth Century"/>
                <a:sym typeface="Twentieth Century"/>
              </a:defRPr>
            </a:lvl4pPr>
            <a:lvl5pPr marR="0" lvl="4" algn="l" rtl="0">
              <a:lnSpc>
                <a:spcPct val="120000"/>
              </a:lnSpc>
              <a:spcBef>
                <a:spcPts val="500"/>
              </a:spcBef>
              <a:spcAft>
                <a:spcPts val="0"/>
              </a:spcAft>
              <a:buClr>
                <a:schemeClr val="lt1"/>
              </a:buClr>
              <a:buSzPts val="2500"/>
              <a:buFont typeface="Arial"/>
              <a:buNone/>
              <a:defRPr sz="2000" b="0" i="0" u="none" strike="noStrike" cap="none">
                <a:solidFill>
                  <a:schemeClr val="lt1"/>
                </a:solidFill>
                <a:latin typeface="Twentieth Century"/>
                <a:ea typeface="Twentieth Century"/>
                <a:cs typeface="Twentieth Century"/>
                <a:sym typeface="Twentieth Century"/>
              </a:defRPr>
            </a:lvl5pPr>
            <a:lvl6pPr marR="0" lvl="5" algn="l" rtl="0">
              <a:lnSpc>
                <a:spcPct val="120000"/>
              </a:lnSpc>
              <a:spcBef>
                <a:spcPts val="500"/>
              </a:spcBef>
              <a:spcAft>
                <a:spcPts val="0"/>
              </a:spcAft>
              <a:buClr>
                <a:schemeClr val="lt1"/>
              </a:buClr>
              <a:buSzPts val="2500"/>
              <a:buFont typeface="Arial"/>
              <a:buNone/>
              <a:defRPr sz="2000" b="0" i="0" u="none" strike="noStrike" cap="none">
                <a:solidFill>
                  <a:schemeClr val="lt1"/>
                </a:solidFill>
                <a:latin typeface="Twentieth Century"/>
                <a:ea typeface="Twentieth Century"/>
                <a:cs typeface="Twentieth Century"/>
                <a:sym typeface="Twentieth Century"/>
              </a:defRPr>
            </a:lvl6pPr>
            <a:lvl7pPr marR="0" lvl="6" algn="l" rtl="0">
              <a:lnSpc>
                <a:spcPct val="120000"/>
              </a:lnSpc>
              <a:spcBef>
                <a:spcPts val="500"/>
              </a:spcBef>
              <a:spcAft>
                <a:spcPts val="0"/>
              </a:spcAft>
              <a:buClr>
                <a:schemeClr val="lt1"/>
              </a:buClr>
              <a:buSzPts val="2500"/>
              <a:buFont typeface="Arial"/>
              <a:buNone/>
              <a:defRPr sz="2000" b="0" i="0" u="none" strike="noStrike" cap="none">
                <a:solidFill>
                  <a:schemeClr val="lt1"/>
                </a:solidFill>
                <a:latin typeface="Twentieth Century"/>
                <a:ea typeface="Twentieth Century"/>
                <a:cs typeface="Twentieth Century"/>
                <a:sym typeface="Twentieth Century"/>
              </a:defRPr>
            </a:lvl7pPr>
            <a:lvl8pPr marR="0" lvl="7" algn="l" rtl="0">
              <a:lnSpc>
                <a:spcPct val="120000"/>
              </a:lnSpc>
              <a:spcBef>
                <a:spcPts val="500"/>
              </a:spcBef>
              <a:spcAft>
                <a:spcPts val="0"/>
              </a:spcAft>
              <a:buClr>
                <a:schemeClr val="lt1"/>
              </a:buClr>
              <a:buSzPts val="2500"/>
              <a:buFont typeface="Arial"/>
              <a:buNone/>
              <a:defRPr sz="2000" b="0" i="0" u="none" strike="noStrike" cap="none">
                <a:solidFill>
                  <a:schemeClr val="lt1"/>
                </a:solidFill>
                <a:latin typeface="Twentieth Century"/>
                <a:ea typeface="Twentieth Century"/>
                <a:cs typeface="Twentieth Century"/>
                <a:sym typeface="Twentieth Century"/>
              </a:defRPr>
            </a:lvl8pPr>
            <a:lvl9pPr marR="0" lvl="8" algn="l" rtl="0">
              <a:lnSpc>
                <a:spcPct val="120000"/>
              </a:lnSpc>
              <a:spcBef>
                <a:spcPts val="500"/>
              </a:spcBef>
              <a:spcAft>
                <a:spcPts val="0"/>
              </a:spcAft>
              <a:buClr>
                <a:schemeClr val="lt1"/>
              </a:buClr>
              <a:buSzPts val="2500"/>
              <a:buFont typeface="Arial"/>
              <a:buNone/>
              <a:defRPr sz="20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161" name="Google Shape;161;p10"/>
          <p:cNvSpPr txBox="1">
            <a:spLocks noGrp="1"/>
          </p:cNvSpPr>
          <p:nvPr>
            <p:ph type="body" idx="1"/>
          </p:nvPr>
        </p:nvSpPr>
        <p:spPr>
          <a:xfrm>
            <a:off x="1141410" y="2249486"/>
            <a:ext cx="5934511" cy="3541714"/>
          </a:xfrm>
          <a:prstGeom prst="rect">
            <a:avLst/>
          </a:prstGeom>
          <a:noFill/>
          <a:ln>
            <a:noFill/>
          </a:ln>
        </p:spPr>
        <p:txBody>
          <a:bodyPr spcFirstLastPara="1" wrap="square" lIns="91425" tIns="45700" rIns="91425" bIns="45700" anchor="t" anchorCtr="0">
            <a:noAutofit/>
          </a:bodyPr>
          <a:lstStyle>
            <a:lvl1pPr marL="457200" lvl="0" indent="-228600" algn="l">
              <a:lnSpc>
                <a:spcPct val="120000"/>
              </a:lnSpc>
              <a:spcBef>
                <a:spcPts val="1000"/>
              </a:spcBef>
              <a:spcAft>
                <a:spcPts val="0"/>
              </a:spcAft>
              <a:buClr>
                <a:schemeClr val="lt1"/>
              </a:buClr>
              <a:buSzPts val="2000"/>
              <a:buNone/>
              <a:defRPr sz="1600"/>
            </a:lvl1pPr>
            <a:lvl2pPr marL="914400" lvl="1" indent="-228600" algn="l">
              <a:lnSpc>
                <a:spcPct val="120000"/>
              </a:lnSpc>
              <a:spcBef>
                <a:spcPts val="500"/>
              </a:spcBef>
              <a:spcAft>
                <a:spcPts val="0"/>
              </a:spcAft>
              <a:buClr>
                <a:schemeClr val="lt1"/>
              </a:buClr>
              <a:buSzPts val="1750"/>
              <a:buNone/>
              <a:defRPr sz="1400"/>
            </a:lvl2pPr>
            <a:lvl3pPr marL="1371600" lvl="2" indent="-228600" algn="l">
              <a:lnSpc>
                <a:spcPct val="120000"/>
              </a:lnSpc>
              <a:spcBef>
                <a:spcPts val="500"/>
              </a:spcBef>
              <a:spcAft>
                <a:spcPts val="0"/>
              </a:spcAft>
              <a:buClr>
                <a:schemeClr val="lt1"/>
              </a:buClr>
              <a:buSzPts val="1500"/>
              <a:buNone/>
              <a:defRPr sz="1200"/>
            </a:lvl3pPr>
            <a:lvl4pPr marL="1828800" lvl="3" indent="-228600" algn="l">
              <a:lnSpc>
                <a:spcPct val="120000"/>
              </a:lnSpc>
              <a:spcBef>
                <a:spcPts val="500"/>
              </a:spcBef>
              <a:spcAft>
                <a:spcPts val="0"/>
              </a:spcAft>
              <a:buClr>
                <a:schemeClr val="lt1"/>
              </a:buClr>
              <a:buSzPts val="1250"/>
              <a:buNone/>
              <a:defRPr sz="1000"/>
            </a:lvl4pPr>
            <a:lvl5pPr marL="2286000" lvl="4" indent="-228600" algn="l">
              <a:lnSpc>
                <a:spcPct val="120000"/>
              </a:lnSpc>
              <a:spcBef>
                <a:spcPts val="500"/>
              </a:spcBef>
              <a:spcAft>
                <a:spcPts val="0"/>
              </a:spcAft>
              <a:buClr>
                <a:schemeClr val="lt1"/>
              </a:buClr>
              <a:buSzPts val="1250"/>
              <a:buNone/>
              <a:defRPr sz="1000"/>
            </a:lvl5pPr>
            <a:lvl6pPr marL="2743200" lvl="5" indent="-228600" algn="l">
              <a:lnSpc>
                <a:spcPct val="120000"/>
              </a:lnSpc>
              <a:spcBef>
                <a:spcPts val="500"/>
              </a:spcBef>
              <a:spcAft>
                <a:spcPts val="0"/>
              </a:spcAft>
              <a:buClr>
                <a:schemeClr val="lt1"/>
              </a:buClr>
              <a:buSzPts val="1250"/>
              <a:buNone/>
              <a:defRPr sz="1000"/>
            </a:lvl6pPr>
            <a:lvl7pPr marL="3200400" lvl="6" indent="-228600" algn="l">
              <a:lnSpc>
                <a:spcPct val="120000"/>
              </a:lnSpc>
              <a:spcBef>
                <a:spcPts val="500"/>
              </a:spcBef>
              <a:spcAft>
                <a:spcPts val="0"/>
              </a:spcAft>
              <a:buClr>
                <a:schemeClr val="lt1"/>
              </a:buClr>
              <a:buSzPts val="1250"/>
              <a:buNone/>
              <a:defRPr sz="1000"/>
            </a:lvl7pPr>
            <a:lvl8pPr marL="3657600" lvl="7" indent="-228600" algn="l">
              <a:lnSpc>
                <a:spcPct val="120000"/>
              </a:lnSpc>
              <a:spcBef>
                <a:spcPts val="500"/>
              </a:spcBef>
              <a:spcAft>
                <a:spcPts val="0"/>
              </a:spcAft>
              <a:buClr>
                <a:schemeClr val="lt1"/>
              </a:buClr>
              <a:buSzPts val="1250"/>
              <a:buNone/>
              <a:defRPr sz="1000"/>
            </a:lvl8pPr>
            <a:lvl9pPr marL="4114800" lvl="8" indent="-228600" algn="l">
              <a:lnSpc>
                <a:spcPct val="120000"/>
              </a:lnSpc>
              <a:spcBef>
                <a:spcPts val="500"/>
              </a:spcBef>
              <a:spcAft>
                <a:spcPts val="0"/>
              </a:spcAft>
              <a:buClr>
                <a:schemeClr val="lt1"/>
              </a:buClr>
              <a:buSzPts val="1250"/>
              <a:buNone/>
              <a:defRPr sz="1000"/>
            </a:lvl9pPr>
          </a:lstStyle>
          <a:p>
            <a:endParaRPr/>
          </a:p>
        </p:txBody>
      </p:sp>
      <p:sp>
        <p:nvSpPr>
          <p:cNvPr id="162" name="Google Shape;162;p10"/>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10"/>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4" name="Google Shape;164;p10"/>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18.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5"/>
        <p:cNvGrpSpPr/>
        <p:nvPr/>
      </p:nvGrpSpPr>
      <p:grpSpPr>
        <a:xfrm>
          <a:off x="0" y="0"/>
          <a:ext cx="0" cy="0"/>
          <a:chOff x="0" y="0"/>
          <a:chExt cx="0" cy="0"/>
        </a:xfrm>
      </p:grpSpPr>
      <p:pic>
        <p:nvPicPr>
          <p:cNvPr id="6" name="Google Shape;6;p1" descr="\\DROBO-FS\QuickDrops\JB\PPTX NG\Droplets\LightingOverlay.png"/>
          <p:cNvPicPr preferRelativeResize="0"/>
          <p:nvPr/>
        </p:nvPicPr>
        <p:blipFill rotWithShape="1">
          <a:blip r:embed="rId20">
            <a:alphaModFix amt="30000"/>
          </a:blip>
          <a:srcRect/>
          <a:stretch/>
        </p:blipFill>
        <p:spPr>
          <a:xfrm>
            <a:off x="0" y="-1"/>
            <a:ext cx="12192003" cy="6858001"/>
          </a:xfrm>
          <a:prstGeom prst="rect">
            <a:avLst/>
          </a:prstGeom>
          <a:noFill/>
          <a:ln>
            <a:noFill/>
          </a:ln>
        </p:spPr>
      </p:pic>
      <p:grpSp>
        <p:nvGrpSpPr>
          <p:cNvPr id="7" name="Google Shape;7;p1"/>
          <p:cNvGrpSpPr/>
          <p:nvPr/>
        </p:nvGrpSpPr>
        <p:grpSpPr>
          <a:xfrm>
            <a:off x="-14288" y="0"/>
            <a:ext cx="12053888" cy="6858001"/>
            <a:chOff x="-14288" y="0"/>
            <a:chExt cx="12053888" cy="6858001"/>
          </a:xfrm>
        </p:grpSpPr>
        <p:grpSp>
          <p:nvGrpSpPr>
            <p:cNvPr id="8" name="Google Shape;8;p1"/>
            <p:cNvGrpSpPr/>
            <p:nvPr/>
          </p:nvGrpSpPr>
          <p:grpSpPr>
            <a:xfrm>
              <a:off x="-14288" y="0"/>
              <a:ext cx="1220788" cy="6858001"/>
              <a:chOff x="-14288" y="0"/>
              <a:chExt cx="1220788" cy="6858001"/>
            </a:xfrm>
          </p:grpSpPr>
          <p:sp>
            <p:nvSpPr>
              <p:cNvPr id="9" name="Google Shape;9;p1"/>
              <p:cNvSpPr/>
              <p:nvPr/>
            </p:nvSpPr>
            <p:spPr>
              <a:xfrm>
                <a:off x="114300" y="4763"/>
                <a:ext cx="23813" cy="2181225"/>
              </a:xfrm>
              <a:prstGeom prst="rect">
                <a:avLst/>
              </a:pr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1"/>
              <p:cNvSpPr/>
              <p:nvPr/>
            </p:nvSpPr>
            <p:spPr>
              <a:xfrm>
                <a:off x="33337" y="217646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1"/>
              <p:cNvSpPr/>
              <p:nvPr/>
            </p:nvSpPr>
            <p:spPr>
              <a:xfrm>
                <a:off x="28575" y="4021138"/>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
              <p:cNvSpPr/>
              <p:nvPr/>
            </p:nvSpPr>
            <p:spPr>
              <a:xfrm>
                <a:off x="200025" y="4763"/>
                <a:ext cx="369888" cy="1811338"/>
              </a:xfrm>
              <a:custGeom>
                <a:avLst/>
                <a:gdLst/>
                <a:ahLst/>
                <a:cxnLst/>
                <a:rect l="l" t="t" r="r" b="b"/>
                <a:pathLst>
                  <a:path w="233" h="1141" extrusionOk="0">
                    <a:moveTo>
                      <a:pt x="218" y="1141"/>
                    </a:moveTo>
                    <a:lnTo>
                      <a:pt x="0" y="626"/>
                    </a:lnTo>
                    <a:lnTo>
                      <a:pt x="0" y="0"/>
                    </a:lnTo>
                    <a:lnTo>
                      <a:pt x="15" y="0"/>
                    </a:lnTo>
                    <a:lnTo>
                      <a:pt x="15" y="623"/>
                    </a:lnTo>
                    <a:lnTo>
                      <a:pt x="233" y="1135"/>
                    </a:lnTo>
                    <a:lnTo>
                      <a:pt x="218" y="1141"/>
                    </a:lnTo>
                    <a:close/>
                  </a:path>
                </a:pathLst>
              </a:custGeom>
              <a:gradFill>
                <a:gsLst>
                  <a:gs pos="0">
                    <a:schemeClr val="lt2"/>
                  </a:gs>
                  <a:gs pos="100000">
                    <a:srgbClr val="3B95DE"/>
                  </a:gs>
                </a:gsLst>
                <a:lin ang="5400000" scaled="0"/>
              </a:gradFill>
              <a:ln>
                <a:noFill/>
              </a:ln>
            </p:spPr>
          </p:sp>
          <p:sp>
            <p:nvSpPr>
              <p:cNvPr id="13" name="Google Shape;13;p1"/>
              <p:cNvSpPr/>
              <p:nvPr/>
            </p:nvSpPr>
            <p:spPr>
              <a:xfrm>
                <a:off x="503237" y="180181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1"/>
              <p:cNvSpPr/>
              <p:nvPr/>
            </p:nvSpPr>
            <p:spPr>
              <a:xfrm>
                <a:off x="285750" y="4763"/>
                <a:ext cx="369888" cy="1430338"/>
              </a:xfrm>
              <a:custGeom>
                <a:avLst/>
                <a:gdLst/>
                <a:ahLst/>
                <a:cxnLst/>
                <a:rect l="l" t="t" r="r" b="b"/>
                <a:pathLst>
                  <a:path w="233" h="901" extrusionOk="0">
                    <a:moveTo>
                      <a:pt x="221" y="901"/>
                    </a:moveTo>
                    <a:lnTo>
                      <a:pt x="0" y="383"/>
                    </a:lnTo>
                    <a:lnTo>
                      <a:pt x="0" y="0"/>
                    </a:lnTo>
                    <a:lnTo>
                      <a:pt x="18" y="0"/>
                    </a:lnTo>
                    <a:lnTo>
                      <a:pt x="18" y="380"/>
                    </a:lnTo>
                    <a:lnTo>
                      <a:pt x="233" y="895"/>
                    </a:lnTo>
                    <a:lnTo>
                      <a:pt x="221" y="901"/>
                    </a:lnTo>
                    <a:close/>
                  </a:path>
                </a:pathLst>
              </a:custGeom>
              <a:gradFill>
                <a:gsLst>
                  <a:gs pos="0">
                    <a:schemeClr val="lt2"/>
                  </a:gs>
                  <a:gs pos="100000">
                    <a:srgbClr val="3B95DE"/>
                  </a:gs>
                </a:gsLst>
                <a:lin ang="5400000" scaled="0"/>
              </a:gradFill>
              <a:ln>
                <a:noFill/>
              </a:ln>
            </p:spPr>
          </p:sp>
          <p:sp>
            <p:nvSpPr>
              <p:cNvPr id="15" name="Google Shape;15;p1"/>
              <p:cNvSpPr/>
              <p:nvPr/>
            </p:nvSpPr>
            <p:spPr>
              <a:xfrm>
                <a:off x="546100" y="0"/>
                <a:ext cx="152400" cy="912813"/>
              </a:xfrm>
              <a:custGeom>
                <a:avLst/>
                <a:gdLst/>
                <a:ahLst/>
                <a:cxnLst/>
                <a:rect l="l" t="t" r="r" b="b"/>
                <a:pathLst>
                  <a:path w="96" h="575" extrusionOk="0">
                    <a:moveTo>
                      <a:pt x="96" y="575"/>
                    </a:moveTo>
                    <a:lnTo>
                      <a:pt x="78" y="575"/>
                    </a:lnTo>
                    <a:lnTo>
                      <a:pt x="78" y="192"/>
                    </a:lnTo>
                    <a:lnTo>
                      <a:pt x="0" y="6"/>
                    </a:lnTo>
                    <a:lnTo>
                      <a:pt x="15" y="0"/>
                    </a:lnTo>
                    <a:lnTo>
                      <a:pt x="96" y="189"/>
                    </a:lnTo>
                    <a:lnTo>
                      <a:pt x="96" y="575"/>
                    </a:lnTo>
                    <a:close/>
                  </a:path>
                </a:pathLst>
              </a:custGeom>
              <a:gradFill>
                <a:gsLst>
                  <a:gs pos="0">
                    <a:schemeClr val="lt2"/>
                  </a:gs>
                  <a:gs pos="100000">
                    <a:srgbClr val="3B95DE"/>
                  </a:gs>
                </a:gsLst>
                <a:lin ang="5400000" scaled="0"/>
              </a:gradFill>
              <a:ln>
                <a:noFill/>
              </a:ln>
            </p:spPr>
          </p:sp>
          <p:sp>
            <p:nvSpPr>
              <p:cNvPr id="16" name="Google Shape;16;p1"/>
              <p:cNvSpPr/>
              <p:nvPr/>
            </p:nvSpPr>
            <p:spPr>
              <a:xfrm>
                <a:off x="588962" y="14208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1"/>
              <p:cNvSpPr/>
              <p:nvPr/>
            </p:nvSpPr>
            <p:spPr>
              <a:xfrm>
                <a:off x="588962" y="9032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1"/>
              <p:cNvSpPr/>
              <p:nvPr/>
            </p:nvSpPr>
            <p:spPr>
              <a:xfrm>
                <a:off x="641350" y="0"/>
                <a:ext cx="422275" cy="527050"/>
              </a:xfrm>
              <a:custGeom>
                <a:avLst/>
                <a:gdLst/>
                <a:ahLst/>
                <a:cxnLst/>
                <a:rect l="l" t="t" r="r" b="b"/>
                <a:pathLst>
                  <a:path w="266" h="332" extrusionOk="0">
                    <a:moveTo>
                      <a:pt x="257" y="332"/>
                    </a:moveTo>
                    <a:lnTo>
                      <a:pt x="48" y="123"/>
                    </a:lnTo>
                    <a:lnTo>
                      <a:pt x="0" y="6"/>
                    </a:lnTo>
                    <a:lnTo>
                      <a:pt x="15" y="0"/>
                    </a:lnTo>
                    <a:lnTo>
                      <a:pt x="63" y="114"/>
                    </a:lnTo>
                    <a:lnTo>
                      <a:pt x="266" y="320"/>
                    </a:lnTo>
                    <a:lnTo>
                      <a:pt x="257" y="332"/>
                    </a:lnTo>
                    <a:close/>
                  </a:path>
                </a:pathLst>
              </a:custGeom>
              <a:gradFill>
                <a:gsLst>
                  <a:gs pos="0">
                    <a:schemeClr val="lt2"/>
                  </a:gs>
                  <a:gs pos="100000">
                    <a:srgbClr val="3B95DE"/>
                  </a:gs>
                </a:gsLst>
                <a:lin ang="5400000" scaled="0"/>
              </a:gradFill>
              <a:ln>
                <a:noFill/>
              </a:ln>
            </p:spPr>
          </p:sp>
          <p:sp>
            <p:nvSpPr>
              <p:cNvPr id="19" name="Google Shape;19;p1"/>
              <p:cNvSpPr/>
              <p:nvPr/>
            </p:nvSpPr>
            <p:spPr>
              <a:xfrm>
                <a:off x="1020762" y="488950"/>
                <a:ext cx="161925" cy="147638"/>
              </a:xfrm>
              <a:custGeom>
                <a:avLst/>
                <a:gdLst/>
                <a:ahLst/>
                <a:cxnLst/>
                <a:rect l="l" t="t" r="r" b="b"/>
                <a:pathLst>
                  <a:path w="34" h="31" extrusionOk="0">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 name="Google Shape;20;p1"/>
              <p:cNvCxnSpPr/>
              <p:nvPr/>
            </p:nvCxnSpPr>
            <p:spPr>
              <a:xfrm>
                <a:off x="-4763" y="9525"/>
                <a:ext cx="0" cy="0"/>
              </a:xfrm>
              <a:prstGeom prst="straightConnector1">
                <a:avLst/>
              </a:prstGeom>
              <a:gradFill>
                <a:gsLst>
                  <a:gs pos="0">
                    <a:schemeClr val="lt2"/>
                  </a:gs>
                  <a:gs pos="100000">
                    <a:srgbClr val="3B95DE"/>
                  </a:gs>
                </a:gsLst>
                <a:lin ang="5400000" scaled="0"/>
              </a:gradFill>
              <a:ln w="9525" cap="flat" cmpd="sng">
                <a:solidFill>
                  <a:srgbClr val="FFFFFF"/>
                </a:solidFill>
                <a:prstDash val="solid"/>
                <a:miter lim="800000"/>
                <a:headEnd type="none" w="med" len="med"/>
                <a:tailEnd type="none" w="med" len="med"/>
              </a:ln>
            </p:spPr>
          </p:cxnSp>
          <p:sp>
            <p:nvSpPr>
              <p:cNvPr id="21" name="Google Shape;21;p1"/>
              <p:cNvSpPr/>
              <p:nvPr/>
            </p:nvSpPr>
            <p:spPr>
              <a:xfrm>
                <a:off x="9525" y="1801813"/>
                <a:ext cx="123825" cy="127000"/>
              </a:xfrm>
              <a:custGeom>
                <a:avLst/>
                <a:gdLst/>
                <a:ahLst/>
                <a:cxnLst/>
                <a:rect l="l" t="t" r="r" b="b"/>
                <a:pathLst>
                  <a:path w="78" h="80" extrusionOk="0">
                    <a:moveTo>
                      <a:pt x="6" y="80"/>
                    </a:moveTo>
                    <a:lnTo>
                      <a:pt x="0" y="71"/>
                    </a:lnTo>
                    <a:lnTo>
                      <a:pt x="69" y="0"/>
                    </a:lnTo>
                    <a:lnTo>
                      <a:pt x="78" y="9"/>
                    </a:lnTo>
                    <a:lnTo>
                      <a:pt x="6" y="80"/>
                    </a:lnTo>
                    <a:close/>
                  </a:path>
                </a:pathLst>
              </a:custGeom>
              <a:gradFill>
                <a:gsLst>
                  <a:gs pos="0">
                    <a:schemeClr val="lt2"/>
                  </a:gs>
                  <a:gs pos="100000">
                    <a:srgbClr val="3B95DE"/>
                  </a:gs>
                </a:gsLst>
                <a:lin ang="5400000" scaled="0"/>
              </a:gradFill>
              <a:ln>
                <a:noFill/>
              </a:ln>
            </p:spPr>
          </p:sp>
          <p:sp>
            <p:nvSpPr>
              <p:cNvPr id="22" name="Google Shape;22;p1"/>
              <p:cNvSpPr/>
              <p:nvPr/>
            </p:nvSpPr>
            <p:spPr>
              <a:xfrm>
                <a:off x="-9525" y="3549650"/>
                <a:ext cx="147638" cy="481013"/>
              </a:xfrm>
              <a:custGeom>
                <a:avLst/>
                <a:gdLst/>
                <a:ahLst/>
                <a:cxnLst/>
                <a:rect l="l" t="t" r="r" b="b"/>
                <a:pathLst>
                  <a:path w="93" h="303" extrusionOk="0">
                    <a:moveTo>
                      <a:pt x="93" y="303"/>
                    </a:moveTo>
                    <a:lnTo>
                      <a:pt x="78" y="303"/>
                    </a:lnTo>
                    <a:lnTo>
                      <a:pt x="78" y="78"/>
                    </a:lnTo>
                    <a:lnTo>
                      <a:pt x="0" y="12"/>
                    </a:lnTo>
                    <a:lnTo>
                      <a:pt x="12" y="0"/>
                    </a:lnTo>
                    <a:lnTo>
                      <a:pt x="93" y="69"/>
                    </a:lnTo>
                    <a:lnTo>
                      <a:pt x="93" y="303"/>
                    </a:lnTo>
                    <a:close/>
                  </a:path>
                </a:pathLst>
              </a:custGeom>
              <a:gradFill>
                <a:gsLst>
                  <a:gs pos="0">
                    <a:schemeClr val="lt2"/>
                  </a:gs>
                  <a:gs pos="100000">
                    <a:srgbClr val="3B95DE"/>
                  </a:gs>
                </a:gsLst>
                <a:lin ang="5400000" scaled="0"/>
              </a:gradFill>
              <a:ln>
                <a:noFill/>
              </a:ln>
            </p:spPr>
          </p:sp>
          <p:sp>
            <p:nvSpPr>
              <p:cNvPr id="23" name="Google Shape;23;p1"/>
              <p:cNvSpPr/>
              <p:nvPr/>
            </p:nvSpPr>
            <p:spPr>
              <a:xfrm>
                <a:off x="128587" y="1382713"/>
                <a:ext cx="142875" cy="476250"/>
              </a:xfrm>
              <a:custGeom>
                <a:avLst/>
                <a:gdLst/>
                <a:ahLst/>
                <a:cxnLst/>
                <a:rect l="l" t="t" r="r" b="b"/>
                <a:pathLst>
                  <a:path w="90" h="300" extrusionOk="0">
                    <a:moveTo>
                      <a:pt x="90" y="300"/>
                    </a:moveTo>
                    <a:lnTo>
                      <a:pt x="78" y="300"/>
                    </a:lnTo>
                    <a:lnTo>
                      <a:pt x="78" y="84"/>
                    </a:lnTo>
                    <a:lnTo>
                      <a:pt x="0" y="9"/>
                    </a:lnTo>
                    <a:lnTo>
                      <a:pt x="9" y="0"/>
                    </a:lnTo>
                    <a:lnTo>
                      <a:pt x="90" y="81"/>
                    </a:lnTo>
                    <a:lnTo>
                      <a:pt x="90" y="300"/>
                    </a:lnTo>
                    <a:close/>
                  </a:path>
                </a:pathLst>
              </a:custGeom>
              <a:gradFill>
                <a:gsLst>
                  <a:gs pos="0">
                    <a:schemeClr val="lt2"/>
                  </a:gs>
                  <a:gs pos="100000">
                    <a:srgbClr val="3B95DE"/>
                  </a:gs>
                </a:gsLst>
                <a:lin ang="5400000" scaled="0"/>
              </a:gradFill>
              <a:ln>
                <a:noFill/>
              </a:ln>
            </p:spPr>
          </p:sp>
          <p:sp>
            <p:nvSpPr>
              <p:cNvPr id="24" name="Google Shape;24;p1"/>
              <p:cNvSpPr/>
              <p:nvPr/>
            </p:nvSpPr>
            <p:spPr>
              <a:xfrm>
                <a:off x="204787" y="1849438"/>
                <a:ext cx="114300" cy="107950"/>
              </a:xfrm>
              <a:custGeom>
                <a:avLst/>
                <a:gdLst/>
                <a:ahLst/>
                <a:cxnLst/>
                <a:rect l="l" t="t" r="r" b="b"/>
                <a:pathLst>
                  <a:path w="24" h="23" extrusionOk="0">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1"/>
              <p:cNvSpPr/>
              <p:nvPr/>
            </p:nvSpPr>
            <p:spPr>
              <a:xfrm>
                <a:off x="133350" y="4662488"/>
                <a:ext cx="23813" cy="2181225"/>
              </a:xfrm>
              <a:prstGeom prst="rect">
                <a:avLst/>
              </a:pr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1"/>
              <p:cNvSpPr/>
              <p:nvPr/>
            </p:nvSpPr>
            <p:spPr>
              <a:xfrm>
                <a:off x="223837" y="5041900"/>
                <a:ext cx="369888" cy="1801813"/>
              </a:xfrm>
              <a:custGeom>
                <a:avLst/>
                <a:gdLst/>
                <a:ahLst/>
                <a:cxnLst/>
                <a:rect l="l" t="t" r="r" b="b"/>
                <a:pathLst>
                  <a:path w="233" h="1135" extrusionOk="0">
                    <a:moveTo>
                      <a:pt x="15" y="1135"/>
                    </a:moveTo>
                    <a:lnTo>
                      <a:pt x="0" y="1135"/>
                    </a:lnTo>
                    <a:lnTo>
                      <a:pt x="0" y="515"/>
                    </a:lnTo>
                    <a:lnTo>
                      <a:pt x="0" y="512"/>
                    </a:lnTo>
                    <a:lnTo>
                      <a:pt x="218" y="0"/>
                    </a:lnTo>
                    <a:lnTo>
                      <a:pt x="233" y="6"/>
                    </a:lnTo>
                    <a:lnTo>
                      <a:pt x="15" y="518"/>
                    </a:lnTo>
                    <a:lnTo>
                      <a:pt x="15" y="1135"/>
                    </a:lnTo>
                    <a:close/>
                  </a:path>
                </a:pathLst>
              </a:custGeom>
              <a:gradFill>
                <a:gsLst>
                  <a:gs pos="0">
                    <a:schemeClr val="lt2"/>
                  </a:gs>
                  <a:gs pos="100000">
                    <a:srgbClr val="3B95DE"/>
                  </a:gs>
                </a:gsLst>
                <a:lin ang="5400000" scaled="0"/>
              </a:gradFill>
              <a:ln>
                <a:noFill/>
              </a:ln>
            </p:spPr>
          </p:sp>
          <p:sp>
            <p:nvSpPr>
              <p:cNvPr id="27" name="Google Shape;27;p1"/>
              <p:cNvSpPr/>
              <p:nvPr/>
            </p:nvSpPr>
            <p:spPr>
              <a:xfrm>
                <a:off x="52387" y="44815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1"/>
              <p:cNvSpPr/>
              <p:nvPr/>
            </p:nvSpPr>
            <p:spPr>
              <a:xfrm>
                <a:off x="-14288" y="5627688"/>
                <a:ext cx="85725" cy="1216025"/>
              </a:xfrm>
              <a:custGeom>
                <a:avLst/>
                <a:gdLst/>
                <a:ahLst/>
                <a:cxnLst/>
                <a:rect l="l" t="t" r="r" b="b"/>
                <a:pathLst>
                  <a:path w="54" h="766" extrusionOk="0">
                    <a:moveTo>
                      <a:pt x="54" y="766"/>
                    </a:moveTo>
                    <a:lnTo>
                      <a:pt x="36" y="766"/>
                    </a:lnTo>
                    <a:lnTo>
                      <a:pt x="36" y="149"/>
                    </a:lnTo>
                    <a:lnTo>
                      <a:pt x="0" y="3"/>
                    </a:lnTo>
                    <a:lnTo>
                      <a:pt x="18" y="0"/>
                    </a:lnTo>
                    <a:lnTo>
                      <a:pt x="54" y="146"/>
                    </a:lnTo>
                    <a:lnTo>
                      <a:pt x="54" y="766"/>
                    </a:lnTo>
                    <a:close/>
                  </a:path>
                </a:pathLst>
              </a:custGeom>
              <a:gradFill>
                <a:gsLst>
                  <a:gs pos="0">
                    <a:schemeClr val="lt2"/>
                  </a:gs>
                  <a:gs pos="100000">
                    <a:srgbClr val="3B95DE"/>
                  </a:gs>
                </a:gsLst>
                <a:lin ang="5400000" scaled="0"/>
              </a:gradFill>
              <a:ln>
                <a:noFill/>
              </a:ln>
            </p:spPr>
          </p:sp>
          <p:sp>
            <p:nvSpPr>
              <p:cNvPr id="29" name="Google Shape;29;p1"/>
              <p:cNvSpPr/>
              <p:nvPr/>
            </p:nvSpPr>
            <p:spPr>
              <a:xfrm>
                <a:off x="527050" y="486727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1"/>
              <p:cNvSpPr/>
              <p:nvPr/>
            </p:nvSpPr>
            <p:spPr>
              <a:xfrm>
                <a:off x="309562" y="5422900"/>
                <a:ext cx="374650" cy="1425575"/>
              </a:xfrm>
              <a:custGeom>
                <a:avLst/>
                <a:gdLst/>
                <a:ahLst/>
                <a:cxnLst/>
                <a:rect l="l" t="t" r="r" b="b"/>
                <a:pathLst>
                  <a:path w="236" h="898" extrusionOk="0">
                    <a:moveTo>
                      <a:pt x="18" y="898"/>
                    </a:moveTo>
                    <a:lnTo>
                      <a:pt x="0" y="898"/>
                    </a:lnTo>
                    <a:lnTo>
                      <a:pt x="0" y="515"/>
                    </a:lnTo>
                    <a:lnTo>
                      <a:pt x="3" y="512"/>
                    </a:lnTo>
                    <a:lnTo>
                      <a:pt x="221" y="0"/>
                    </a:lnTo>
                    <a:lnTo>
                      <a:pt x="236" y="6"/>
                    </a:lnTo>
                    <a:lnTo>
                      <a:pt x="18" y="518"/>
                    </a:lnTo>
                    <a:lnTo>
                      <a:pt x="18" y="898"/>
                    </a:lnTo>
                    <a:close/>
                  </a:path>
                </a:pathLst>
              </a:custGeom>
              <a:gradFill>
                <a:gsLst>
                  <a:gs pos="0">
                    <a:schemeClr val="lt2"/>
                  </a:gs>
                  <a:gs pos="100000">
                    <a:srgbClr val="3B95DE"/>
                  </a:gs>
                </a:gsLst>
                <a:lin ang="5400000" scaled="0"/>
              </a:gradFill>
              <a:ln>
                <a:noFill/>
              </a:ln>
            </p:spPr>
          </p:sp>
          <p:sp>
            <p:nvSpPr>
              <p:cNvPr id="31" name="Google Shape;31;p1"/>
              <p:cNvSpPr/>
              <p:nvPr/>
            </p:nvSpPr>
            <p:spPr>
              <a:xfrm>
                <a:off x="569912" y="5945188"/>
                <a:ext cx="152400" cy="912813"/>
              </a:xfrm>
              <a:custGeom>
                <a:avLst/>
                <a:gdLst/>
                <a:ahLst/>
                <a:cxnLst/>
                <a:rect l="l" t="t" r="r" b="b"/>
                <a:pathLst>
                  <a:path w="96" h="575" extrusionOk="0">
                    <a:moveTo>
                      <a:pt x="15" y="575"/>
                    </a:moveTo>
                    <a:lnTo>
                      <a:pt x="0" y="569"/>
                    </a:lnTo>
                    <a:lnTo>
                      <a:pt x="81" y="383"/>
                    </a:lnTo>
                    <a:lnTo>
                      <a:pt x="81" y="0"/>
                    </a:lnTo>
                    <a:lnTo>
                      <a:pt x="96" y="0"/>
                    </a:lnTo>
                    <a:lnTo>
                      <a:pt x="96" y="386"/>
                    </a:lnTo>
                    <a:lnTo>
                      <a:pt x="15" y="575"/>
                    </a:lnTo>
                    <a:close/>
                  </a:path>
                </a:pathLst>
              </a:custGeom>
              <a:gradFill>
                <a:gsLst>
                  <a:gs pos="0">
                    <a:schemeClr val="lt2"/>
                  </a:gs>
                  <a:gs pos="100000">
                    <a:srgbClr val="3B95DE"/>
                  </a:gs>
                </a:gsLst>
                <a:lin ang="5400000" scaled="0"/>
              </a:gradFill>
              <a:ln>
                <a:noFill/>
              </a:ln>
            </p:spPr>
          </p:sp>
          <p:sp>
            <p:nvSpPr>
              <p:cNvPr id="32" name="Google Shape;32;p1"/>
              <p:cNvSpPr/>
              <p:nvPr/>
            </p:nvSpPr>
            <p:spPr>
              <a:xfrm>
                <a:off x="612775" y="52466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1"/>
              <p:cNvSpPr/>
              <p:nvPr/>
            </p:nvSpPr>
            <p:spPr>
              <a:xfrm>
                <a:off x="612775" y="57642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1"/>
              <p:cNvSpPr/>
              <p:nvPr/>
            </p:nvSpPr>
            <p:spPr>
              <a:xfrm>
                <a:off x="669925" y="6330950"/>
                <a:ext cx="417513" cy="517525"/>
              </a:xfrm>
              <a:custGeom>
                <a:avLst/>
                <a:gdLst/>
                <a:ahLst/>
                <a:cxnLst/>
                <a:rect l="l" t="t" r="r" b="b"/>
                <a:pathLst>
                  <a:path w="263" h="326" extrusionOk="0">
                    <a:moveTo>
                      <a:pt x="15" y="326"/>
                    </a:moveTo>
                    <a:lnTo>
                      <a:pt x="0" y="320"/>
                    </a:lnTo>
                    <a:lnTo>
                      <a:pt x="45" y="206"/>
                    </a:lnTo>
                    <a:lnTo>
                      <a:pt x="48" y="206"/>
                    </a:lnTo>
                    <a:lnTo>
                      <a:pt x="254" y="0"/>
                    </a:lnTo>
                    <a:lnTo>
                      <a:pt x="263" y="12"/>
                    </a:lnTo>
                    <a:lnTo>
                      <a:pt x="60" y="215"/>
                    </a:lnTo>
                    <a:lnTo>
                      <a:pt x="15" y="326"/>
                    </a:lnTo>
                    <a:close/>
                  </a:path>
                </a:pathLst>
              </a:custGeom>
              <a:gradFill>
                <a:gsLst>
                  <a:gs pos="0">
                    <a:schemeClr val="lt2"/>
                  </a:gs>
                  <a:gs pos="100000">
                    <a:srgbClr val="3B95DE"/>
                  </a:gs>
                </a:gsLst>
                <a:lin ang="5400000" scaled="0"/>
              </a:gradFill>
              <a:ln>
                <a:noFill/>
              </a:ln>
            </p:spPr>
          </p:sp>
          <p:sp>
            <p:nvSpPr>
              <p:cNvPr id="35" name="Google Shape;35;p1"/>
              <p:cNvSpPr/>
              <p:nvPr/>
            </p:nvSpPr>
            <p:spPr>
              <a:xfrm>
                <a:off x="1049337" y="6221413"/>
                <a:ext cx="157163" cy="147638"/>
              </a:xfrm>
              <a:custGeom>
                <a:avLst/>
                <a:gdLst/>
                <a:ahLst/>
                <a:cxnLst/>
                <a:rect l="l" t="t" r="r" b="b"/>
                <a:pathLst>
                  <a:path w="33" h="31" extrusionOk="0">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1"/>
            <p:cNvGrpSpPr/>
            <p:nvPr/>
          </p:nvGrpSpPr>
          <p:grpSpPr>
            <a:xfrm>
              <a:off x="11364912" y="0"/>
              <a:ext cx="674688" cy="6848476"/>
              <a:chOff x="11364912" y="0"/>
              <a:chExt cx="674688" cy="6848476"/>
            </a:xfrm>
          </p:grpSpPr>
          <p:sp>
            <p:nvSpPr>
              <p:cNvPr id="37" name="Google Shape;37;p1"/>
              <p:cNvSpPr/>
              <p:nvPr/>
            </p:nvSpPr>
            <p:spPr>
              <a:xfrm>
                <a:off x="11483975" y="0"/>
                <a:ext cx="417513" cy="512763"/>
              </a:xfrm>
              <a:custGeom>
                <a:avLst/>
                <a:gdLst/>
                <a:ahLst/>
                <a:cxnLst/>
                <a:rect l="l" t="t" r="r" b="b"/>
                <a:pathLst>
                  <a:path w="263" h="323" extrusionOk="0">
                    <a:moveTo>
                      <a:pt x="12" y="323"/>
                    </a:moveTo>
                    <a:lnTo>
                      <a:pt x="0" y="314"/>
                    </a:lnTo>
                    <a:lnTo>
                      <a:pt x="203" y="108"/>
                    </a:lnTo>
                    <a:lnTo>
                      <a:pt x="248" y="0"/>
                    </a:lnTo>
                    <a:lnTo>
                      <a:pt x="263" y="6"/>
                    </a:lnTo>
                    <a:lnTo>
                      <a:pt x="218" y="117"/>
                    </a:lnTo>
                    <a:lnTo>
                      <a:pt x="218" y="117"/>
                    </a:lnTo>
                    <a:lnTo>
                      <a:pt x="12" y="323"/>
                    </a:lnTo>
                    <a:close/>
                  </a:path>
                </a:pathLst>
              </a:custGeom>
              <a:gradFill>
                <a:gsLst>
                  <a:gs pos="0">
                    <a:srgbClr val="82FFFF">
                      <a:alpha val="80000"/>
                    </a:srgbClr>
                  </a:gs>
                  <a:gs pos="100000">
                    <a:srgbClr val="3B95DE">
                      <a:alpha val="60000"/>
                    </a:srgbClr>
                  </a:gs>
                </a:gsLst>
                <a:lin ang="5400000" scaled="0"/>
              </a:gradFill>
              <a:ln>
                <a:noFill/>
              </a:ln>
            </p:spPr>
          </p:sp>
          <p:sp>
            <p:nvSpPr>
              <p:cNvPr id="38" name="Google Shape;38;p1"/>
              <p:cNvSpPr/>
              <p:nvPr/>
            </p:nvSpPr>
            <p:spPr>
              <a:xfrm>
                <a:off x="11364912" y="474663"/>
                <a:ext cx="157163" cy="152400"/>
              </a:xfrm>
              <a:custGeom>
                <a:avLst/>
                <a:gdLst/>
                <a:ahLst/>
                <a:cxnLst/>
                <a:rect l="l" t="t" r="r" b="b"/>
                <a:pathLst>
                  <a:path w="33" h="32" extrusionOk="0">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adFill>
                <a:gsLst>
                  <a:gs pos="0">
                    <a:srgbClr val="82FFFF">
                      <a:alpha val="80000"/>
                    </a:srgbClr>
                  </a:gs>
                  <a:gs pos="100000">
                    <a:srgbClr val="3B95DE">
                      <a:alpha val="60000"/>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1"/>
              <p:cNvSpPr/>
              <p:nvPr/>
            </p:nvSpPr>
            <p:spPr>
              <a:xfrm>
                <a:off x="11631612" y="1539875"/>
                <a:ext cx="188913"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rgbClr val="82FFFF">
                      <a:alpha val="80000"/>
                    </a:srgbClr>
                  </a:gs>
                  <a:gs pos="100000">
                    <a:srgbClr val="3B95DE">
                      <a:alpha val="60000"/>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1"/>
              <p:cNvSpPr/>
              <p:nvPr/>
            </p:nvSpPr>
            <p:spPr>
              <a:xfrm>
                <a:off x="11531600" y="5694363"/>
                <a:ext cx="298450" cy="1154113"/>
              </a:xfrm>
              <a:custGeom>
                <a:avLst/>
                <a:gdLst/>
                <a:ahLst/>
                <a:cxnLst/>
                <a:rect l="l" t="t" r="r" b="b"/>
                <a:pathLst>
                  <a:path w="188" h="727" extrusionOk="0">
                    <a:moveTo>
                      <a:pt x="15" y="727"/>
                    </a:moveTo>
                    <a:lnTo>
                      <a:pt x="0" y="727"/>
                    </a:lnTo>
                    <a:lnTo>
                      <a:pt x="0" y="407"/>
                    </a:lnTo>
                    <a:lnTo>
                      <a:pt x="0" y="407"/>
                    </a:lnTo>
                    <a:lnTo>
                      <a:pt x="176" y="0"/>
                    </a:lnTo>
                    <a:lnTo>
                      <a:pt x="188" y="6"/>
                    </a:lnTo>
                    <a:lnTo>
                      <a:pt x="15" y="410"/>
                    </a:lnTo>
                    <a:lnTo>
                      <a:pt x="15" y="727"/>
                    </a:lnTo>
                    <a:close/>
                  </a:path>
                </a:pathLst>
              </a:custGeom>
              <a:gradFill>
                <a:gsLst>
                  <a:gs pos="0">
                    <a:srgbClr val="82FFFF">
                      <a:alpha val="80000"/>
                    </a:srgbClr>
                  </a:gs>
                  <a:gs pos="100000">
                    <a:srgbClr val="3B95DE">
                      <a:alpha val="60000"/>
                    </a:srgbClr>
                  </a:gs>
                </a:gsLst>
                <a:lin ang="5400000" scaled="0"/>
              </a:gradFill>
              <a:ln>
                <a:noFill/>
              </a:ln>
            </p:spPr>
          </p:sp>
          <p:sp>
            <p:nvSpPr>
              <p:cNvPr id="41" name="Google Shape;41;p1"/>
              <p:cNvSpPr/>
              <p:nvPr/>
            </p:nvSpPr>
            <p:spPr>
              <a:xfrm>
                <a:off x="11772900" y="5551488"/>
                <a:ext cx="157163" cy="155575"/>
              </a:xfrm>
              <a:custGeom>
                <a:avLst/>
                <a:gdLst/>
                <a:ahLst/>
                <a:cxnLst/>
                <a:rect l="l" t="t" r="r" b="b"/>
                <a:pathLst>
                  <a:path w="33" h="33" extrusionOk="0">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adFill>
                <a:gsLst>
                  <a:gs pos="0">
                    <a:srgbClr val="82FFFF">
                      <a:alpha val="80000"/>
                    </a:srgbClr>
                  </a:gs>
                  <a:gs pos="100000">
                    <a:srgbClr val="3B95DE">
                      <a:alpha val="60000"/>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1"/>
              <p:cNvSpPr/>
              <p:nvPr/>
            </p:nvSpPr>
            <p:spPr>
              <a:xfrm>
                <a:off x="11710987" y="4763"/>
                <a:ext cx="304800" cy="1544638"/>
              </a:xfrm>
              <a:custGeom>
                <a:avLst/>
                <a:gdLst/>
                <a:ahLst/>
                <a:cxnLst/>
                <a:rect l="l" t="t" r="r" b="b"/>
                <a:pathLst>
                  <a:path w="192" h="973" extrusionOk="0">
                    <a:moveTo>
                      <a:pt x="15" y="973"/>
                    </a:moveTo>
                    <a:lnTo>
                      <a:pt x="0" y="973"/>
                    </a:lnTo>
                    <a:lnTo>
                      <a:pt x="0" y="790"/>
                    </a:lnTo>
                    <a:lnTo>
                      <a:pt x="174" y="614"/>
                    </a:lnTo>
                    <a:lnTo>
                      <a:pt x="174" y="0"/>
                    </a:lnTo>
                    <a:lnTo>
                      <a:pt x="192" y="0"/>
                    </a:lnTo>
                    <a:lnTo>
                      <a:pt x="192" y="620"/>
                    </a:lnTo>
                    <a:lnTo>
                      <a:pt x="15" y="796"/>
                    </a:lnTo>
                    <a:lnTo>
                      <a:pt x="15" y="973"/>
                    </a:lnTo>
                    <a:close/>
                  </a:path>
                </a:pathLst>
              </a:custGeom>
              <a:gradFill>
                <a:gsLst>
                  <a:gs pos="0">
                    <a:srgbClr val="82FFFF">
                      <a:alpha val="80000"/>
                    </a:srgbClr>
                  </a:gs>
                  <a:gs pos="100000">
                    <a:srgbClr val="3B95DE">
                      <a:alpha val="60000"/>
                    </a:srgbClr>
                  </a:gs>
                </a:gsLst>
                <a:lin ang="5400000" scaled="0"/>
              </a:gradFill>
              <a:ln>
                <a:noFill/>
              </a:ln>
            </p:spPr>
          </p:sp>
          <p:sp>
            <p:nvSpPr>
              <p:cNvPr id="43" name="Google Shape;43;p1"/>
              <p:cNvSpPr/>
              <p:nvPr/>
            </p:nvSpPr>
            <p:spPr>
              <a:xfrm>
                <a:off x="11636375" y="4867275"/>
                <a:ext cx="188913"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rgbClr val="82FFFF">
                      <a:alpha val="80000"/>
                    </a:srgbClr>
                  </a:gs>
                  <a:gs pos="100000">
                    <a:srgbClr val="3B95DE">
                      <a:alpha val="60000"/>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1"/>
              <p:cNvSpPr/>
              <p:nvPr/>
            </p:nvSpPr>
            <p:spPr>
              <a:xfrm>
                <a:off x="11441112" y="5046663"/>
                <a:ext cx="307975" cy="1801813"/>
              </a:xfrm>
              <a:custGeom>
                <a:avLst/>
                <a:gdLst/>
                <a:ahLst/>
                <a:cxnLst/>
                <a:rect l="l" t="t" r="r" b="b"/>
                <a:pathLst>
                  <a:path w="194" h="1135" extrusionOk="0">
                    <a:moveTo>
                      <a:pt x="18" y="1135"/>
                    </a:moveTo>
                    <a:lnTo>
                      <a:pt x="0" y="1135"/>
                    </a:lnTo>
                    <a:lnTo>
                      <a:pt x="0" y="354"/>
                    </a:lnTo>
                    <a:lnTo>
                      <a:pt x="176" y="177"/>
                    </a:lnTo>
                    <a:lnTo>
                      <a:pt x="176" y="0"/>
                    </a:lnTo>
                    <a:lnTo>
                      <a:pt x="194" y="0"/>
                    </a:lnTo>
                    <a:lnTo>
                      <a:pt x="194" y="183"/>
                    </a:lnTo>
                    <a:lnTo>
                      <a:pt x="18" y="360"/>
                    </a:lnTo>
                    <a:lnTo>
                      <a:pt x="18" y="1135"/>
                    </a:lnTo>
                    <a:close/>
                  </a:path>
                </a:pathLst>
              </a:custGeom>
              <a:gradFill>
                <a:gsLst>
                  <a:gs pos="0">
                    <a:srgbClr val="82FFFF">
                      <a:alpha val="80000"/>
                    </a:srgbClr>
                  </a:gs>
                  <a:gs pos="100000">
                    <a:srgbClr val="3B95DE">
                      <a:alpha val="60000"/>
                    </a:srgbClr>
                  </a:gs>
                </a:gsLst>
                <a:lin ang="5400000" scaled="0"/>
              </a:gradFill>
              <a:ln>
                <a:noFill/>
              </a:ln>
            </p:spPr>
          </p:sp>
          <p:sp>
            <p:nvSpPr>
              <p:cNvPr id="45" name="Google Shape;45;p1"/>
              <p:cNvSpPr/>
              <p:nvPr/>
            </p:nvSpPr>
            <p:spPr>
              <a:xfrm>
                <a:off x="11849100" y="641667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rgbClr val="82FFFF">
                      <a:alpha val="80000"/>
                    </a:srgbClr>
                  </a:gs>
                  <a:gs pos="100000">
                    <a:srgbClr val="3B95DE">
                      <a:alpha val="60000"/>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1"/>
              <p:cNvSpPr/>
              <p:nvPr/>
            </p:nvSpPr>
            <p:spPr>
              <a:xfrm>
                <a:off x="11939587" y="6596063"/>
                <a:ext cx="23813" cy="252413"/>
              </a:xfrm>
              <a:prstGeom prst="rect">
                <a:avLst/>
              </a:prstGeom>
              <a:gradFill>
                <a:gsLst>
                  <a:gs pos="0">
                    <a:srgbClr val="82FFFF">
                      <a:alpha val="80000"/>
                    </a:srgbClr>
                  </a:gs>
                  <a:gs pos="100000">
                    <a:srgbClr val="3B95DE">
                      <a:alpha val="60000"/>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7" name="Google Shape;47;p1"/>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1"/>
              </a:buClr>
              <a:buSzPts val="3600"/>
              <a:buFont typeface="Twentieth Century"/>
              <a:buNone/>
              <a:defRPr sz="3600" b="0" i="0" u="none" strike="noStrike" cap="none">
                <a:solidFill>
                  <a:schemeClr val="lt1"/>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8" name="Google Shape;48;p1"/>
          <p:cNvSpPr txBox="1">
            <a:spLocks noGrp="1"/>
          </p:cNvSpPr>
          <p:nvPr>
            <p:ph type="body" idx="1"/>
          </p:nvPr>
        </p:nvSpPr>
        <p:spPr>
          <a:xfrm>
            <a:off x="1141412" y="2249487"/>
            <a:ext cx="9905999" cy="3541714"/>
          </a:xfrm>
          <a:prstGeom prst="rect">
            <a:avLst/>
          </a:prstGeom>
          <a:noFill/>
          <a:ln>
            <a:noFill/>
          </a:ln>
        </p:spPr>
        <p:txBody>
          <a:bodyPr spcFirstLastPara="1" wrap="square" lIns="91425" tIns="45700" rIns="91425" bIns="45700" anchor="t" anchorCtr="0">
            <a:noAutofit/>
          </a:bodyPr>
          <a:lstStyle>
            <a:lvl1pPr marL="457200" marR="0" lvl="0" indent="-419100" algn="l" rtl="0">
              <a:lnSpc>
                <a:spcPct val="120000"/>
              </a:lnSpc>
              <a:spcBef>
                <a:spcPts val="1000"/>
              </a:spcBef>
              <a:spcAft>
                <a:spcPts val="0"/>
              </a:spcAft>
              <a:buClr>
                <a:schemeClr val="lt1"/>
              </a:buClr>
              <a:buSzPts val="3000"/>
              <a:buFont typeface="Arial"/>
              <a:buChar char="•"/>
              <a:defRPr sz="2400" b="0" i="0" u="none" strike="noStrike" cap="none">
                <a:solidFill>
                  <a:schemeClr val="lt1"/>
                </a:solidFill>
                <a:latin typeface="Twentieth Century"/>
                <a:ea typeface="Twentieth Century"/>
                <a:cs typeface="Twentieth Century"/>
                <a:sym typeface="Twentieth Century"/>
              </a:defRPr>
            </a:lvl1pPr>
            <a:lvl2pPr marL="914400" marR="0" lvl="1" indent="-387350" algn="l" rtl="0">
              <a:lnSpc>
                <a:spcPct val="120000"/>
              </a:lnSpc>
              <a:spcBef>
                <a:spcPts val="500"/>
              </a:spcBef>
              <a:spcAft>
                <a:spcPts val="0"/>
              </a:spcAft>
              <a:buClr>
                <a:schemeClr val="lt1"/>
              </a:buClr>
              <a:buSzPts val="2500"/>
              <a:buFont typeface="Arial"/>
              <a:buChar char="•"/>
              <a:defRPr sz="2000" b="0" i="0" u="none" strike="noStrike" cap="none">
                <a:solidFill>
                  <a:schemeClr val="lt1"/>
                </a:solidFill>
                <a:latin typeface="Twentieth Century"/>
                <a:ea typeface="Twentieth Century"/>
                <a:cs typeface="Twentieth Century"/>
                <a:sym typeface="Twentieth Century"/>
              </a:defRPr>
            </a:lvl2pPr>
            <a:lvl3pPr marL="1371600" marR="0" lvl="2" indent="-371475" algn="l" rtl="0">
              <a:lnSpc>
                <a:spcPct val="120000"/>
              </a:lnSpc>
              <a:spcBef>
                <a:spcPts val="500"/>
              </a:spcBef>
              <a:spcAft>
                <a:spcPts val="0"/>
              </a:spcAft>
              <a:buClr>
                <a:schemeClr val="lt1"/>
              </a:buClr>
              <a:buSzPts val="2250"/>
              <a:buFont typeface="Arial"/>
              <a:buChar char="•"/>
              <a:defRPr sz="1800" b="0" i="0" u="none" strike="noStrike" cap="none">
                <a:solidFill>
                  <a:schemeClr val="lt1"/>
                </a:solidFill>
                <a:latin typeface="Twentieth Century"/>
                <a:ea typeface="Twentieth Century"/>
                <a:cs typeface="Twentieth Century"/>
                <a:sym typeface="Twentieth Century"/>
              </a:defRPr>
            </a:lvl3pPr>
            <a:lvl4pPr marL="1828800" marR="0" lvl="3" indent="-355600" algn="l" rtl="0">
              <a:lnSpc>
                <a:spcPct val="120000"/>
              </a:lnSpc>
              <a:spcBef>
                <a:spcPts val="500"/>
              </a:spcBef>
              <a:spcAft>
                <a:spcPts val="0"/>
              </a:spcAft>
              <a:buClr>
                <a:schemeClr val="lt1"/>
              </a:buClr>
              <a:buSzPts val="2000"/>
              <a:buFont typeface="Arial"/>
              <a:buChar char="•"/>
              <a:defRPr sz="1600" b="0" i="0" u="none" strike="noStrike" cap="none">
                <a:solidFill>
                  <a:schemeClr val="lt1"/>
                </a:solidFill>
                <a:latin typeface="Twentieth Century"/>
                <a:ea typeface="Twentieth Century"/>
                <a:cs typeface="Twentieth Century"/>
                <a:sym typeface="Twentieth Century"/>
              </a:defRPr>
            </a:lvl4pPr>
            <a:lvl5pPr marL="2286000" marR="0" lvl="4" indent="-355600" algn="l" rtl="0">
              <a:lnSpc>
                <a:spcPct val="120000"/>
              </a:lnSpc>
              <a:spcBef>
                <a:spcPts val="500"/>
              </a:spcBef>
              <a:spcAft>
                <a:spcPts val="0"/>
              </a:spcAft>
              <a:buClr>
                <a:schemeClr val="lt1"/>
              </a:buClr>
              <a:buSzPts val="2000"/>
              <a:buFont typeface="Arial"/>
              <a:buChar char="•"/>
              <a:defRPr sz="1600" b="0" i="0" u="none" strike="noStrike" cap="none">
                <a:solidFill>
                  <a:schemeClr val="lt1"/>
                </a:solidFill>
                <a:latin typeface="Twentieth Century"/>
                <a:ea typeface="Twentieth Century"/>
                <a:cs typeface="Twentieth Century"/>
                <a:sym typeface="Twentieth Century"/>
              </a:defRPr>
            </a:lvl5pPr>
            <a:lvl6pPr marL="2743200" marR="0" lvl="5" indent="-339725"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6pPr>
            <a:lvl7pPr marL="3200400" marR="0" lvl="6" indent="-339725"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7pPr>
            <a:lvl8pPr marL="3657600" marR="0" lvl="7" indent="-339725"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8pPr>
            <a:lvl9pPr marL="4114800" marR="0" lvl="8" indent="-339725"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49" name="Google Shape;49;p1"/>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50" b="0" i="0" u="none" strike="noStrike" cap="none">
                <a:solidFill>
                  <a:schemeClr val="lt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50" name="Google Shape;50;p1"/>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50" b="0" i="0" u="none" strike="noStrike" cap="none">
                <a:solidFill>
                  <a:schemeClr val="lt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51" name="Google Shape;51;p1"/>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chemeClr val="lt1"/>
                </a:solidFill>
                <a:latin typeface="Twentieth Century"/>
                <a:ea typeface="Twentieth Century"/>
                <a:cs typeface="Twentieth Century"/>
                <a:sym typeface="Twentieth Century"/>
              </a:defRPr>
            </a:lvl1pPr>
            <a:lvl2pPr marL="0" marR="0" lvl="1" indent="0" algn="r" rtl="0">
              <a:spcBef>
                <a:spcPts val="0"/>
              </a:spcBef>
              <a:buNone/>
              <a:defRPr sz="1050" b="0" i="0" u="none" strike="noStrike" cap="none">
                <a:solidFill>
                  <a:schemeClr val="lt1"/>
                </a:solidFill>
                <a:latin typeface="Twentieth Century"/>
                <a:ea typeface="Twentieth Century"/>
                <a:cs typeface="Twentieth Century"/>
                <a:sym typeface="Twentieth Century"/>
              </a:defRPr>
            </a:lvl2pPr>
            <a:lvl3pPr marL="0" marR="0" lvl="2" indent="0" algn="r" rtl="0">
              <a:spcBef>
                <a:spcPts val="0"/>
              </a:spcBef>
              <a:buNone/>
              <a:defRPr sz="1050" b="0" i="0" u="none" strike="noStrike" cap="none">
                <a:solidFill>
                  <a:schemeClr val="lt1"/>
                </a:solidFill>
                <a:latin typeface="Twentieth Century"/>
                <a:ea typeface="Twentieth Century"/>
                <a:cs typeface="Twentieth Century"/>
                <a:sym typeface="Twentieth Century"/>
              </a:defRPr>
            </a:lvl3pPr>
            <a:lvl4pPr marL="0" marR="0" lvl="3" indent="0" algn="r" rtl="0">
              <a:spcBef>
                <a:spcPts val="0"/>
              </a:spcBef>
              <a:buNone/>
              <a:defRPr sz="1050" b="0" i="0" u="none" strike="noStrike" cap="none">
                <a:solidFill>
                  <a:schemeClr val="lt1"/>
                </a:solidFill>
                <a:latin typeface="Twentieth Century"/>
                <a:ea typeface="Twentieth Century"/>
                <a:cs typeface="Twentieth Century"/>
                <a:sym typeface="Twentieth Century"/>
              </a:defRPr>
            </a:lvl4pPr>
            <a:lvl5pPr marL="0" marR="0" lvl="4" indent="0" algn="r" rtl="0">
              <a:spcBef>
                <a:spcPts val="0"/>
              </a:spcBef>
              <a:buNone/>
              <a:defRPr sz="1050" b="0" i="0" u="none" strike="noStrike" cap="none">
                <a:solidFill>
                  <a:schemeClr val="lt1"/>
                </a:solidFill>
                <a:latin typeface="Twentieth Century"/>
                <a:ea typeface="Twentieth Century"/>
                <a:cs typeface="Twentieth Century"/>
                <a:sym typeface="Twentieth Century"/>
              </a:defRPr>
            </a:lvl5pPr>
            <a:lvl6pPr marL="0" marR="0" lvl="5" indent="0" algn="r" rtl="0">
              <a:spcBef>
                <a:spcPts val="0"/>
              </a:spcBef>
              <a:buNone/>
              <a:defRPr sz="1050" b="0" i="0" u="none" strike="noStrike" cap="none">
                <a:solidFill>
                  <a:schemeClr val="lt1"/>
                </a:solidFill>
                <a:latin typeface="Twentieth Century"/>
                <a:ea typeface="Twentieth Century"/>
                <a:cs typeface="Twentieth Century"/>
                <a:sym typeface="Twentieth Century"/>
              </a:defRPr>
            </a:lvl6pPr>
            <a:lvl7pPr marL="0" marR="0" lvl="6" indent="0" algn="r" rtl="0">
              <a:spcBef>
                <a:spcPts val="0"/>
              </a:spcBef>
              <a:buNone/>
              <a:defRPr sz="1050" b="0" i="0" u="none" strike="noStrike" cap="none">
                <a:solidFill>
                  <a:schemeClr val="lt1"/>
                </a:solidFill>
                <a:latin typeface="Twentieth Century"/>
                <a:ea typeface="Twentieth Century"/>
                <a:cs typeface="Twentieth Century"/>
                <a:sym typeface="Twentieth Century"/>
              </a:defRPr>
            </a:lvl7pPr>
            <a:lvl8pPr marL="0" marR="0" lvl="7" indent="0" algn="r" rtl="0">
              <a:spcBef>
                <a:spcPts val="0"/>
              </a:spcBef>
              <a:buNone/>
              <a:defRPr sz="1050" b="0" i="0" u="none" strike="noStrike" cap="none">
                <a:solidFill>
                  <a:schemeClr val="lt1"/>
                </a:solidFill>
                <a:latin typeface="Twentieth Century"/>
                <a:ea typeface="Twentieth Century"/>
                <a:cs typeface="Twentieth Century"/>
                <a:sym typeface="Twentieth Century"/>
              </a:defRPr>
            </a:lvl8pPr>
            <a:lvl9pPr marL="0" marR="0" lvl="8" indent="0" algn="r" rtl="0">
              <a:spcBef>
                <a:spcPts val="0"/>
              </a:spcBef>
              <a:buNone/>
              <a:defRPr sz="105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GB"/>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0"/>
        <p:cNvGrpSpPr/>
        <p:nvPr/>
      </p:nvGrpSpPr>
      <p:grpSpPr>
        <a:xfrm>
          <a:off x="0" y="0"/>
          <a:ext cx="0" cy="0"/>
          <a:chOff x="0" y="0"/>
          <a:chExt cx="0" cy="0"/>
        </a:xfrm>
      </p:grpSpPr>
      <p:pic>
        <p:nvPicPr>
          <p:cNvPr id="231" name="Google Shape;231;p19" descr="\\DROBO-FS\QuickDrops\JB\PPTX NG\Droplets\LightingOverlay.png"/>
          <p:cNvPicPr preferRelativeResize="0"/>
          <p:nvPr/>
        </p:nvPicPr>
        <p:blipFill rotWithShape="1">
          <a:blip r:embed="rId4">
            <a:alphaModFix amt="30000"/>
          </a:blip>
          <a:srcRect/>
          <a:stretch/>
        </p:blipFill>
        <p:spPr>
          <a:xfrm>
            <a:off x="0" y="-1"/>
            <a:ext cx="12192003" cy="6858001"/>
          </a:xfrm>
          <a:prstGeom prst="rect">
            <a:avLst/>
          </a:prstGeom>
          <a:noFill/>
          <a:ln>
            <a:noFill/>
          </a:ln>
        </p:spPr>
      </p:pic>
      <p:grpSp>
        <p:nvGrpSpPr>
          <p:cNvPr id="232" name="Google Shape;232;p19"/>
          <p:cNvGrpSpPr/>
          <p:nvPr/>
        </p:nvGrpSpPr>
        <p:grpSpPr>
          <a:xfrm>
            <a:off x="-14288" y="0"/>
            <a:ext cx="12053888" cy="6858001"/>
            <a:chOff x="-14288" y="0"/>
            <a:chExt cx="12053888" cy="6858001"/>
          </a:xfrm>
        </p:grpSpPr>
        <p:grpSp>
          <p:nvGrpSpPr>
            <p:cNvPr id="233" name="Google Shape;233;p19"/>
            <p:cNvGrpSpPr/>
            <p:nvPr/>
          </p:nvGrpSpPr>
          <p:grpSpPr>
            <a:xfrm>
              <a:off x="-14288" y="0"/>
              <a:ext cx="1220788" cy="6858001"/>
              <a:chOff x="-14288" y="0"/>
              <a:chExt cx="1220788" cy="6858001"/>
            </a:xfrm>
          </p:grpSpPr>
          <p:sp>
            <p:nvSpPr>
              <p:cNvPr id="234" name="Google Shape;234;p19"/>
              <p:cNvSpPr/>
              <p:nvPr/>
            </p:nvSpPr>
            <p:spPr>
              <a:xfrm>
                <a:off x="114300" y="4763"/>
                <a:ext cx="23813" cy="2181225"/>
              </a:xfrm>
              <a:prstGeom prst="rect">
                <a:avLst/>
              </a:prstGeom>
              <a:gradFill>
                <a:gsLst>
                  <a:gs pos="0">
                    <a:schemeClr val="dk2"/>
                  </a:gs>
                  <a:gs pos="100000">
                    <a:srgbClr val="B3FFFF"/>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9"/>
              <p:cNvSpPr/>
              <p:nvPr/>
            </p:nvSpPr>
            <p:spPr>
              <a:xfrm>
                <a:off x="33337" y="217646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dk2"/>
                  </a:gs>
                  <a:gs pos="100000">
                    <a:srgbClr val="B3FFFF"/>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9"/>
              <p:cNvSpPr/>
              <p:nvPr/>
            </p:nvSpPr>
            <p:spPr>
              <a:xfrm>
                <a:off x="28575" y="4021138"/>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dk2"/>
                  </a:gs>
                  <a:gs pos="100000">
                    <a:srgbClr val="B3FFFF"/>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9"/>
              <p:cNvSpPr/>
              <p:nvPr/>
            </p:nvSpPr>
            <p:spPr>
              <a:xfrm>
                <a:off x="200025" y="4763"/>
                <a:ext cx="369888" cy="1811338"/>
              </a:xfrm>
              <a:custGeom>
                <a:avLst/>
                <a:gdLst/>
                <a:ahLst/>
                <a:cxnLst/>
                <a:rect l="l" t="t" r="r" b="b"/>
                <a:pathLst>
                  <a:path w="233" h="1141" extrusionOk="0">
                    <a:moveTo>
                      <a:pt x="218" y="1141"/>
                    </a:moveTo>
                    <a:lnTo>
                      <a:pt x="0" y="626"/>
                    </a:lnTo>
                    <a:lnTo>
                      <a:pt x="0" y="0"/>
                    </a:lnTo>
                    <a:lnTo>
                      <a:pt x="15" y="0"/>
                    </a:lnTo>
                    <a:lnTo>
                      <a:pt x="15" y="623"/>
                    </a:lnTo>
                    <a:lnTo>
                      <a:pt x="233" y="1135"/>
                    </a:lnTo>
                    <a:lnTo>
                      <a:pt x="218" y="1141"/>
                    </a:lnTo>
                    <a:close/>
                  </a:path>
                </a:pathLst>
              </a:custGeom>
              <a:gradFill>
                <a:gsLst>
                  <a:gs pos="0">
                    <a:schemeClr val="dk2"/>
                  </a:gs>
                  <a:gs pos="100000">
                    <a:srgbClr val="B3FFFF"/>
                  </a:gs>
                </a:gsLst>
                <a:lin ang="5400000" scaled="0"/>
              </a:gradFill>
              <a:ln>
                <a:noFill/>
              </a:ln>
            </p:spPr>
          </p:sp>
          <p:sp>
            <p:nvSpPr>
              <p:cNvPr id="238" name="Google Shape;238;p19"/>
              <p:cNvSpPr/>
              <p:nvPr/>
            </p:nvSpPr>
            <p:spPr>
              <a:xfrm>
                <a:off x="503237" y="180181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adFill>
                <a:gsLst>
                  <a:gs pos="0">
                    <a:schemeClr val="dk2"/>
                  </a:gs>
                  <a:gs pos="100000">
                    <a:srgbClr val="B3FFFF"/>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9"/>
              <p:cNvSpPr/>
              <p:nvPr/>
            </p:nvSpPr>
            <p:spPr>
              <a:xfrm>
                <a:off x="285750" y="4763"/>
                <a:ext cx="369888" cy="1430338"/>
              </a:xfrm>
              <a:custGeom>
                <a:avLst/>
                <a:gdLst/>
                <a:ahLst/>
                <a:cxnLst/>
                <a:rect l="l" t="t" r="r" b="b"/>
                <a:pathLst>
                  <a:path w="233" h="901" extrusionOk="0">
                    <a:moveTo>
                      <a:pt x="221" y="901"/>
                    </a:moveTo>
                    <a:lnTo>
                      <a:pt x="0" y="383"/>
                    </a:lnTo>
                    <a:lnTo>
                      <a:pt x="0" y="0"/>
                    </a:lnTo>
                    <a:lnTo>
                      <a:pt x="18" y="0"/>
                    </a:lnTo>
                    <a:lnTo>
                      <a:pt x="18" y="380"/>
                    </a:lnTo>
                    <a:lnTo>
                      <a:pt x="233" y="895"/>
                    </a:lnTo>
                    <a:lnTo>
                      <a:pt x="221" y="901"/>
                    </a:lnTo>
                    <a:close/>
                  </a:path>
                </a:pathLst>
              </a:custGeom>
              <a:gradFill>
                <a:gsLst>
                  <a:gs pos="0">
                    <a:schemeClr val="dk2"/>
                  </a:gs>
                  <a:gs pos="100000">
                    <a:srgbClr val="B3FFFF"/>
                  </a:gs>
                </a:gsLst>
                <a:lin ang="5400000" scaled="0"/>
              </a:gradFill>
              <a:ln>
                <a:noFill/>
              </a:ln>
            </p:spPr>
          </p:sp>
          <p:sp>
            <p:nvSpPr>
              <p:cNvPr id="240" name="Google Shape;240;p19"/>
              <p:cNvSpPr/>
              <p:nvPr/>
            </p:nvSpPr>
            <p:spPr>
              <a:xfrm>
                <a:off x="546100" y="0"/>
                <a:ext cx="152400" cy="912813"/>
              </a:xfrm>
              <a:custGeom>
                <a:avLst/>
                <a:gdLst/>
                <a:ahLst/>
                <a:cxnLst/>
                <a:rect l="l" t="t" r="r" b="b"/>
                <a:pathLst>
                  <a:path w="96" h="575" extrusionOk="0">
                    <a:moveTo>
                      <a:pt x="96" y="575"/>
                    </a:moveTo>
                    <a:lnTo>
                      <a:pt x="78" y="575"/>
                    </a:lnTo>
                    <a:lnTo>
                      <a:pt x="78" y="192"/>
                    </a:lnTo>
                    <a:lnTo>
                      <a:pt x="0" y="6"/>
                    </a:lnTo>
                    <a:lnTo>
                      <a:pt x="15" y="0"/>
                    </a:lnTo>
                    <a:lnTo>
                      <a:pt x="96" y="189"/>
                    </a:lnTo>
                    <a:lnTo>
                      <a:pt x="96" y="575"/>
                    </a:lnTo>
                    <a:close/>
                  </a:path>
                </a:pathLst>
              </a:custGeom>
              <a:gradFill>
                <a:gsLst>
                  <a:gs pos="0">
                    <a:schemeClr val="dk2"/>
                  </a:gs>
                  <a:gs pos="100000">
                    <a:srgbClr val="B3FFFF"/>
                  </a:gs>
                </a:gsLst>
                <a:lin ang="5400000" scaled="0"/>
              </a:gradFill>
              <a:ln>
                <a:noFill/>
              </a:ln>
            </p:spPr>
          </p:sp>
          <p:sp>
            <p:nvSpPr>
              <p:cNvPr id="241" name="Google Shape;241;p19"/>
              <p:cNvSpPr/>
              <p:nvPr/>
            </p:nvSpPr>
            <p:spPr>
              <a:xfrm>
                <a:off x="588962" y="14208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adFill>
                <a:gsLst>
                  <a:gs pos="0">
                    <a:schemeClr val="dk2"/>
                  </a:gs>
                  <a:gs pos="100000">
                    <a:srgbClr val="B3FFFF"/>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9"/>
              <p:cNvSpPr/>
              <p:nvPr/>
            </p:nvSpPr>
            <p:spPr>
              <a:xfrm>
                <a:off x="588962" y="9032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dk2"/>
                  </a:gs>
                  <a:gs pos="100000">
                    <a:srgbClr val="B3FFFF"/>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9"/>
              <p:cNvSpPr/>
              <p:nvPr/>
            </p:nvSpPr>
            <p:spPr>
              <a:xfrm>
                <a:off x="641350" y="0"/>
                <a:ext cx="422275" cy="527050"/>
              </a:xfrm>
              <a:custGeom>
                <a:avLst/>
                <a:gdLst/>
                <a:ahLst/>
                <a:cxnLst/>
                <a:rect l="l" t="t" r="r" b="b"/>
                <a:pathLst>
                  <a:path w="266" h="332" extrusionOk="0">
                    <a:moveTo>
                      <a:pt x="257" y="332"/>
                    </a:moveTo>
                    <a:lnTo>
                      <a:pt x="48" y="123"/>
                    </a:lnTo>
                    <a:lnTo>
                      <a:pt x="0" y="6"/>
                    </a:lnTo>
                    <a:lnTo>
                      <a:pt x="15" y="0"/>
                    </a:lnTo>
                    <a:lnTo>
                      <a:pt x="63" y="114"/>
                    </a:lnTo>
                    <a:lnTo>
                      <a:pt x="266" y="320"/>
                    </a:lnTo>
                    <a:lnTo>
                      <a:pt x="257" y="332"/>
                    </a:lnTo>
                    <a:close/>
                  </a:path>
                </a:pathLst>
              </a:custGeom>
              <a:gradFill>
                <a:gsLst>
                  <a:gs pos="0">
                    <a:schemeClr val="dk2"/>
                  </a:gs>
                  <a:gs pos="100000">
                    <a:srgbClr val="B3FFFF"/>
                  </a:gs>
                </a:gsLst>
                <a:lin ang="5400000" scaled="0"/>
              </a:gradFill>
              <a:ln>
                <a:noFill/>
              </a:ln>
            </p:spPr>
          </p:sp>
          <p:sp>
            <p:nvSpPr>
              <p:cNvPr id="244" name="Google Shape;244;p19"/>
              <p:cNvSpPr/>
              <p:nvPr/>
            </p:nvSpPr>
            <p:spPr>
              <a:xfrm>
                <a:off x="1020762" y="488950"/>
                <a:ext cx="161925" cy="147638"/>
              </a:xfrm>
              <a:custGeom>
                <a:avLst/>
                <a:gdLst/>
                <a:ahLst/>
                <a:cxnLst/>
                <a:rect l="l" t="t" r="r" b="b"/>
                <a:pathLst>
                  <a:path w="34" h="31" extrusionOk="0">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a:gsLst>
                  <a:gs pos="0">
                    <a:schemeClr val="dk2"/>
                  </a:gs>
                  <a:gs pos="100000">
                    <a:srgbClr val="B3FFFF"/>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5" name="Google Shape;245;p19"/>
              <p:cNvCxnSpPr/>
              <p:nvPr/>
            </p:nvCxnSpPr>
            <p:spPr>
              <a:xfrm>
                <a:off x="-4763" y="9525"/>
                <a:ext cx="0" cy="0"/>
              </a:xfrm>
              <a:prstGeom prst="straightConnector1">
                <a:avLst/>
              </a:prstGeom>
              <a:gradFill>
                <a:gsLst>
                  <a:gs pos="0">
                    <a:schemeClr val="dk2"/>
                  </a:gs>
                  <a:gs pos="100000">
                    <a:srgbClr val="B3FFFF"/>
                  </a:gs>
                </a:gsLst>
                <a:lin ang="5400000" scaled="0"/>
              </a:gradFill>
              <a:ln w="9525" cap="flat" cmpd="sng">
                <a:solidFill>
                  <a:srgbClr val="FFFFFF"/>
                </a:solidFill>
                <a:prstDash val="solid"/>
                <a:miter lim="800000"/>
                <a:headEnd type="none" w="med" len="med"/>
                <a:tailEnd type="none" w="med" len="med"/>
              </a:ln>
            </p:spPr>
          </p:cxnSp>
          <p:sp>
            <p:nvSpPr>
              <p:cNvPr id="246" name="Google Shape;246;p19"/>
              <p:cNvSpPr/>
              <p:nvPr/>
            </p:nvSpPr>
            <p:spPr>
              <a:xfrm>
                <a:off x="9525" y="1801813"/>
                <a:ext cx="123825" cy="127000"/>
              </a:xfrm>
              <a:custGeom>
                <a:avLst/>
                <a:gdLst/>
                <a:ahLst/>
                <a:cxnLst/>
                <a:rect l="l" t="t" r="r" b="b"/>
                <a:pathLst>
                  <a:path w="78" h="80" extrusionOk="0">
                    <a:moveTo>
                      <a:pt x="6" y="80"/>
                    </a:moveTo>
                    <a:lnTo>
                      <a:pt x="0" y="71"/>
                    </a:lnTo>
                    <a:lnTo>
                      <a:pt x="69" y="0"/>
                    </a:lnTo>
                    <a:lnTo>
                      <a:pt x="78" y="9"/>
                    </a:lnTo>
                    <a:lnTo>
                      <a:pt x="6" y="80"/>
                    </a:lnTo>
                    <a:close/>
                  </a:path>
                </a:pathLst>
              </a:custGeom>
              <a:gradFill>
                <a:gsLst>
                  <a:gs pos="0">
                    <a:schemeClr val="dk2"/>
                  </a:gs>
                  <a:gs pos="100000">
                    <a:srgbClr val="B3FFFF"/>
                  </a:gs>
                </a:gsLst>
                <a:lin ang="5400000" scaled="0"/>
              </a:gradFill>
              <a:ln>
                <a:noFill/>
              </a:ln>
            </p:spPr>
          </p:sp>
          <p:sp>
            <p:nvSpPr>
              <p:cNvPr id="247" name="Google Shape;247;p19"/>
              <p:cNvSpPr/>
              <p:nvPr/>
            </p:nvSpPr>
            <p:spPr>
              <a:xfrm>
                <a:off x="-9525" y="3549650"/>
                <a:ext cx="147638" cy="481013"/>
              </a:xfrm>
              <a:custGeom>
                <a:avLst/>
                <a:gdLst/>
                <a:ahLst/>
                <a:cxnLst/>
                <a:rect l="l" t="t" r="r" b="b"/>
                <a:pathLst>
                  <a:path w="93" h="303" extrusionOk="0">
                    <a:moveTo>
                      <a:pt x="93" y="303"/>
                    </a:moveTo>
                    <a:lnTo>
                      <a:pt x="78" y="303"/>
                    </a:lnTo>
                    <a:lnTo>
                      <a:pt x="78" y="78"/>
                    </a:lnTo>
                    <a:lnTo>
                      <a:pt x="0" y="12"/>
                    </a:lnTo>
                    <a:lnTo>
                      <a:pt x="12" y="0"/>
                    </a:lnTo>
                    <a:lnTo>
                      <a:pt x="93" y="69"/>
                    </a:lnTo>
                    <a:lnTo>
                      <a:pt x="93" y="303"/>
                    </a:lnTo>
                    <a:close/>
                  </a:path>
                </a:pathLst>
              </a:custGeom>
              <a:gradFill>
                <a:gsLst>
                  <a:gs pos="0">
                    <a:schemeClr val="dk2"/>
                  </a:gs>
                  <a:gs pos="100000">
                    <a:srgbClr val="B3FFFF"/>
                  </a:gs>
                </a:gsLst>
                <a:lin ang="5400000" scaled="0"/>
              </a:gradFill>
              <a:ln>
                <a:noFill/>
              </a:ln>
            </p:spPr>
          </p:sp>
          <p:sp>
            <p:nvSpPr>
              <p:cNvPr id="248" name="Google Shape;248;p19"/>
              <p:cNvSpPr/>
              <p:nvPr/>
            </p:nvSpPr>
            <p:spPr>
              <a:xfrm>
                <a:off x="128587" y="1382713"/>
                <a:ext cx="142875" cy="476250"/>
              </a:xfrm>
              <a:custGeom>
                <a:avLst/>
                <a:gdLst/>
                <a:ahLst/>
                <a:cxnLst/>
                <a:rect l="l" t="t" r="r" b="b"/>
                <a:pathLst>
                  <a:path w="90" h="300" extrusionOk="0">
                    <a:moveTo>
                      <a:pt x="90" y="300"/>
                    </a:moveTo>
                    <a:lnTo>
                      <a:pt x="78" y="300"/>
                    </a:lnTo>
                    <a:lnTo>
                      <a:pt x="78" y="84"/>
                    </a:lnTo>
                    <a:lnTo>
                      <a:pt x="0" y="9"/>
                    </a:lnTo>
                    <a:lnTo>
                      <a:pt x="9" y="0"/>
                    </a:lnTo>
                    <a:lnTo>
                      <a:pt x="90" y="81"/>
                    </a:lnTo>
                    <a:lnTo>
                      <a:pt x="90" y="300"/>
                    </a:lnTo>
                    <a:close/>
                  </a:path>
                </a:pathLst>
              </a:custGeom>
              <a:gradFill>
                <a:gsLst>
                  <a:gs pos="0">
                    <a:schemeClr val="dk2"/>
                  </a:gs>
                  <a:gs pos="100000">
                    <a:srgbClr val="B3FFFF"/>
                  </a:gs>
                </a:gsLst>
                <a:lin ang="5400000" scaled="0"/>
              </a:gradFill>
              <a:ln>
                <a:noFill/>
              </a:ln>
            </p:spPr>
          </p:sp>
          <p:sp>
            <p:nvSpPr>
              <p:cNvPr id="249" name="Google Shape;249;p19"/>
              <p:cNvSpPr/>
              <p:nvPr/>
            </p:nvSpPr>
            <p:spPr>
              <a:xfrm>
                <a:off x="204787" y="1849438"/>
                <a:ext cx="114300" cy="107950"/>
              </a:xfrm>
              <a:custGeom>
                <a:avLst/>
                <a:gdLst/>
                <a:ahLst/>
                <a:cxnLst/>
                <a:rect l="l" t="t" r="r" b="b"/>
                <a:pathLst>
                  <a:path w="24" h="23" extrusionOk="0">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adFill>
                <a:gsLst>
                  <a:gs pos="0">
                    <a:schemeClr val="dk2"/>
                  </a:gs>
                  <a:gs pos="100000">
                    <a:srgbClr val="B3FFFF"/>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9"/>
              <p:cNvSpPr/>
              <p:nvPr/>
            </p:nvSpPr>
            <p:spPr>
              <a:xfrm>
                <a:off x="133350" y="4662488"/>
                <a:ext cx="23813" cy="2181225"/>
              </a:xfrm>
              <a:prstGeom prst="rect">
                <a:avLst/>
              </a:prstGeom>
              <a:gradFill>
                <a:gsLst>
                  <a:gs pos="0">
                    <a:schemeClr val="dk2"/>
                  </a:gs>
                  <a:gs pos="100000">
                    <a:srgbClr val="B3FFFF"/>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9"/>
              <p:cNvSpPr/>
              <p:nvPr/>
            </p:nvSpPr>
            <p:spPr>
              <a:xfrm>
                <a:off x="223837" y="5041900"/>
                <a:ext cx="369888" cy="1801813"/>
              </a:xfrm>
              <a:custGeom>
                <a:avLst/>
                <a:gdLst/>
                <a:ahLst/>
                <a:cxnLst/>
                <a:rect l="l" t="t" r="r" b="b"/>
                <a:pathLst>
                  <a:path w="233" h="1135" extrusionOk="0">
                    <a:moveTo>
                      <a:pt x="15" y="1135"/>
                    </a:moveTo>
                    <a:lnTo>
                      <a:pt x="0" y="1135"/>
                    </a:lnTo>
                    <a:lnTo>
                      <a:pt x="0" y="515"/>
                    </a:lnTo>
                    <a:lnTo>
                      <a:pt x="0" y="512"/>
                    </a:lnTo>
                    <a:lnTo>
                      <a:pt x="218" y="0"/>
                    </a:lnTo>
                    <a:lnTo>
                      <a:pt x="233" y="6"/>
                    </a:lnTo>
                    <a:lnTo>
                      <a:pt x="15" y="518"/>
                    </a:lnTo>
                    <a:lnTo>
                      <a:pt x="15" y="1135"/>
                    </a:lnTo>
                    <a:close/>
                  </a:path>
                </a:pathLst>
              </a:custGeom>
              <a:gradFill>
                <a:gsLst>
                  <a:gs pos="0">
                    <a:schemeClr val="dk2"/>
                  </a:gs>
                  <a:gs pos="100000">
                    <a:srgbClr val="B3FFFF"/>
                  </a:gs>
                </a:gsLst>
                <a:lin ang="5400000" scaled="0"/>
              </a:gradFill>
              <a:ln>
                <a:noFill/>
              </a:ln>
            </p:spPr>
          </p:sp>
          <p:sp>
            <p:nvSpPr>
              <p:cNvPr id="252" name="Google Shape;252;p19"/>
              <p:cNvSpPr/>
              <p:nvPr/>
            </p:nvSpPr>
            <p:spPr>
              <a:xfrm>
                <a:off x="52387" y="44815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dk2"/>
                  </a:gs>
                  <a:gs pos="100000">
                    <a:srgbClr val="B3FFFF"/>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9"/>
              <p:cNvSpPr/>
              <p:nvPr/>
            </p:nvSpPr>
            <p:spPr>
              <a:xfrm>
                <a:off x="-14288" y="5627688"/>
                <a:ext cx="85725" cy="1216025"/>
              </a:xfrm>
              <a:custGeom>
                <a:avLst/>
                <a:gdLst/>
                <a:ahLst/>
                <a:cxnLst/>
                <a:rect l="l" t="t" r="r" b="b"/>
                <a:pathLst>
                  <a:path w="54" h="766" extrusionOk="0">
                    <a:moveTo>
                      <a:pt x="54" y="766"/>
                    </a:moveTo>
                    <a:lnTo>
                      <a:pt x="36" y="766"/>
                    </a:lnTo>
                    <a:lnTo>
                      <a:pt x="36" y="149"/>
                    </a:lnTo>
                    <a:lnTo>
                      <a:pt x="0" y="3"/>
                    </a:lnTo>
                    <a:lnTo>
                      <a:pt x="18" y="0"/>
                    </a:lnTo>
                    <a:lnTo>
                      <a:pt x="54" y="146"/>
                    </a:lnTo>
                    <a:lnTo>
                      <a:pt x="54" y="766"/>
                    </a:lnTo>
                    <a:close/>
                  </a:path>
                </a:pathLst>
              </a:custGeom>
              <a:gradFill>
                <a:gsLst>
                  <a:gs pos="0">
                    <a:schemeClr val="dk2"/>
                  </a:gs>
                  <a:gs pos="100000">
                    <a:srgbClr val="B3FFFF"/>
                  </a:gs>
                </a:gsLst>
                <a:lin ang="5400000" scaled="0"/>
              </a:gradFill>
              <a:ln>
                <a:noFill/>
              </a:ln>
            </p:spPr>
          </p:sp>
          <p:sp>
            <p:nvSpPr>
              <p:cNvPr id="254" name="Google Shape;254;p19"/>
              <p:cNvSpPr/>
              <p:nvPr/>
            </p:nvSpPr>
            <p:spPr>
              <a:xfrm>
                <a:off x="527050" y="486727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dk2"/>
                  </a:gs>
                  <a:gs pos="100000">
                    <a:srgbClr val="B3FFFF"/>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9"/>
              <p:cNvSpPr/>
              <p:nvPr/>
            </p:nvSpPr>
            <p:spPr>
              <a:xfrm>
                <a:off x="309562" y="5422900"/>
                <a:ext cx="374650" cy="1425575"/>
              </a:xfrm>
              <a:custGeom>
                <a:avLst/>
                <a:gdLst/>
                <a:ahLst/>
                <a:cxnLst/>
                <a:rect l="l" t="t" r="r" b="b"/>
                <a:pathLst>
                  <a:path w="236" h="898" extrusionOk="0">
                    <a:moveTo>
                      <a:pt x="18" y="898"/>
                    </a:moveTo>
                    <a:lnTo>
                      <a:pt x="0" y="898"/>
                    </a:lnTo>
                    <a:lnTo>
                      <a:pt x="0" y="515"/>
                    </a:lnTo>
                    <a:lnTo>
                      <a:pt x="3" y="512"/>
                    </a:lnTo>
                    <a:lnTo>
                      <a:pt x="221" y="0"/>
                    </a:lnTo>
                    <a:lnTo>
                      <a:pt x="236" y="6"/>
                    </a:lnTo>
                    <a:lnTo>
                      <a:pt x="18" y="518"/>
                    </a:lnTo>
                    <a:lnTo>
                      <a:pt x="18" y="898"/>
                    </a:lnTo>
                    <a:close/>
                  </a:path>
                </a:pathLst>
              </a:custGeom>
              <a:gradFill>
                <a:gsLst>
                  <a:gs pos="0">
                    <a:schemeClr val="dk2"/>
                  </a:gs>
                  <a:gs pos="100000">
                    <a:srgbClr val="B3FFFF"/>
                  </a:gs>
                </a:gsLst>
                <a:lin ang="5400000" scaled="0"/>
              </a:gradFill>
              <a:ln>
                <a:noFill/>
              </a:ln>
            </p:spPr>
          </p:sp>
          <p:sp>
            <p:nvSpPr>
              <p:cNvPr id="256" name="Google Shape;256;p19"/>
              <p:cNvSpPr/>
              <p:nvPr/>
            </p:nvSpPr>
            <p:spPr>
              <a:xfrm>
                <a:off x="569912" y="5945188"/>
                <a:ext cx="152400" cy="912813"/>
              </a:xfrm>
              <a:custGeom>
                <a:avLst/>
                <a:gdLst/>
                <a:ahLst/>
                <a:cxnLst/>
                <a:rect l="l" t="t" r="r" b="b"/>
                <a:pathLst>
                  <a:path w="96" h="575" extrusionOk="0">
                    <a:moveTo>
                      <a:pt x="15" y="575"/>
                    </a:moveTo>
                    <a:lnTo>
                      <a:pt x="0" y="569"/>
                    </a:lnTo>
                    <a:lnTo>
                      <a:pt x="81" y="383"/>
                    </a:lnTo>
                    <a:lnTo>
                      <a:pt x="81" y="0"/>
                    </a:lnTo>
                    <a:lnTo>
                      <a:pt x="96" y="0"/>
                    </a:lnTo>
                    <a:lnTo>
                      <a:pt x="96" y="386"/>
                    </a:lnTo>
                    <a:lnTo>
                      <a:pt x="15" y="575"/>
                    </a:lnTo>
                    <a:close/>
                  </a:path>
                </a:pathLst>
              </a:custGeom>
              <a:gradFill>
                <a:gsLst>
                  <a:gs pos="0">
                    <a:schemeClr val="dk2"/>
                  </a:gs>
                  <a:gs pos="100000">
                    <a:srgbClr val="B3FFFF"/>
                  </a:gs>
                </a:gsLst>
                <a:lin ang="5400000" scaled="0"/>
              </a:gradFill>
              <a:ln>
                <a:noFill/>
              </a:ln>
            </p:spPr>
          </p:sp>
          <p:sp>
            <p:nvSpPr>
              <p:cNvPr id="257" name="Google Shape;257;p19"/>
              <p:cNvSpPr/>
              <p:nvPr/>
            </p:nvSpPr>
            <p:spPr>
              <a:xfrm>
                <a:off x="612775" y="52466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dk2"/>
                  </a:gs>
                  <a:gs pos="100000">
                    <a:srgbClr val="B3FFFF"/>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9"/>
              <p:cNvSpPr/>
              <p:nvPr/>
            </p:nvSpPr>
            <p:spPr>
              <a:xfrm>
                <a:off x="612775" y="57642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dk2"/>
                  </a:gs>
                  <a:gs pos="100000">
                    <a:srgbClr val="B3FFFF"/>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9"/>
              <p:cNvSpPr/>
              <p:nvPr/>
            </p:nvSpPr>
            <p:spPr>
              <a:xfrm>
                <a:off x="669925" y="6330950"/>
                <a:ext cx="417513" cy="517525"/>
              </a:xfrm>
              <a:custGeom>
                <a:avLst/>
                <a:gdLst/>
                <a:ahLst/>
                <a:cxnLst/>
                <a:rect l="l" t="t" r="r" b="b"/>
                <a:pathLst>
                  <a:path w="263" h="326" extrusionOk="0">
                    <a:moveTo>
                      <a:pt x="15" y="326"/>
                    </a:moveTo>
                    <a:lnTo>
                      <a:pt x="0" y="320"/>
                    </a:lnTo>
                    <a:lnTo>
                      <a:pt x="45" y="206"/>
                    </a:lnTo>
                    <a:lnTo>
                      <a:pt x="48" y="206"/>
                    </a:lnTo>
                    <a:lnTo>
                      <a:pt x="254" y="0"/>
                    </a:lnTo>
                    <a:lnTo>
                      <a:pt x="263" y="12"/>
                    </a:lnTo>
                    <a:lnTo>
                      <a:pt x="60" y="215"/>
                    </a:lnTo>
                    <a:lnTo>
                      <a:pt x="15" y="326"/>
                    </a:lnTo>
                    <a:close/>
                  </a:path>
                </a:pathLst>
              </a:custGeom>
              <a:gradFill>
                <a:gsLst>
                  <a:gs pos="0">
                    <a:schemeClr val="dk2"/>
                  </a:gs>
                  <a:gs pos="100000">
                    <a:srgbClr val="B3FFFF"/>
                  </a:gs>
                </a:gsLst>
                <a:lin ang="5400000" scaled="0"/>
              </a:gradFill>
              <a:ln>
                <a:noFill/>
              </a:ln>
            </p:spPr>
          </p:sp>
          <p:sp>
            <p:nvSpPr>
              <p:cNvPr id="260" name="Google Shape;260;p19"/>
              <p:cNvSpPr/>
              <p:nvPr/>
            </p:nvSpPr>
            <p:spPr>
              <a:xfrm>
                <a:off x="1049337" y="6221413"/>
                <a:ext cx="157163" cy="147638"/>
              </a:xfrm>
              <a:custGeom>
                <a:avLst/>
                <a:gdLst/>
                <a:ahLst/>
                <a:cxnLst/>
                <a:rect l="l" t="t" r="r" b="b"/>
                <a:pathLst>
                  <a:path w="33" h="31" extrusionOk="0">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a:gsLst>
                  <a:gs pos="0">
                    <a:schemeClr val="dk2"/>
                  </a:gs>
                  <a:gs pos="100000">
                    <a:srgbClr val="B3FFFF"/>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 name="Google Shape;261;p19"/>
            <p:cNvGrpSpPr/>
            <p:nvPr/>
          </p:nvGrpSpPr>
          <p:grpSpPr>
            <a:xfrm>
              <a:off x="11364912" y="0"/>
              <a:ext cx="674688" cy="6848476"/>
              <a:chOff x="11364912" y="0"/>
              <a:chExt cx="674688" cy="6848476"/>
            </a:xfrm>
          </p:grpSpPr>
          <p:sp>
            <p:nvSpPr>
              <p:cNvPr id="262" name="Google Shape;262;p19"/>
              <p:cNvSpPr/>
              <p:nvPr/>
            </p:nvSpPr>
            <p:spPr>
              <a:xfrm>
                <a:off x="11483975" y="0"/>
                <a:ext cx="417513" cy="512763"/>
              </a:xfrm>
              <a:custGeom>
                <a:avLst/>
                <a:gdLst/>
                <a:ahLst/>
                <a:cxnLst/>
                <a:rect l="l" t="t" r="r" b="b"/>
                <a:pathLst>
                  <a:path w="263" h="323" extrusionOk="0">
                    <a:moveTo>
                      <a:pt x="12" y="323"/>
                    </a:moveTo>
                    <a:lnTo>
                      <a:pt x="0" y="314"/>
                    </a:lnTo>
                    <a:lnTo>
                      <a:pt x="203" y="108"/>
                    </a:lnTo>
                    <a:lnTo>
                      <a:pt x="248" y="0"/>
                    </a:lnTo>
                    <a:lnTo>
                      <a:pt x="263" y="6"/>
                    </a:lnTo>
                    <a:lnTo>
                      <a:pt x="218" y="117"/>
                    </a:lnTo>
                    <a:lnTo>
                      <a:pt x="218" y="117"/>
                    </a:lnTo>
                    <a:lnTo>
                      <a:pt x="12" y="323"/>
                    </a:lnTo>
                    <a:close/>
                  </a:path>
                </a:pathLst>
              </a:custGeom>
              <a:gradFill>
                <a:gsLst>
                  <a:gs pos="0">
                    <a:srgbClr val="134770">
                      <a:alpha val="80000"/>
                    </a:srgbClr>
                  </a:gs>
                  <a:gs pos="100000">
                    <a:srgbClr val="B3FFFF">
                      <a:alpha val="60000"/>
                    </a:srgbClr>
                  </a:gs>
                </a:gsLst>
                <a:lin ang="5400000" scaled="0"/>
              </a:gradFill>
              <a:ln>
                <a:noFill/>
              </a:ln>
            </p:spPr>
          </p:sp>
          <p:sp>
            <p:nvSpPr>
              <p:cNvPr id="263" name="Google Shape;263;p19"/>
              <p:cNvSpPr/>
              <p:nvPr/>
            </p:nvSpPr>
            <p:spPr>
              <a:xfrm>
                <a:off x="11364912" y="474663"/>
                <a:ext cx="157163" cy="152400"/>
              </a:xfrm>
              <a:custGeom>
                <a:avLst/>
                <a:gdLst/>
                <a:ahLst/>
                <a:cxnLst/>
                <a:rect l="l" t="t" r="r" b="b"/>
                <a:pathLst>
                  <a:path w="33" h="32" extrusionOk="0">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adFill>
                <a:gsLst>
                  <a:gs pos="0">
                    <a:srgbClr val="134770">
                      <a:alpha val="80000"/>
                    </a:srgbClr>
                  </a:gs>
                  <a:gs pos="100000">
                    <a:srgbClr val="B3FFFF">
                      <a:alpha val="60000"/>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9"/>
              <p:cNvSpPr/>
              <p:nvPr/>
            </p:nvSpPr>
            <p:spPr>
              <a:xfrm>
                <a:off x="11631612" y="1539875"/>
                <a:ext cx="188913"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rgbClr val="134770">
                      <a:alpha val="80000"/>
                    </a:srgbClr>
                  </a:gs>
                  <a:gs pos="100000">
                    <a:srgbClr val="B3FFFF">
                      <a:alpha val="60000"/>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9"/>
              <p:cNvSpPr/>
              <p:nvPr/>
            </p:nvSpPr>
            <p:spPr>
              <a:xfrm>
                <a:off x="11531600" y="5694363"/>
                <a:ext cx="298450" cy="1154113"/>
              </a:xfrm>
              <a:custGeom>
                <a:avLst/>
                <a:gdLst/>
                <a:ahLst/>
                <a:cxnLst/>
                <a:rect l="l" t="t" r="r" b="b"/>
                <a:pathLst>
                  <a:path w="188" h="727" extrusionOk="0">
                    <a:moveTo>
                      <a:pt x="15" y="727"/>
                    </a:moveTo>
                    <a:lnTo>
                      <a:pt x="0" y="727"/>
                    </a:lnTo>
                    <a:lnTo>
                      <a:pt x="0" y="407"/>
                    </a:lnTo>
                    <a:lnTo>
                      <a:pt x="0" y="407"/>
                    </a:lnTo>
                    <a:lnTo>
                      <a:pt x="176" y="0"/>
                    </a:lnTo>
                    <a:lnTo>
                      <a:pt x="188" y="6"/>
                    </a:lnTo>
                    <a:lnTo>
                      <a:pt x="15" y="410"/>
                    </a:lnTo>
                    <a:lnTo>
                      <a:pt x="15" y="727"/>
                    </a:lnTo>
                    <a:close/>
                  </a:path>
                </a:pathLst>
              </a:custGeom>
              <a:gradFill>
                <a:gsLst>
                  <a:gs pos="0">
                    <a:srgbClr val="134770">
                      <a:alpha val="80000"/>
                    </a:srgbClr>
                  </a:gs>
                  <a:gs pos="100000">
                    <a:srgbClr val="B3FFFF">
                      <a:alpha val="60000"/>
                    </a:srgbClr>
                  </a:gs>
                </a:gsLst>
                <a:lin ang="5400000" scaled="0"/>
              </a:gradFill>
              <a:ln>
                <a:noFill/>
              </a:ln>
            </p:spPr>
          </p:sp>
          <p:sp>
            <p:nvSpPr>
              <p:cNvPr id="266" name="Google Shape;266;p19"/>
              <p:cNvSpPr/>
              <p:nvPr/>
            </p:nvSpPr>
            <p:spPr>
              <a:xfrm>
                <a:off x="11772900" y="5551488"/>
                <a:ext cx="157163" cy="155575"/>
              </a:xfrm>
              <a:custGeom>
                <a:avLst/>
                <a:gdLst/>
                <a:ahLst/>
                <a:cxnLst/>
                <a:rect l="l" t="t" r="r" b="b"/>
                <a:pathLst>
                  <a:path w="33" h="33" extrusionOk="0">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adFill>
                <a:gsLst>
                  <a:gs pos="0">
                    <a:srgbClr val="134770">
                      <a:alpha val="80000"/>
                    </a:srgbClr>
                  </a:gs>
                  <a:gs pos="100000">
                    <a:srgbClr val="B3FFFF">
                      <a:alpha val="60000"/>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9"/>
              <p:cNvSpPr/>
              <p:nvPr/>
            </p:nvSpPr>
            <p:spPr>
              <a:xfrm>
                <a:off x="11710987" y="4763"/>
                <a:ext cx="304800" cy="1544638"/>
              </a:xfrm>
              <a:custGeom>
                <a:avLst/>
                <a:gdLst/>
                <a:ahLst/>
                <a:cxnLst/>
                <a:rect l="l" t="t" r="r" b="b"/>
                <a:pathLst>
                  <a:path w="192" h="973" extrusionOk="0">
                    <a:moveTo>
                      <a:pt x="15" y="973"/>
                    </a:moveTo>
                    <a:lnTo>
                      <a:pt x="0" y="973"/>
                    </a:lnTo>
                    <a:lnTo>
                      <a:pt x="0" y="790"/>
                    </a:lnTo>
                    <a:lnTo>
                      <a:pt x="174" y="614"/>
                    </a:lnTo>
                    <a:lnTo>
                      <a:pt x="174" y="0"/>
                    </a:lnTo>
                    <a:lnTo>
                      <a:pt x="192" y="0"/>
                    </a:lnTo>
                    <a:lnTo>
                      <a:pt x="192" y="620"/>
                    </a:lnTo>
                    <a:lnTo>
                      <a:pt x="15" y="796"/>
                    </a:lnTo>
                    <a:lnTo>
                      <a:pt x="15" y="973"/>
                    </a:lnTo>
                    <a:close/>
                  </a:path>
                </a:pathLst>
              </a:custGeom>
              <a:gradFill>
                <a:gsLst>
                  <a:gs pos="0">
                    <a:srgbClr val="134770">
                      <a:alpha val="80000"/>
                    </a:srgbClr>
                  </a:gs>
                  <a:gs pos="100000">
                    <a:srgbClr val="B3FFFF">
                      <a:alpha val="60000"/>
                    </a:srgbClr>
                  </a:gs>
                </a:gsLst>
                <a:lin ang="5400000" scaled="0"/>
              </a:gradFill>
              <a:ln>
                <a:noFill/>
              </a:ln>
            </p:spPr>
          </p:sp>
          <p:sp>
            <p:nvSpPr>
              <p:cNvPr id="268" name="Google Shape;268;p19"/>
              <p:cNvSpPr/>
              <p:nvPr/>
            </p:nvSpPr>
            <p:spPr>
              <a:xfrm>
                <a:off x="11636375" y="4867275"/>
                <a:ext cx="188913"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rgbClr val="134770">
                      <a:alpha val="80000"/>
                    </a:srgbClr>
                  </a:gs>
                  <a:gs pos="100000">
                    <a:srgbClr val="B3FFFF">
                      <a:alpha val="60000"/>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9"/>
              <p:cNvSpPr/>
              <p:nvPr/>
            </p:nvSpPr>
            <p:spPr>
              <a:xfrm>
                <a:off x="11441112" y="5046663"/>
                <a:ext cx="307975" cy="1801813"/>
              </a:xfrm>
              <a:custGeom>
                <a:avLst/>
                <a:gdLst/>
                <a:ahLst/>
                <a:cxnLst/>
                <a:rect l="l" t="t" r="r" b="b"/>
                <a:pathLst>
                  <a:path w="194" h="1135" extrusionOk="0">
                    <a:moveTo>
                      <a:pt x="18" y="1135"/>
                    </a:moveTo>
                    <a:lnTo>
                      <a:pt x="0" y="1135"/>
                    </a:lnTo>
                    <a:lnTo>
                      <a:pt x="0" y="354"/>
                    </a:lnTo>
                    <a:lnTo>
                      <a:pt x="176" y="177"/>
                    </a:lnTo>
                    <a:lnTo>
                      <a:pt x="176" y="0"/>
                    </a:lnTo>
                    <a:lnTo>
                      <a:pt x="194" y="0"/>
                    </a:lnTo>
                    <a:lnTo>
                      <a:pt x="194" y="183"/>
                    </a:lnTo>
                    <a:lnTo>
                      <a:pt x="18" y="360"/>
                    </a:lnTo>
                    <a:lnTo>
                      <a:pt x="18" y="1135"/>
                    </a:lnTo>
                    <a:close/>
                  </a:path>
                </a:pathLst>
              </a:custGeom>
              <a:gradFill>
                <a:gsLst>
                  <a:gs pos="0">
                    <a:srgbClr val="134770">
                      <a:alpha val="80000"/>
                    </a:srgbClr>
                  </a:gs>
                  <a:gs pos="100000">
                    <a:srgbClr val="B3FFFF">
                      <a:alpha val="60000"/>
                    </a:srgbClr>
                  </a:gs>
                </a:gsLst>
                <a:lin ang="5400000" scaled="0"/>
              </a:gradFill>
              <a:ln>
                <a:noFill/>
              </a:ln>
            </p:spPr>
          </p:sp>
          <p:sp>
            <p:nvSpPr>
              <p:cNvPr id="270" name="Google Shape;270;p19"/>
              <p:cNvSpPr/>
              <p:nvPr/>
            </p:nvSpPr>
            <p:spPr>
              <a:xfrm>
                <a:off x="11849100" y="641667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rgbClr val="134770">
                      <a:alpha val="80000"/>
                    </a:srgbClr>
                  </a:gs>
                  <a:gs pos="100000">
                    <a:srgbClr val="B3FFFF">
                      <a:alpha val="60000"/>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9"/>
              <p:cNvSpPr/>
              <p:nvPr/>
            </p:nvSpPr>
            <p:spPr>
              <a:xfrm>
                <a:off x="11939587" y="6596063"/>
                <a:ext cx="23813" cy="252413"/>
              </a:xfrm>
              <a:prstGeom prst="rect">
                <a:avLst/>
              </a:prstGeom>
              <a:gradFill>
                <a:gsLst>
                  <a:gs pos="0">
                    <a:srgbClr val="134770">
                      <a:alpha val="80000"/>
                    </a:srgbClr>
                  </a:gs>
                  <a:gs pos="100000">
                    <a:srgbClr val="B3FFFF">
                      <a:alpha val="60000"/>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72" name="Google Shape;272;p19"/>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600"/>
              <a:buFont typeface="Twentieth Century"/>
              <a:buNone/>
              <a:defRPr sz="3600" b="0" i="0" u="none" strike="noStrike" cap="none">
                <a:solidFill>
                  <a:schemeClr val="dk1"/>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3" name="Google Shape;273;p19"/>
          <p:cNvSpPr txBox="1">
            <a:spLocks noGrp="1"/>
          </p:cNvSpPr>
          <p:nvPr>
            <p:ph type="body" idx="1"/>
          </p:nvPr>
        </p:nvSpPr>
        <p:spPr>
          <a:xfrm>
            <a:off x="1141412" y="2249487"/>
            <a:ext cx="9905999" cy="3541714"/>
          </a:xfrm>
          <a:prstGeom prst="rect">
            <a:avLst/>
          </a:prstGeom>
          <a:noFill/>
          <a:ln>
            <a:noFill/>
          </a:ln>
        </p:spPr>
        <p:txBody>
          <a:bodyPr spcFirstLastPara="1" wrap="square" lIns="91425" tIns="45700" rIns="91425" bIns="45700" anchor="t" anchorCtr="0">
            <a:noAutofit/>
          </a:bodyPr>
          <a:lstStyle>
            <a:lvl1pPr marL="457200" marR="0" lvl="0" indent="-419100" algn="l" rtl="0">
              <a:lnSpc>
                <a:spcPct val="120000"/>
              </a:lnSpc>
              <a:spcBef>
                <a:spcPts val="1000"/>
              </a:spcBef>
              <a:spcAft>
                <a:spcPts val="0"/>
              </a:spcAft>
              <a:buClr>
                <a:schemeClr val="dk1"/>
              </a:buClr>
              <a:buSzPts val="3000"/>
              <a:buFont typeface="Arial"/>
              <a:buChar char="•"/>
              <a:defRPr sz="2400" b="0" i="0" u="none" strike="noStrike" cap="none">
                <a:solidFill>
                  <a:schemeClr val="dk1"/>
                </a:solidFill>
                <a:latin typeface="Twentieth Century"/>
                <a:ea typeface="Twentieth Century"/>
                <a:cs typeface="Twentieth Century"/>
                <a:sym typeface="Twentieth Century"/>
              </a:defRPr>
            </a:lvl1pPr>
            <a:lvl2pPr marL="914400" marR="0" lvl="1" indent="-387350" algn="l" rtl="0">
              <a:lnSpc>
                <a:spcPct val="120000"/>
              </a:lnSpc>
              <a:spcBef>
                <a:spcPts val="500"/>
              </a:spcBef>
              <a:spcAft>
                <a:spcPts val="0"/>
              </a:spcAft>
              <a:buClr>
                <a:schemeClr val="dk1"/>
              </a:buClr>
              <a:buSzPts val="2500"/>
              <a:buFont typeface="Arial"/>
              <a:buChar char="•"/>
              <a:defRPr sz="2000" b="0" i="0" u="none" strike="noStrike" cap="none">
                <a:solidFill>
                  <a:schemeClr val="dk1"/>
                </a:solidFill>
                <a:latin typeface="Twentieth Century"/>
                <a:ea typeface="Twentieth Century"/>
                <a:cs typeface="Twentieth Century"/>
                <a:sym typeface="Twentieth Century"/>
              </a:defRPr>
            </a:lvl2pPr>
            <a:lvl3pPr marL="1371600" marR="0" lvl="2" indent="-371475" algn="l" rtl="0">
              <a:lnSpc>
                <a:spcPct val="120000"/>
              </a:lnSpc>
              <a:spcBef>
                <a:spcPts val="500"/>
              </a:spcBef>
              <a:spcAft>
                <a:spcPts val="0"/>
              </a:spcAft>
              <a:buClr>
                <a:schemeClr val="dk1"/>
              </a:buClr>
              <a:buSzPts val="2250"/>
              <a:buFont typeface="Arial"/>
              <a:buChar char="•"/>
              <a:defRPr sz="1800" b="0" i="0" u="none" strike="noStrike" cap="none">
                <a:solidFill>
                  <a:schemeClr val="dk1"/>
                </a:solidFill>
                <a:latin typeface="Twentieth Century"/>
                <a:ea typeface="Twentieth Century"/>
                <a:cs typeface="Twentieth Century"/>
                <a:sym typeface="Twentieth Century"/>
              </a:defRPr>
            </a:lvl3pPr>
            <a:lvl4pPr marL="1828800" marR="0" lvl="3" indent="-355600" algn="l" rtl="0">
              <a:lnSpc>
                <a:spcPct val="120000"/>
              </a:lnSpc>
              <a:spcBef>
                <a:spcPts val="500"/>
              </a:spcBef>
              <a:spcAft>
                <a:spcPts val="0"/>
              </a:spcAft>
              <a:buClr>
                <a:schemeClr val="dk1"/>
              </a:buClr>
              <a:buSzPts val="2000"/>
              <a:buFont typeface="Arial"/>
              <a:buChar char="•"/>
              <a:defRPr sz="1600" b="0" i="0" u="none" strike="noStrike" cap="none">
                <a:solidFill>
                  <a:schemeClr val="dk1"/>
                </a:solidFill>
                <a:latin typeface="Twentieth Century"/>
                <a:ea typeface="Twentieth Century"/>
                <a:cs typeface="Twentieth Century"/>
                <a:sym typeface="Twentieth Century"/>
              </a:defRPr>
            </a:lvl4pPr>
            <a:lvl5pPr marL="2286000" marR="0" lvl="4" indent="-355600" algn="l" rtl="0">
              <a:lnSpc>
                <a:spcPct val="120000"/>
              </a:lnSpc>
              <a:spcBef>
                <a:spcPts val="500"/>
              </a:spcBef>
              <a:spcAft>
                <a:spcPts val="0"/>
              </a:spcAft>
              <a:buClr>
                <a:schemeClr val="dk1"/>
              </a:buClr>
              <a:buSzPts val="2000"/>
              <a:buFont typeface="Arial"/>
              <a:buChar char="•"/>
              <a:defRPr sz="1600" b="0" i="0" u="none" strike="noStrike" cap="none">
                <a:solidFill>
                  <a:schemeClr val="dk1"/>
                </a:solidFill>
                <a:latin typeface="Twentieth Century"/>
                <a:ea typeface="Twentieth Century"/>
                <a:cs typeface="Twentieth Century"/>
                <a:sym typeface="Twentieth Century"/>
              </a:defRPr>
            </a:lvl5pPr>
            <a:lvl6pPr marL="2743200" marR="0" lvl="5" indent="-339725" algn="l" rtl="0">
              <a:lnSpc>
                <a:spcPct val="120000"/>
              </a:lnSpc>
              <a:spcBef>
                <a:spcPts val="500"/>
              </a:spcBef>
              <a:spcAft>
                <a:spcPts val="0"/>
              </a:spcAft>
              <a:buClr>
                <a:schemeClr val="dk1"/>
              </a:buClr>
              <a:buSzPts val="1750"/>
              <a:buFont typeface="Arial"/>
              <a:buChar char="•"/>
              <a:defRPr sz="1400" b="0" i="0" u="none" strike="noStrike" cap="none">
                <a:solidFill>
                  <a:schemeClr val="dk1"/>
                </a:solidFill>
                <a:latin typeface="Twentieth Century"/>
                <a:ea typeface="Twentieth Century"/>
                <a:cs typeface="Twentieth Century"/>
                <a:sym typeface="Twentieth Century"/>
              </a:defRPr>
            </a:lvl6pPr>
            <a:lvl7pPr marL="3200400" marR="0" lvl="6" indent="-339725" algn="l" rtl="0">
              <a:lnSpc>
                <a:spcPct val="120000"/>
              </a:lnSpc>
              <a:spcBef>
                <a:spcPts val="500"/>
              </a:spcBef>
              <a:spcAft>
                <a:spcPts val="0"/>
              </a:spcAft>
              <a:buClr>
                <a:schemeClr val="dk1"/>
              </a:buClr>
              <a:buSzPts val="1750"/>
              <a:buFont typeface="Arial"/>
              <a:buChar char="•"/>
              <a:defRPr sz="1400" b="0" i="0" u="none" strike="noStrike" cap="none">
                <a:solidFill>
                  <a:schemeClr val="dk1"/>
                </a:solidFill>
                <a:latin typeface="Twentieth Century"/>
                <a:ea typeface="Twentieth Century"/>
                <a:cs typeface="Twentieth Century"/>
                <a:sym typeface="Twentieth Century"/>
              </a:defRPr>
            </a:lvl7pPr>
            <a:lvl8pPr marL="3657600" marR="0" lvl="7" indent="-339725" algn="l" rtl="0">
              <a:lnSpc>
                <a:spcPct val="120000"/>
              </a:lnSpc>
              <a:spcBef>
                <a:spcPts val="500"/>
              </a:spcBef>
              <a:spcAft>
                <a:spcPts val="0"/>
              </a:spcAft>
              <a:buClr>
                <a:schemeClr val="dk1"/>
              </a:buClr>
              <a:buSzPts val="1750"/>
              <a:buFont typeface="Arial"/>
              <a:buChar char="•"/>
              <a:defRPr sz="1400" b="0" i="0" u="none" strike="noStrike" cap="none">
                <a:solidFill>
                  <a:schemeClr val="dk1"/>
                </a:solidFill>
                <a:latin typeface="Twentieth Century"/>
                <a:ea typeface="Twentieth Century"/>
                <a:cs typeface="Twentieth Century"/>
                <a:sym typeface="Twentieth Century"/>
              </a:defRPr>
            </a:lvl8pPr>
            <a:lvl9pPr marL="4114800" marR="0" lvl="8" indent="-339725" algn="l" rtl="0">
              <a:lnSpc>
                <a:spcPct val="120000"/>
              </a:lnSpc>
              <a:spcBef>
                <a:spcPts val="500"/>
              </a:spcBef>
              <a:spcAft>
                <a:spcPts val="0"/>
              </a:spcAft>
              <a:buClr>
                <a:schemeClr val="dk1"/>
              </a:buClr>
              <a:buSzPts val="1750"/>
              <a:buFont typeface="Arial"/>
              <a:buChar char="•"/>
              <a:defRPr sz="14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274" name="Google Shape;274;p19"/>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50" b="0" i="0" u="none" strike="noStrike" cap="none">
                <a:solidFill>
                  <a:srgbClr val="888888"/>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275" name="Google Shape;275;p19"/>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50" b="0" i="0" u="none" strike="noStrike" cap="none">
                <a:solidFill>
                  <a:srgbClr val="888888"/>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276" name="Google Shape;276;p19"/>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888888"/>
                </a:solidFill>
                <a:latin typeface="Twentieth Century"/>
                <a:ea typeface="Twentieth Century"/>
                <a:cs typeface="Twentieth Century"/>
                <a:sym typeface="Twentieth Century"/>
              </a:defRPr>
            </a:lvl1pPr>
            <a:lvl2pPr marL="0" marR="0" lvl="1" indent="0" algn="r" rtl="0">
              <a:spcBef>
                <a:spcPts val="0"/>
              </a:spcBef>
              <a:buNone/>
              <a:defRPr sz="1050" b="0" i="0" u="none" strike="noStrike" cap="none">
                <a:solidFill>
                  <a:srgbClr val="888888"/>
                </a:solidFill>
                <a:latin typeface="Twentieth Century"/>
                <a:ea typeface="Twentieth Century"/>
                <a:cs typeface="Twentieth Century"/>
                <a:sym typeface="Twentieth Century"/>
              </a:defRPr>
            </a:lvl2pPr>
            <a:lvl3pPr marL="0" marR="0" lvl="2" indent="0" algn="r" rtl="0">
              <a:spcBef>
                <a:spcPts val="0"/>
              </a:spcBef>
              <a:buNone/>
              <a:defRPr sz="1050" b="0" i="0" u="none" strike="noStrike" cap="none">
                <a:solidFill>
                  <a:srgbClr val="888888"/>
                </a:solidFill>
                <a:latin typeface="Twentieth Century"/>
                <a:ea typeface="Twentieth Century"/>
                <a:cs typeface="Twentieth Century"/>
                <a:sym typeface="Twentieth Century"/>
              </a:defRPr>
            </a:lvl3pPr>
            <a:lvl4pPr marL="0" marR="0" lvl="3" indent="0" algn="r" rtl="0">
              <a:spcBef>
                <a:spcPts val="0"/>
              </a:spcBef>
              <a:buNone/>
              <a:defRPr sz="1050" b="0" i="0" u="none" strike="noStrike" cap="none">
                <a:solidFill>
                  <a:srgbClr val="888888"/>
                </a:solidFill>
                <a:latin typeface="Twentieth Century"/>
                <a:ea typeface="Twentieth Century"/>
                <a:cs typeface="Twentieth Century"/>
                <a:sym typeface="Twentieth Century"/>
              </a:defRPr>
            </a:lvl4pPr>
            <a:lvl5pPr marL="0" marR="0" lvl="4" indent="0" algn="r" rtl="0">
              <a:spcBef>
                <a:spcPts val="0"/>
              </a:spcBef>
              <a:buNone/>
              <a:defRPr sz="1050" b="0" i="0" u="none" strike="noStrike" cap="none">
                <a:solidFill>
                  <a:srgbClr val="888888"/>
                </a:solidFill>
                <a:latin typeface="Twentieth Century"/>
                <a:ea typeface="Twentieth Century"/>
                <a:cs typeface="Twentieth Century"/>
                <a:sym typeface="Twentieth Century"/>
              </a:defRPr>
            </a:lvl5pPr>
            <a:lvl6pPr marL="0" marR="0" lvl="5" indent="0" algn="r" rtl="0">
              <a:spcBef>
                <a:spcPts val="0"/>
              </a:spcBef>
              <a:buNone/>
              <a:defRPr sz="1050" b="0" i="0" u="none" strike="noStrike" cap="none">
                <a:solidFill>
                  <a:srgbClr val="888888"/>
                </a:solidFill>
                <a:latin typeface="Twentieth Century"/>
                <a:ea typeface="Twentieth Century"/>
                <a:cs typeface="Twentieth Century"/>
                <a:sym typeface="Twentieth Century"/>
              </a:defRPr>
            </a:lvl6pPr>
            <a:lvl7pPr marL="0" marR="0" lvl="6" indent="0" algn="r" rtl="0">
              <a:spcBef>
                <a:spcPts val="0"/>
              </a:spcBef>
              <a:buNone/>
              <a:defRPr sz="1050" b="0" i="0" u="none" strike="noStrike" cap="none">
                <a:solidFill>
                  <a:srgbClr val="888888"/>
                </a:solidFill>
                <a:latin typeface="Twentieth Century"/>
                <a:ea typeface="Twentieth Century"/>
                <a:cs typeface="Twentieth Century"/>
                <a:sym typeface="Twentieth Century"/>
              </a:defRPr>
            </a:lvl7pPr>
            <a:lvl8pPr marL="0" marR="0" lvl="7" indent="0" algn="r" rtl="0">
              <a:spcBef>
                <a:spcPts val="0"/>
              </a:spcBef>
              <a:buNone/>
              <a:defRPr sz="1050" b="0" i="0" u="none" strike="noStrike" cap="none">
                <a:solidFill>
                  <a:srgbClr val="888888"/>
                </a:solidFill>
                <a:latin typeface="Twentieth Century"/>
                <a:ea typeface="Twentieth Century"/>
                <a:cs typeface="Twentieth Century"/>
                <a:sym typeface="Twentieth Century"/>
              </a:defRPr>
            </a:lvl8pPr>
            <a:lvl9pPr marL="0" marR="0" lvl="8" indent="0" algn="r" rtl="0">
              <a:spcBef>
                <a:spcPts val="0"/>
              </a:spcBef>
              <a:buNone/>
              <a:defRPr sz="1050" b="0" i="0" u="none" strike="noStrike" cap="none">
                <a:solidFill>
                  <a:srgbClr val="888888"/>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GB"/>
              <a:t>‹N°›</a:t>
            </a:fld>
            <a:endParaRPr/>
          </a:p>
        </p:txBody>
      </p:sp>
    </p:spTree>
  </p:cSld>
  <p:clrMap bg1="lt1" tx1="dk1" bg2="dk2" tx2="lt2" accent1="accent1" accent2="accent2" accent3="accent3" accent4="accent4" accent5="accent5" accent6="accent6" hlink="hlink" folHlink="folHlink"/>
  <p:sldLayoutIdLst>
    <p:sldLayoutId id="214748366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itpro.fr/une-baie-de-stockage-c-est-quoi/" TargetMode="External"/><Relationship Id="rId7" Type="http://schemas.openxmlformats.org/officeDocument/2006/relationships/hyperlink" Target="https://www.promosoft.fr/quel-est-le-role-du-switch-dans-un-reseau-informatiqu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lebigdata.fr/definition-data-center-centre-donnees" TargetMode="External"/><Relationship Id="rId5" Type="http://schemas.openxmlformats.org/officeDocument/2006/relationships/hyperlink" Target="http://www-igm.univ-mlv.fr/~dr/XPOSE2008/cornilleau_sauvegarde_reseau_san_nas/4-solutions.html" TargetMode="External"/><Relationship Id="rId4" Type="http://schemas.openxmlformats.org/officeDocument/2006/relationships/hyperlink" Target="https://www.over-blog.com/Baie_de_stockage_definition_et_utilites-1095203942-art272288.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21"/>
          <p:cNvSpPr txBox="1">
            <a:spLocks noGrp="1"/>
          </p:cNvSpPr>
          <p:nvPr>
            <p:ph type="ctrTitle"/>
          </p:nvPr>
        </p:nvSpPr>
        <p:spPr>
          <a:xfrm>
            <a:off x="1876424" y="1122363"/>
            <a:ext cx="8791575" cy="23876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4800"/>
              <a:buFont typeface="Twentieth Century"/>
              <a:buNone/>
            </a:pPr>
            <a:r>
              <a:rPr lang="en-GB" dirty="0">
                <a:latin typeface="Tw Cen MT" panose="020B0602020104020603" pitchFamily="34" charset="0"/>
              </a:rPr>
              <a:t>LA BAIE DE STOCKAGE</a:t>
            </a:r>
            <a:endParaRPr dirty="0">
              <a:latin typeface="Tw Cen MT" panose="020B0602020104020603" pitchFamily="34" charset="0"/>
            </a:endParaRPr>
          </a:p>
        </p:txBody>
      </p:sp>
      <p:sp>
        <p:nvSpPr>
          <p:cNvPr id="289" name="Google Shape;289;p21"/>
          <p:cNvSpPr txBox="1">
            <a:spLocks noGrp="1"/>
          </p:cNvSpPr>
          <p:nvPr>
            <p:ph type="subTitle" idx="1"/>
          </p:nvPr>
        </p:nvSpPr>
        <p:spPr>
          <a:xfrm>
            <a:off x="1876424" y="3602038"/>
            <a:ext cx="8791575" cy="1655762"/>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lt2"/>
              </a:buClr>
              <a:buSzPts val="2500"/>
              <a:buNone/>
            </a:pPr>
            <a:r>
              <a:rPr lang="en-GB" dirty="0">
                <a:latin typeface="Tw Cen MT" panose="020B0602020104020603" pitchFamily="34" charset="0"/>
              </a:rPr>
              <a:t>EMMA FOLAIN – CLÉO HUET</a:t>
            </a:r>
            <a:endParaRPr dirty="0">
              <a:latin typeface="Tw Cen MT" panose="020B0602020104020603"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30"/>
          <p:cNvSpPr txBox="1">
            <a:spLocks noGrp="1"/>
          </p:cNvSpPr>
          <p:nvPr>
            <p:ph type="title"/>
          </p:nvPr>
        </p:nvSpPr>
        <p:spPr>
          <a:xfrm>
            <a:off x="1142988" y="284268"/>
            <a:ext cx="9906000" cy="1478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dirty="0">
                <a:latin typeface="Tw Cen MT" panose="020B0602020104020603" pitchFamily="34" charset="0"/>
              </a:rPr>
              <a:t>SOURCES</a:t>
            </a:r>
            <a:endParaRPr dirty="0">
              <a:latin typeface="Tw Cen MT" panose="020B0602020104020603" pitchFamily="34" charset="0"/>
            </a:endParaRPr>
          </a:p>
        </p:txBody>
      </p:sp>
      <p:sp>
        <p:nvSpPr>
          <p:cNvPr id="434" name="Google Shape;434;p30"/>
          <p:cNvSpPr txBox="1">
            <a:spLocks noGrp="1"/>
          </p:cNvSpPr>
          <p:nvPr>
            <p:ph type="body" idx="1"/>
          </p:nvPr>
        </p:nvSpPr>
        <p:spPr>
          <a:xfrm>
            <a:off x="1143000" y="1497875"/>
            <a:ext cx="9906000" cy="4795200"/>
          </a:xfrm>
          <a:prstGeom prst="rect">
            <a:avLst/>
          </a:prstGeom>
        </p:spPr>
        <p:txBody>
          <a:bodyPr spcFirstLastPara="1" wrap="square" lIns="91425" tIns="45700" rIns="91425" bIns="45700" anchor="t" anchorCtr="0">
            <a:noAutofit/>
          </a:bodyPr>
          <a:lstStyle/>
          <a:p>
            <a:pPr marL="457200" lvl="0" indent="-371475" algn="just" rtl="0">
              <a:spcBef>
                <a:spcPts val="1000"/>
              </a:spcBef>
              <a:spcAft>
                <a:spcPts val="0"/>
              </a:spcAft>
              <a:buSzPts val="2250"/>
              <a:buChar char="•"/>
            </a:pPr>
            <a:r>
              <a:rPr lang="en-GB" i="1" dirty="0" err="1">
                <a:latin typeface="Tw Cen MT" panose="020B0602020104020603" pitchFamily="34" charset="0"/>
              </a:rPr>
              <a:t>Dictionnaire</a:t>
            </a:r>
            <a:r>
              <a:rPr lang="en-GB" i="1" dirty="0">
                <a:latin typeface="Tw Cen MT" panose="020B0602020104020603" pitchFamily="34" charset="0"/>
              </a:rPr>
              <a:t> pratique Informatique, Internet et </a:t>
            </a:r>
            <a:r>
              <a:rPr lang="en-GB" i="1" dirty="0" err="1">
                <a:latin typeface="Tw Cen MT" panose="020B0602020104020603" pitchFamily="34" charset="0"/>
              </a:rPr>
              <a:t>nouvelles</a:t>
            </a:r>
            <a:r>
              <a:rPr lang="en-GB" i="1" dirty="0">
                <a:latin typeface="Tw Cen MT" panose="020B0602020104020603" pitchFamily="34" charset="0"/>
              </a:rPr>
              <a:t> technologies de </a:t>
            </a:r>
            <a:r>
              <a:rPr lang="en-GB" i="1" dirty="0" err="1">
                <a:latin typeface="Tw Cen MT" panose="020B0602020104020603" pitchFamily="34" charset="0"/>
              </a:rPr>
              <a:t>l’information</a:t>
            </a:r>
            <a:r>
              <a:rPr lang="en-GB" i="1" dirty="0">
                <a:latin typeface="Tw Cen MT" panose="020B0602020104020603" pitchFamily="34" charset="0"/>
              </a:rPr>
              <a:t> et de la communication</a:t>
            </a:r>
            <a:r>
              <a:rPr lang="en-GB" dirty="0">
                <a:latin typeface="Tw Cen MT" panose="020B0602020104020603" pitchFamily="34" charset="0"/>
              </a:rPr>
              <a:t>, Jacques </a:t>
            </a:r>
            <a:r>
              <a:rPr lang="en-GB" dirty="0" err="1">
                <a:latin typeface="Tw Cen MT" panose="020B0602020104020603" pitchFamily="34" charset="0"/>
              </a:rPr>
              <a:t>Gualino</a:t>
            </a:r>
            <a:r>
              <a:rPr lang="en-GB" dirty="0">
                <a:latin typeface="Tw Cen MT" panose="020B0602020104020603" pitchFamily="34" charset="0"/>
              </a:rPr>
              <a:t>. </a:t>
            </a:r>
            <a:r>
              <a:rPr lang="en-GB" dirty="0" err="1">
                <a:latin typeface="Tw Cen MT" panose="020B0602020104020603" pitchFamily="34" charset="0"/>
              </a:rPr>
              <a:t>Gualino</a:t>
            </a:r>
            <a:r>
              <a:rPr lang="en-GB" dirty="0">
                <a:latin typeface="Tw Cen MT" panose="020B0602020104020603" pitchFamily="34" charset="0"/>
              </a:rPr>
              <a:t>, 2006.</a:t>
            </a:r>
            <a:endParaRPr dirty="0">
              <a:latin typeface="Tw Cen MT" panose="020B0602020104020603" pitchFamily="34" charset="0"/>
            </a:endParaRPr>
          </a:p>
          <a:p>
            <a:pPr marL="457200" lvl="0" indent="-371475" algn="just" rtl="0">
              <a:spcBef>
                <a:spcPts val="0"/>
              </a:spcBef>
              <a:spcAft>
                <a:spcPts val="0"/>
              </a:spcAft>
              <a:buSzPts val="2250"/>
              <a:buChar char="•"/>
            </a:pPr>
            <a:r>
              <a:rPr lang="en-GB" u="sng" dirty="0">
                <a:solidFill>
                  <a:schemeClr val="hlink"/>
                </a:solidFill>
                <a:latin typeface="Tw Cen MT" panose="020B0602020104020603" pitchFamily="34" charset="0"/>
                <a:hlinkClick r:id="rId3"/>
              </a:rPr>
              <a:t>https://www.itpro.fr/une-baie-de-stockage-c-est-quoi/</a:t>
            </a:r>
            <a:endParaRPr dirty="0">
              <a:latin typeface="Tw Cen MT" panose="020B0602020104020603" pitchFamily="34" charset="0"/>
            </a:endParaRPr>
          </a:p>
          <a:p>
            <a:pPr marL="457200" lvl="0" indent="-371475" algn="just" rtl="0">
              <a:spcBef>
                <a:spcPts val="0"/>
              </a:spcBef>
              <a:spcAft>
                <a:spcPts val="0"/>
              </a:spcAft>
              <a:buSzPts val="2250"/>
              <a:buChar char="•"/>
            </a:pPr>
            <a:r>
              <a:rPr lang="en-GB" u="sng" dirty="0">
                <a:solidFill>
                  <a:schemeClr val="hlink"/>
                </a:solidFill>
                <a:latin typeface="Tw Cen MT" panose="020B0602020104020603" pitchFamily="34" charset="0"/>
                <a:hlinkClick r:id="rId4"/>
              </a:rPr>
              <a:t>https://www.over-blog.com/Baie_de_stockage_definition_et_utilites-1095203942-art272288.html</a:t>
            </a:r>
            <a:endParaRPr dirty="0">
              <a:latin typeface="Tw Cen MT" panose="020B0602020104020603" pitchFamily="34" charset="0"/>
            </a:endParaRPr>
          </a:p>
          <a:p>
            <a:pPr marL="457200" lvl="0" indent="-371475" algn="just" rtl="0">
              <a:spcBef>
                <a:spcPts val="0"/>
              </a:spcBef>
              <a:spcAft>
                <a:spcPts val="0"/>
              </a:spcAft>
              <a:buSzPts val="2250"/>
              <a:buChar char="•"/>
            </a:pPr>
            <a:r>
              <a:rPr lang="en-GB" u="sng" dirty="0">
                <a:solidFill>
                  <a:schemeClr val="hlink"/>
                </a:solidFill>
                <a:latin typeface="Tw Cen MT" panose="020B0602020104020603" pitchFamily="34" charset="0"/>
                <a:hlinkClick r:id="rId5"/>
              </a:rPr>
              <a:t>http://www-igm.univ-mlv.fr/~dr/XPOSE2008/cornilleau_sauvegarde_reseau_san_nas/4-solutions.html</a:t>
            </a:r>
            <a:endParaRPr dirty="0">
              <a:latin typeface="Tw Cen MT" panose="020B0602020104020603" pitchFamily="34" charset="0"/>
            </a:endParaRPr>
          </a:p>
          <a:p>
            <a:pPr marL="457200" lvl="0" indent="-371475" algn="just" rtl="0">
              <a:spcBef>
                <a:spcPts val="0"/>
              </a:spcBef>
              <a:spcAft>
                <a:spcPts val="0"/>
              </a:spcAft>
              <a:buSzPts val="2250"/>
              <a:buChar char="•"/>
            </a:pPr>
            <a:r>
              <a:rPr lang="en-GB" u="sng" dirty="0">
                <a:solidFill>
                  <a:schemeClr val="hlink"/>
                </a:solidFill>
                <a:latin typeface="Tw Cen MT" panose="020B0602020104020603" pitchFamily="34" charset="0"/>
                <a:hlinkClick r:id="rId6"/>
              </a:rPr>
              <a:t>https://www.lebigdata.fr/definition-data-center-centre-donnees</a:t>
            </a:r>
            <a:r>
              <a:rPr lang="en-GB" dirty="0">
                <a:latin typeface="Tw Cen MT" panose="020B0602020104020603" pitchFamily="34" charset="0"/>
              </a:rPr>
              <a:t> </a:t>
            </a:r>
            <a:endParaRPr dirty="0">
              <a:latin typeface="Tw Cen MT" panose="020B0602020104020603" pitchFamily="34" charset="0"/>
            </a:endParaRPr>
          </a:p>
          <a:p>
            <a:pPr marL="457200" lvl="0" indent="-371475" algn="just" rtl="0">
              <a:lnSpc>
                <a:spcPct val="115000"/>
              </a:lnSpc>
              <a:spcBef>
                <a:spcPts val="0"/>
              </a:spcBef>
              <a:spcAft>
                <a:spcPts val="0"/>
              </a:spcAft>
              <a:buClr>
                <a:srgbClr val="FFFFFF"/>
              </a:buClr>
              <a:buSzPts val="2250"/>
              <a:buChar char="•"/>
            </a:pPr>
            <a:r>
              <a:rPr lang="en-GB" u="sng" dirty="0">
                <a:solidFill>
                  <a:srgbClr val="B8FA56"/>
                </a:solidFill>
                <a:latin typeface="Tw Cen MT" panose="020B0602020104020603" pitchFamily="34" charset="0"/>
                <a:hlinkClick r:id="rId7">
                  <a:extLst>
                    <a:ext uri="{A12FA001-AC4F-418D-AE19-62706E023703}">
                      <ahyp:hlinkClr xmlns:ahyp="http://schemas.microsoft.com/office/drawing/2018/hyperlinkcolor" val="tx"/>
                    </a:ext>
                  </a:extLst>
                </a:hlinkClick>
              </a:rPr>
              <a:t>https://www.promosoft.fr/quel-est-le-role-du-switch-dans-un-reseau-informatique/</a:t>
            </a:r>
            <a:r>
              <a:rPr lang="en-GB" u="sng" dirty="0">
                <a:solidFill>
                  <a:srgbClr val="B8FA56"/>
                </a:solidFill>
                <a:latin typeface="Tw Cen MT" panose="020B0602020104020603" pitchFamily="34" charset="0"/>
              </a:rPr>
              <a:t>  </a:t>
            </a:r>
            <a:endParaRPr u="sng" dirty="0">
              <a:solidFill>
                <a:srgbClr val="B8FA56"/>
              </a:solidFill>
              <a:latin typeface="Tw Cen MT" panose="020B0602020104020603"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3"/>
        <p:cNvGrpSpPr/>
        <p:nvPr/>
      </p:nvGrpSpPr>
      <p:grpSpPr>
        <a:xfrm>
          <a:off x="0" y="0"/>
          <a:ext cx="0" cy="0"/>
          <a:chOff x="0" y="0"/>
          <a:chExt cx="0" cy="0"/>
        </a:xfrm>
      </p:grpSpPr>
      <p:pic>
        <p:nvPicPr>
          <p:cNvPr id="294" name="Google Shape;294;p22"/>
          <p:cNvPicPr preferRelativeResize="0"/>
          <p:nvPr/>
        </p:nvPicPr>
        <p:blipFill rotWithShape="1">
          <a:blip r:embed="rId3">
            <a:alphaModFix amt="30000"/>
          </a:blip>
          <a:srcRect/>
          <a:stretch/>
        </p:blipFill>
        <p:spPr>
          <a:xfrm>
            <a:off x="0" y="0"/>
            <a:ext cx="12192003" cy="6858001"/>
          </a:xfrm>
          <a:prstGeom prst="rect">
            <a:avLst/>
          </a:prstGeom>
          <a:noFill/>
          <a:ln>
            <a:noFill/>
          </a:ln>
        </p:spPr>
      </p:pic>
      <p:grpSp>
        <p:nvGrpSpPr>
          <p:cNvPr id="295" name="Google Shape;295;p22"/>
          <p:cNvGrpSpPr/>
          <p:nvPr/>
        </p:nvGrpSpPr>
        <p:grpSpPr>
          <a:xfrm>
            <a:off x="-14288" y="0"/>
            <a:ext cx="12053888" cy="6858001"/>
            <a:chOff x="-14288" y="0"/>
            <a:chExt cx="12053888" cy="6858001"/>
          </a:xfrm>
        </p:grpSpPr>
        <p:grpSp>
          <p:nvGrpSpPr>
            <p:cNvPr id="296" name="Google Shape;296;p22"/>
            <p:cNvGrpSpPr/>
            <p:nvPr/>
          </p:nvGrpSpPr>
          <p:grpSpPr>
            <a:xfrm>
              <a:off x="-14288" y="0"/>
              <a:ext cx="1220788" cy="6858001"/>
              <a:chOff x="-14288" y="0"/>
              <a:chExt cx="1220788" cy="6858001"/>
            </a:xfrm>
          </p:grpSpPr>
          <p:sp>
            <p:nvSpPr>
              <p:cNvPr id="297" name="Google Shape;297;p22"/>
              <p:cNvSpPr/>
              <p:nvPr/>
            </p:nvSpPr>
            <p:spPr>
              <a:xfrm>
                <a:off x="114300" y="4763"/>
                <a:ext cx="23813" cy="2181225"/>
              </a:xfrm>
              <a:prstGeom prst="rect">
                <a:avLst/>
              </a:prstGeom>
              <a:gradFill>
                <a:gsLst>
                  <a:gs pos="0">
                    <a:schemeClr val="dk2"/>
                  </a:gs>
                  <a:gs pos="100000">
                    <a:srgbClr val="B3FFFF"/>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2"/>
              <p:cNvSpPr/>
              <p:nvPr/>
            </p:nvSpPr>
            <p:spPr>
              <a:xfrm>
                <a:off x="33337" y="217646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dk2"/>
                  </a:gs>
                  <a:gs pos="100000">
                    <a:srgbClr val="B3FFFF"/>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2"/>
              <p:cNvSpPr/>
              <p:nvPr/>
            </p:nvSpPr>
            <p:spPr>
              <a:xfrm>
                <a:off x="28575" y="4021138"/>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dk2"/>
                  </a:gs>
                  <a:gs pos="100000">
                    <a:srgbClr val="B3FFFF"/>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2"/>
              <p:cNvSpPr/>
              <p:nvPr/>
            </p:nvSpPr>
            <p:spPr>
              <a:xfrm>
                <a:off x="200025" y="4763"/>
                <a:ext cx="369888" cy="1811338"/>
              </a:xfrm>
              <a:custGeom>
                <a:avLst/>
                <a:gdLst/>
                <a:ahLst/>
                <a:cxnLst/>
                <a:rect l="l" t="t" r="r" b="b"/>
                <a:pathLst>
                  <a:path w="233" h="1141" extrusionOk="0">
                    <a:moveTo>
                      <a:pt x="218" y="1141"/>
                    </a:moveTo>
                    <a:lnTo>
                      <a:pt x="0" y="626"/>
                    </a:lnTo>
                    <a:lnTo>
                      <a:pt x="0" y="0"/>
                    </a:lnTo>
                    <a:lnTo>
                      <a:pt x="15" y="0"/>
                    </a:lnTo>
                    <a:lnTo>
                      <a:pt x="15" y="623"/>
                    </a:lnTo>
                    <a:lnTo>
                      <a:pt x="233" y="1135"/>
                    </a:lnTo>
                    <a:lnTo>
                      <a:pt x="218" y="1141"/>
                    </a:lnTo>
                    <a:close/>
                  </a:path>
                </a:pathLst>
              </a:custGeom>
              <a:gradFill>
                <a:gsLst>
                  <a:gs pos="0">
                    <a:schemeClr val="dk2"/>
                  </a:gs>
                  <a:gs pos="100000">
                    <a:srgbClr val="B3FFFF"/>
                  </a:gs>
                </a:gsLst>
                <a:lin ang="5400000" scaled="0"/>
              </a:gradFill>
              <a:ln>
                <a:noFill/>
              </a:ln>
            </p:spPr>
          </p:sp>
          <p:sp>
            <p:nvSpPr>
              <p:cNvPr id="301" name="Google Shape;301;p22"/>
              <p:cNvSpPr/>
              <p:nvPr/>
            </p:nvSpPr>
            <p:spPr>
              <a:xfrm>
                <a:off x="503237" y="180181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adFill>
                <a:gsLst>
                  <a:gs pos="0">
                    <a:schemeClr val="dk2"/>
                  </a:gs>
                  <a:gs pos="100000">
                    <a:srgbClr val="B3FFFF"/>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2"/>
              <p:cNvSpPr/>
              <p:nvPr/>
            </p:nvSpPr>
            <p:spPr>
              <a:xfrm>
                <a:off x="285750" y="4763"/>
                <a:ext cx="369888" cy="1430338"/>
              </a:xfrm>
              <a:custGeom>
                <a:avLst/>
                <a:gdLst/>
                <a:ahLst/>
                <a:cxnLst/>
                <a:rect l="l" t="t" r="r" b="b"/>
                <a:pathLst>
                  <a:path w="233" h="901" extrusionOk="0">
                    <a:moveTo>
                      <a:pt x="221" y="901"/>
                    </a:moveTo>
                    <a:lnTo>
                      <a:pt x="0" y="383"/>
                    </a:lnTo>
                    <a:lnTo>
                      <a:pt x="0" y="0"/>
                    </a:lnTo>
                    <a:lnTo>
                      <a:pt x="18" y="0"/>
                    </a:lnTo>
                    <a:lnTo>
                      <a:pt x="18" y="380"/>
                    </a:lnTo>
                    <a:lnTo>
                      <a:pt x="233" y="895"/>
                    </a:lnTo>
                    <a:lnTo>
                      <a:pt x="221" y="901"/>
                    </a:lnTo>
                    <a:close/>
                  </a:path>
                </a:pathLst>
              </a:custGeom>
              <a:gradFill>
                <a:gsLst>
                  <a:gs pos="0">
                    <a:schemeClr val="dk2"/>
                  </a:gs>
                  <a:gs pos="100000">
                    <a:srgbClr val="B3FFFF"/>
                  </a:gs>
                </a:gsLst>
                <a:lin ang="5400000" scaled="0"/>
              </a:gradFill>
              <a:ln>
                <a:noFill/>
              </a:ln>
            </p:spPr>
          </p:sp>
          <p:sp>
            <p:nvSpPr>
              <p:cNvPr id="303" name="Google Shape;303;p22"/>
              <p:cNvSpPr/>
              <p:nvPr/>
            </p:nvSpPr>
            <p:spPr>
              <a:xfrm>
                <a:off x="546100" y="0"/>
                <a:ext cx="152400" cy="912813"/>
              </a:xfrm>
              <a:custGeom>
                <a:avLst/>
                <a:gdLst/>
                <a:ahLst/>
                <a:cxnLst/>
                <a:rect l="l" t="t" r="r" b="b"/>
                <a:pathLst>
                  <a:path w="96" h="575" extrusionOk="0">
                    <a:moveTo>
                      <a:pt x="96" y="575"/>
                    </a:moveTo>
                    <a:lnTo>
                      <a:pt x="78" y="575"/>
                    </a:lnTo>
                    <a:lnTo>
                      <a:pt x="78" y="192"/>
                    </a:lnTo>
                    <a:lnTo>
                      <a:pt x="0" y="6"/>
                    </a:lnTo>
                    <a:lnTo>
                      <a:pt x="15" y="0"/>
                    </a:lnTo>
                    <a:lnTo>
                      <a:pt x="96" y="189"/>
                    </a:lnTo>
                    <a:lnTo>
                      <a:pt x="96" y="575"/>
                    </a:lnTo>
                    <a:close/>
                  </a:path>
                </a:pathLst>
              </a:custGeom>
              <a:gradFill>
                <a:gsLst>
                  <a:gs pos="0">
                    <a:schemeClr val="dk2"/>
                  </a:gs>
                  <a:gs pos="100000">
                    <a:srgbClr val="B3FFFF"/>
                  </a:gs>
                </a:gsLst>
                <a:lin ang="5400000" scaled="0"/>
              </a:gradFill>
              <a:ln>
                <a:noFill/>
              </a:ln>
            </p:spPr>
          </p:sp>
          <p:sp>
            <p:nvSpPr>
              <p:cNvPr id="304" name="Google Shape;304;p22"/>
              <p:cNvSpPr/>
              <p:nvPr/>
            </p:nvSpPr>
            <p:spPr>
              <a:xfrm>
                <a:off x="588962" y="14208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adFill>
                <a:gsLst>
                  <a:gs pos="0">
                    <a:schemeClr val="dk2"/>
                  </a:gs>
                  <a:gs pos="100000">
                    <a:srgbClr val="B3FFFF"/>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2"/>
              <p:cNvSpPr/>
              <p:nvPr/>
            </p:nvSpPr>
            <p:spPr>
              <a:xfrm>
                <a:off x="588962" y="9032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dk2"/>
                  </a:gs>
                  <a:gs pos="100000">
                    <a:srgbClr val="B3FFFF"/>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2"/>
              <p:cNvSpPr/>
              <p:nvPr/>
            </p:nvSpPr>
            <p:spPr>
              <a:xfrm>
                <a:off x="641350" y="0"/>
                <a:ext cx="422275" cy="527050"/>
              </a:xfrm>
              <a:custGeom>
                <a:avLst/>
                <a:gdLst/>
                <a:ahLst/>
                <a:cxnLst/>
                <a:rect l="l" t="t" r="r" b="b"/>
                <a:pathLst>
                  <a:path w="266" h="332" extrusionOk="0">
                    <a:moveTo>
                      <a:pt x="257" y="332"/>
                    </a:moveTo>
                    <a:lnTo>
                      <a:pt x="48" y="123"/>
                    </a:lnTo>
                    <a:lnTo>
                      <a:pt x="0" y="6"/>
                    </a:lnTo>
                    <a:lnTo>
                      <a:pt x="15" y="0"/>
                    </a:lnTo>
                    <a:lnTo>
                      <a:pt x="63" y="114"/>
                    </a:lnTo>
                    <a:lnTo>
                      <a:pt x="266" y="320"/>
                    </a:lnTo>
                    <a:lnTo>
                      <a:pt x="257" y="332"/>
                    </a:lnTo>
                    <a:close/>
                  </a:path>
                </a:pathLst>
              </a:custGeom>
              <a:gradFill>
                <a:gsLst>
                  <a:gs pos="0">
                    <a:schemeClr val="dk2"/>
                  </a:gs>
                  <a:gs pos="100000">
                    <a:srgbClr val="B3FFFF"/>
                  </a:gs>
                </a:gsLst>
                <a:lin ang="5400000" scaled="0"/>
              </a:gradFill>
              <a:ln>
                <a:noFill/>
              </a:ln>
            </p:spPr>
          </p:sp>
          <p:sp>
            <p:nvSpPr>
              <p:cNvPr id="307" name="Google Shape;307;p22"/>
              <p:cNvSpPr/>
              <p:nvPr/>
            </p:nvSpPr>
            <p:spPr>
              <a:xfrm>
                <a:off x="1020762" y="488950"/>
                <a:ext cx="161925" cy="147638"/>
              </a:xfrm>
              <a:custGeom>
                <a:avLst/>
                <a:gdLst/>
                <a:ahLst/>
                <a:cxnLst/>
                <a:rect l="l" t="t" r="r" b="b"/>
                <a:pathLst>
                  <a:path w="34" h="31" extrusionOk="0">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a:gsLst>
                  <a:gs pos="0">
                    <a:schemeClr val="dk2"/>
                  </a:gs>
                  <a:gs pos="100000">
                    <a:srgbClr val="B3FFFF"/>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08" name="Google Shape;308;p22"/>
              <p:cNvCxnSpPr/>
              <p:nvPr/>
            </p:nvCxnSpPr>
            <p:spPr>
              <a:xfrm>
                <a:off x="-4763" y="9525"/>
                <a:ext cx="0" cy="0"/>
              </a:xfrm>
              <a:prstGeom prst="straightConnector1">
                <a:avLst/>
              </a:prstGeom>
              <a:gradFill>
                <a:gsLst>
                  <a:gs pos="0">
                    <a:schemeClr val="dk2"/>
                  </a:gs>
                  <a:gs pos="100000">
                    <a:srgbClr val="B3FFFF"/>
                  </a:gs>
                </a:gsLst>
                <a:lin ang="5400000" scaled="0"/>
              </a:gradFill>
              <a:ln w="9525" cap="flat" cmpd="sng">
                <a:solidFill>
                  <a:srgbClr val="FFFFFF"/>
                </a:solidFill>
                <a:prstDash val="solid"/>
                <a:miter lim="800000"/>
                <a:headEnd type="none" w="med" len="med"/>
                <a:tailEnd type="none" w="med" len="med"/>
              </a:ln>
            </p:spPr>
          </p:cxnSp>
          <p:sp>
            <p:nvSpPr>
              <p:cNvPr id="309" name="Google Shape;309;p22"/>
              <p:cNvSpPr/>
              <p:nvPr/>
            </p:nvSpPr>
            <p:spPr>
              <a:xfrm>
                <a:off x="9525" y="1801813"/>
                <a:ext cx="123825" cy="127000"/>
              </a:xfrm>
              <a:custGeom>
                <a:avLst/>
                <a:gdLst/>
                <a:ahLst/>
                <a:cxnLst/>
                <a:rect l="l" t="t" r="r" b="b"/>
                <a:pathLst>
                  <a:path w="78" h="80" extrusionOk="0">
                    <a:moveTo>
                      <a:pt x="6" y="80"/>
                    </a:moveTo>
                    <a:lnTo>
                      <a:pt x="0" y="71"/>
                    </a:lnTo>
                    <a:lnTo>
                      <a:pt x="69" y="0"/>
                    </a:lnTo>
                    <a:lnTo>
                      <a:pt x="78" y="9"/>
                    </a:lnTo>
                    <a:lnTo>
                      <a:pt x="6" y="80"/>
                    </a:lnTo>
                    <a:close/>
                  </a:path>
                </a:pathLst>
              </a:custGeom>
              <a:gradFill>
                <a:gsLst>
                  <a:gs pos="0">
                    <a:schemeClr val="dk2"/>
                  </a:gs>
                  <a:gs pos="100000">
                    <a:srgbClr val="B3FFFF"/>
                  </a:gs>
                </a:gsLst>
                <a:lin ang="5400000" scaled="0"/>
              </a:gradFill>
              <a:ln>
                <a:noFill/>
              </a:ln>
            </p:spPr>
          </p:sp>
          <p:sp>
            <p:nvSpPr>
              <p:cNvPr id="310" name="Google Shape;310;p22"/>
              <p:cNvSpPr/>
              <p:nvPr/>
            </p:nvSpPr>
            <p:spPr>
              <a:xfrm>
                <a:off x="-9525" y="3549650"/>
                <a:ext cx="147638" cy="481013"/>
              </a:xfrm>
              <a:custGeom>
                <a:avLst/>
                <a:gdLst/>
                <a:ahLst/>
                <a:cxnLst/>
                <a:rect l="l" t="t" r="r" b="b"/>
                <a:pathLst>
                  <a:path w="93" h="303" extrusionOk="0">
                    <a:moveTo>
                      <a:pt x="93" y="303"/>
                    </a:moveTo>
                    <a:lnTo>
                      <a:pt x="78" y="303"/>
                    </a:lnTo>
                    <a:lnTo>
                      <a:pt x="78" y="78"/>
                    </a:lnTo>
                    <a:lnTo>
                      <a:pt x="0" y="12"/>
                    </a:lnTo>
                    <a:lnTo>
                      <a:pt x="12" y="0"/>
                    </a:lnTo>
                    <a:lnTo>
                      <a:pt x="93" y="69"/>
                    </a:lnTo>
                    <a:lnTo>
                      <a:pt x="93" y="303"/>
                    </a:lnTo>
                    <a:close/>
                  </a:path>
                </a:pathLst>
              </a:custGeom>
              <a:gradFill>
                <a:gsLst>
                  <a:gs pos="0">
                    <a:schemeClr val="dk2"/>
                  </a:gs>
                  <a:gs pos="100000">
                    <a:srgbClr val="B3FFFF"/>
                  </a:gs>
                </a:gsLst>
                <a:lin ang="5400000" scaled="0"/>
              </a:gradFill>
              <a:ln>
                <a:noFill/>
              </a:ln>
            </p:spPr>
          </p:sp>
          <p:sp>
            <p:nvSpPr>
              <p:cNvPr id="311" name="Google Shape;311;p22"/>
              <p:cNvSpPr/>
              <p:nvPr/>
            </p:nvSpPr>
            <p:spPr>
              <a:xfrm>
                <a:off x="128587" y="1382713"/>
                <a:ext cx="142875" cy="476250"/>
              </a:xfrm>
              <a:custGeom>
                <a:avLst/>
                <a:gdLst/>
                <a:ahLst/>
                <a:cxnLst/>
                <a:rect l="l" t="t" r="r" b="b"/>
                <a:pathLst>
                  <a:path w="90" h="300" extrusionOk="0">
                    <a:moveTo>
                      <a:pt x="90" y="300"/>
                    </a:moveTo>
                    <a:lnTo>
                      <a:pt x="78" y="300"/>
                    </a:lnTo>
                    <a:lnTo>
                      <a:pt x="78" y="84"/>
                    </a:lnTo>
                    <a:lnTo>
                      <a:pt x="0" y="9"/>
                    </a:lnTo>
                    <a:lnTo>
                      <a:pt x="9" y="0"/>
                    </a:lnTo>
                    <a:lnTo>
                      <a:pt x="90" y="81"/>
                    </a:lnTo>
                    <a:lnTo>
                      <a:pt x="90" y="300"/>
                    </a:lnTo>
                    <a:close/>
                  </a:path>
                </a:pathLst>
              </a:custGeom>
              <a:gradFill>
                <a:gsLst>
                  <a:gs pos="0">
                    <a:schemeClr val="dk2"/>
                  </a:gs>
                  <a:gs pos="100000">
                    <a:srgbClr val="B3FFFF"/>
                  </a:gs>
                </a:gsLst>
                <a:lin ang="5400000" scaled="0"/>
              </a:gradFill>
              <a:ln>
                <a:noFill/>
              </a:ln>
            </p:spPr>
          </p:sp>
          <p:sp>
            <p:nvSpPr>
              <p:cNvPr id="312" name="Google Shape;312;p22"/>
              <p:cNvSpPr/>
              <p:nvPr/>
            </p:nvSpPr>
            <p:spPr>
              <a:xfrm>
                <a:off x="204787" y="1849438"/>
                <a:ext cx="114300" cy="107950"/>
              </a:xfrm>
              <a:custGeom>
                <a:avLst/>
                <a:gdLst/>
                <a:ahLst/>
                <a:cxnLst/>
                <a:rect l="l" t="t" r="r" b="b"/>
                <a:pathLst>
                  <a:path w="24" h="23" extrusionOk="0">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adFill>
                <a:gsLst>
                  <a:gs pos="0">
                    <a:schemeClr val="dk2"/>
                  </a:gs>
                  <a:gs pos="100000">
                    <a:srgbClr val="B3FFFF"/>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2"/>
              <p:cNvSpPr/>
              <p:nvPr/>
            </p:nvSpPr>
            <p:spPr>
              <a:xfrm>
                <a:off x="133350" y="4662488"/>
                <a:ext cx="23813" cy="2181225"/>
              </a:xfrm>
              <a:prstGeom prst="rect">
                <a:avLst/>
              </a:prstGeom>
              <a:gradFill>
                <a:gsLst>
                  <a:gs pos="0">
                    <a:schemeClr val="dk2"/>
                  </a:gs>
                  <a:gs pos="100000">
                    <a:srgbClr val="B3FFFF"/>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2"/>
              <p:cNvSpPr/>
              <p:nvPr/>
            </p:nvSpPr>
            <p:spPr>
              <a:xfrm>
                <a:off x="223837" y="5041900"/>
                <a:ext cx="369888" cy="1801813"/>
              </a:xfrm>
              <a:custGeom>
                <a:avLst/>
                <a:gdLst/>
                <a:ahLst/>
                <a:cxnLst/>
                <a:rect l="l" t="t" r="r" b="b"/>
                <a:pathLst>
                  <a:path w="233" h="1135" extrusionOk="0">
                    <a:moveTo>
                      <a:pt x="15" y="1135"/>
                    </a:moveTo>
                    <a:lnTo>
                      <a:pt x="0" y="1135"/>
                    </a:lnTo>
                    <a:lnTo>
                      <a:pt x="0" y="515"/>
                    </a:lnTo>
                    <a:lnTo>
                      <a:pt x="0" y="512"/>
                    </a:lnTo>
                    <a:lnTo>
                      <a:pt x="218" y="0"/>
                    </a:lnTo>
                    <a:lnTo>
                      <a:pt x="233" y="6"/>
                    </a:lnTo>
                    <a:lnTo>
                      <a:pt x="15" y="518"/>
                    </a:lnTo>
                    <a:lnTo>
                      <a:pt x="15" y="1135"/>
                    </a:lnTo>
                    <a:close/>
                  </a:path>
                </a:pathLst>
              </a:custGeom>
              <a:gradFill>
                <a:gsLst>
                  <a:gs pos="0">
                    <a:schemeClr val="dk2"/>
                  </a:gs>
                  <a:gs pos="100000">
                    <a:srgbClr val="B3FFFF"/>
                  </a:gs>
                </a:gsLst>
                <a:lin ang="5400000" scaled="0"/>
              </a:gradFill>
              <a:ln>
                <a:noFill/>
              </a:ln>
            </p:spPr>
          </p:sp>
          <p:sp>
            <p:nvSpPr>
              <p:cNvPr id="315" name="Google Shape;315;p22"/>
              <p:cNvSpPr/>
              <p:nvPr/>
            </p:nvSpPr>
            <p:spPr>
              <a:xfrm>
                <a:off x="52387" y="44815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dk2"/>
                  </a:gs>
                  <a:gs pos="100000">
                    <a:srgbClr val="B3FFFF"/>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2"/>
              <p:cNvSpPr/>
              <p:nvPr/>
            </p:nvSpPr>
            <p:spPr>
              <a:xfrm>
                <a:off x="-14288" y="5627688"/>
                <a:ext cx="85725" cy="1216025"/>
              </a:xfrm>
              <a:custGeom>
                <a:avLst/>
                <a:gdLst/>
                <a:ahLst/>
                <a:cxnLst/>
                <a:rect l="l" t="t" r="r" b="b"/>
                <a:pathLst>
                  <a:path w="54" h="766" extrusionOk="0">
                    <a:moveTo>
                      <a:pt x="54" y="766"/>
                    </a:moveTo>
                    <a:lnTo>
                      <a:pt x="36" y="766"/>
                    </a:lnTo>
                    <a:lnTo>
                      <a:pt x="36" y="149"/>
                    </a:lnTo>
                    <a:lnTo>
                      <a:pt x="0" y="3"/>
                    </a:lnTo>
                    <a:lnTo>
                      <a:pt x="18" y="0"/>
                    </a:lnTo>
                    <a:lnTo>
                      <a:pt x="54" y="146"/>
                    </a:lnTo>
                    <a:lnTo>
                      <a:pt x="54" y="766"/>
                    </a:lnTo>
                    <a:close/>
                  </a:path>
                </a:pathLst>
              </a:custGeom>
              <a:gradFill>
                <a:gsLst>
                  <a:gs pos="0">
                    <a:schemeClr val="dk2"/>
                  </a:gs>
                  <a:gs pos="100000">
                    <a:srgbClr val="B3FFFF"/>
                  </a:gs>
                </a:gsLst>
                <a:lin ang="5400000" scaled="0"/>
              </a:gradFill>
              <a:ln>
                <a:noFill/>
              </a:ln>
            </p:spPr>
          </p:sp>
          <p:sp>
            <p:nvSpPr>
              <p:cNvPr id="317" name="Google Shape;317;p22"/>
              <p:cNvSpPr/>
              <p:nvPr/>
            </p:nvSpPr>
            <p:spPr>
              <a:xfrm>
                <a:off x="527050" y="486727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dk2"/>
                  </a:gs>
                  <a:gs pos="100000">
                    <a:srgbClr val="B3FFFF"/>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2"/>
              <p:cNvSpPr/>
              <p:nvPr/>
            </p:nvSpPr>
            <p:spPr>
              <a:xfrm>
                <a:off x="309562" y="5422900"/>
                <a:ext cx="374650" cy="1425575"/>
              </a:xfrm>
              <a:custGeom>
                <a:avLst/>
                <a:gdLst/>
                <a:ahLst/>
                <a:cxnLst/>
                <a:rect l="l" t="t" r="r" b="b"/>
                <a:pathLst>
                  <a:path w="236" h="898" extrusionOk="0">
                    <a:moveTo>
                      <a:pt x="18" y="898"/>
                    </a:moveTo>
                    <a:lnTo>
                      <a:pt x="0" y="898"/>
                    </a:lnTo>
                    <a:lnTo>
                      <a:pt x="0" y="515"/>
                    </a:lnTo>
                    <a:lnTo>
                      <a:pt x="3" y="512"/>
                    </a:lnTo>
                    <a:lnTo>
                      <a:pt x="221" y="0"/>
                    </a:lnTo>
                    <a:lnTo>
                      <a:pt x="236" y="6"/>
                    </a:lnTo>
                    <a:lnTo>
                      <a:pt x="18" y="518"/>
                    </a:lnTo>
                    <a:lnTo>
                      <a:pt x="18" y="898"/>
                    </a:lnTo>
                    <a:close/>
                  </a:path>
                </a:pathLst>
              </a:custGeom>
              <a:gradFill>
                <a:gsLst>
                  <a:gs pos="0">
                    <a:schemeClr val="dk2"/>
                  </a:gs>
                  <a:gs pos="100000">
                    <a:srgbClr val="B3FFFF"/>
                  </a:gs>
                </a:gsLst>
                <a:lin ang="5400000" scaled="0"/>
              </a:gradFill>
              <a:ln>
                <a:noFill/>
              </a:ln>
            </p:spPr>
          </p:sp>
          <p:sp>
            <p:nvSpPr>
              <p:cNvPr id="319" name="Google Shape;319;p22"/>
              <p:cNvSpPr/>
              <p:nvPr/>
            </p:nvSpPr>
            <p:spPr>
              <a:xfrm>
                <a:off x="569912" y="5945188"/>
                <a:ext cx="152400" cy="912813"/>
              </a:xfrm>
              <a:custGeom>
                <a:avLst/>
                <a:gdLst/>
                <a:ahLst/>
                <a:cxnLst/>
                <a:rect l="l" t="t" r="r" b="b"/>
                <a:pathLst>
                  <a:path w="96" h="575" extrusionOk="0">
                    <a:moveTo>
                      <a:pt x="15" y="575"/>
                    </a:moveTo>
                    <a:lnTo>
                      <a:pt x="0" y="569"/>
                    </a:lnTo>
                    <a:lnTo>
                      <a:pt x="81" y="383"/>
                    </a:lnTo>
                    <a:lnTo>
                      <a:pt x="81" y="0"/>
                    </a:lnTo>
                    <a:lnTo>
                      <a:pt x="96" y="0"/>
                    </a:lnTo>
                    <a:lnTo>
                      <a:pt x="96" y="386"/>
                    </a:lnTo>
                    <a:lnTo>
                      <a:pt x="15" y="575"/>
                    </a:lnTo>
                    <a:close/>
                  </a:path>
                </a:pathLst>
              </a:custGeom>
              <a:gradFill>
                <a:gsLst>
                  <a:gs pos="0">
                    <a:schemeClr val="dk2"/>
                  </a:gs>
                  <a:gs pos="100000">
                    <a:srgbClr val="B3FFFF"/>
                  </a:gs>
                </a:gsLst>
                <a:lin ang="5400000" scaled="0"/>
              </a:gradFill>
              <a:ln>
                <a:noFill/>
              </a:ln>
            </p:spPr>
          </p:sp>
          <p:sp>
            <p:nvSpPr>
              <p:cNvPr id="320" name="Google Shape;320;p22"/>
              <p:cNvSpPr/>
              <p:nvPr/>
            </p:nvSpPr>
            <p:spPr>
              <a:xfrm>
                <a:off x="612775" y="52466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dk2"/>
                  </a:gs>
                  <a:gs pos="100000">
                    <a:srgbClr val="B3FFFF"/>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2"/>
              <p:cNvSpPr/>
              <p:nvPr/>
            </p:nvSpPr>
            <p:spPr>
              <a:xfrm>
                <a:off x="612775" y="57642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dk2"/>
                  </a:gs>
                  <a:gs pos="100000">
                    <a:srgbClr val="B3FFFF"/>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2"/>
              <p:cNvSpPr/>
              <p:nvPr/>
            </p:nvSpPr>
            <p:spPr>
              <a:xfrm>
                <a:off x="669925" y="6330950"/>
                <a:ext cx="417513" cy="517525"/>
              </a:xfrm>
              <a:custGeom>
                <a:avLst/>
                <a:gdLst/>
                <a:ahLst/>
                <a:cxnLst/>
                <a:rect l="l" t="t" r="r" b="b"/>
                <a:pathLst>
                  <a:path w="263" h="326" extrusionOk="0">
                    <a:moveTo>
                      <a:pt x="15" y="326"/>
                    </a:moveTo>
                    <a:lnTo>
                      <a:pt x="0" y="320"/>
                    </a:lnTo>
                    <a:lnTo>
                      <a:pt x="45" y="206"/>
                    </a:lnTo>
                    <a:lnTo>
                      <a:pt x="48" y="206"/>
                    </a:lnTo>
                    <a:lnTo>
                      <a:pt x="254" y="0"/>
                    </a:lnTo>
                    <a:lnTo>
                      <a:pt x="263" y="12"/>
                    </a:lnTo>
                    <a:lnTo>
                      <a:pt x="60" y="215"/>
                    </a:lnTo>
                    <a:lnTo>
                      <a:pt x="15" y="326"/>
                    </a:lnTo>
                    <a:close/>
                  </a:path>
                </a:pathLst>
              </a:custGeom>
              <a:gradFill>
                <a:gsLst>
                  <a:gs pos="0">
                    <a:schemeClr val="dk2"/>
                  </a:gs>
                  <a:gs pos="100000">
                    <a:srgbClr val="B3FFFF"/>
                  </a:gs>
                </a:gsLst>
                <a:lin ang="5400000" scaled="0"/>
              </a:gradFill>
              <a:ln>
                <a:noFill/>
              </a:ln>
            </p:spPr>
          </p:sp>
          <p:sp>
            <p:nvSpPr>
              <p:cNvPr id="323" name="Google Shape;323;p22"/>
              <p:cNvSpPr/>
              <p:nvPr/>
            </p:nvSpPr>
            <p:spPr>
              <a:xfrm>
                <a:off x="1049337" y="6221413"/>
                <a:ext cx="157163" cy="147638"/>
              </a:xfrm>
              <a:custGeom>
                <a:avLst/>
                <a:gdLst/>
                <a:ahLst/>
                <a:cxnLst/>
                <a:rect l="l" t="t" r="r" b="b"/>
                <a:pathLst>
                  <a:path w="33" h="31" extrusionOk="0">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a:gsLst>
                  <a:gs pos="0">
                    <a:schemeClr val="dk2"/>
                  </a:gs>
                  <a:gs pos="100000">
                    <a:srgbClr val="B3FFFF"/>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4" name="Google Shape;324;p22"/>
            <p:cNvGrpSpPr/>
            <p:nvPr/>
          </p:nvGrpSpPr>
          <p:grpSpPr>
            <a:xfrm>
              <a:off x="11364912" y="0"/>
              <a:ext cx="674688" cy="6848476"/>
              <a:chOff x="11364912" y="0"/>
              <a:chExt cx="674688" cy="6848476"/>
            </a:xfrm>
          </p:grpSpPr>
          <p:sp>
            <p:nvSpPr>
              <p:cNvPr id="325" name="Google Shape;325;p22"/>
              <p:cNvSpPr/>
              <p:nvPr/>
            </p:nvSpPr>
            <p:spPr>
              <a:xfrm>
                <a:off x="11483975" y="0"/>
                <a:ext cx="417513" cy="512763"/>
              </a:xfrm>
              <a:custGeom>
                <a:avLst/>
                <a:gdLst/>
                <a:ahLst/>
                <a:cxnLst/>
                <a:rect l="l" t="t" r="r" b="b"/>
                <a:pathLst>
                  <a:path w="263" h="323" extrusionOk="0">
                    <a:moveTo>
                      <a:pt x="12" y="323"/>
                    </a:moveTo>
                    <a:lnTo>
                      <a:pt x="0" y="314"/>
                    </a:lnTo>
                    <a:lnTo>
                      <a:pt x="203" y="108"/>
                    </a:lnTo>
                    <a:lnTo>
                      <a:pt x="248" y="0"/>
                    </a:lnTo>
                    <a:lnTo>
                      <a:pt x="263" y="6"/>
                    </a:lnTo>
                    <a:lnTo>
                      <a:pt x="218" y="117"/>
                    </a:lnTo>
                    <a:lnTo>
                      <a:pt x="218" y="117"/>
                    </a:lnTo>
                    <a:lnTo>
                      <a:pt x="12" y="323"/>
                    </a:lnTo>
                    <a:close/>
                  </a:path>
                </a:pathLst>
              </a:custGeom>
              <a:gradFill>
                <a:gsLst>
                  <a:gs pos="0">
                    <a:srgbClr val="134770">
                      <a:alpha val="80000"/>
                    </a:srgbClr>
                  </a:gs>
                  <a:gs pos="100000">
                    <a:srgbClr val="B3FFFF">
                      <a:alpha val="60000"/>
                    </a:srgbClr>
                  </a:gs>
                </a:gsLst>
                <a:lin ang="5400000" scaled="0"/>
              </a:gradFill>
              <a:ln>
                <a:noFill/>
              </a:ln>
            </p:spPr>
          </p:sp>
          <p:sp>
            <p:nvSpPr>
              <p:cNvPr id="326" name="Google Shape;326;p22"/>
              <p:cNvSpPr/>
              <p:nvPr/>
            </p:nvSpPr>
            <p:spPr>
              <a:xfrm>
                <a:off x="11364912" y="474663"/>
                <a:ext cx="157163" cy="152400"/>
              </a:xfrm>
              <a:custGeom>
                <a:avLst/>
                <a:gdLst/>
                <a:ahLst/>
                <a:cxnLst/>
                <a:rect l="l" t="t" r="r" b="b"/>
                <a:pathLst>
                  <a:path w="33" h="32" extrusionOk="0">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adFill>
                <a:gsLst>
                  <a:gs pos="0">
                    <a:srgbClr val="134770">
                      <a:alpha val="80000"/>
                    </a:srgbClr>
                  </a:gs>
                  <a:gs pos="100000">
                    <a:srgbClr val="B3FFFF">
                      <a:alpha val="60000"/>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2"/>
              <p:cNvSpPr/>
              <p:nvPr/>
            </p:nvSpPr>
            <p:spPr>
              <a:xfrm>
                <a:off x="11631612" y="1539875"/>
                <a:ext cx="188913"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rgbClr val="134770">
                      <a:alpha val="80000"/>
                    </a:srgbClr>
                  </a:gs>
                  <a:gs pos="100000">
                    <a:srgbClr val="B3FFFF">
                      <a:alpha val="60000"/>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2"/>
              <p:cNvSpPr/>
              <p:nvPr/>
            </p:nvSpPr>
            <p:spPr>
              <a:xfrm>
                <a:off x="11531600" y="5694363"/>
                <a:ext cx="298450" cy="1154113"/>
              </a:xfrm>
              <a:custGeom>
                <a:avLst/>
                <a:gdLst/>
                <a:ahLst/>
                <a:cxnLst/>
                <a:rect l="l" t="t" r="r" b="b"/>
                <a:pathLst>
                  <a:path w="188" h="727" extrusionOk="0">
                    <a:moveTo>
                      <a:pt x="15" y="727"/>
                    </a:moveTo>
                    <a:lnTo>
                      <a:pt x="0" y="727"/>
                    </a:lnTo>
                    <a:lnTo>
                      <a:pt x="0" y="407"/>
                    </a:lnTo>
                    <a:lnTo>
                      <a:pt x="0" y="407"/>
                    </a:lnTo>
                    <a:lnTo>
                      <a:pt x="176" y="0"/>
                    </a:lnTo>
                    <a:lnTo>
                      <a:pt x="188" y="6"/>
                    </a:lnTo>
                    <a:lnTo>
                      <a:pt x="15" y="410"/>
                    </a:lnTo>
                    <a:lnTo>
                      <a:pt x="15" y="727"/>
                    </a:lnTo>
                    <a:close/>
                  </a:path>
                </a:pathLst>
              </a:custGeom>
              <a:gradFill>
                <a:gsLst>
                  <a:gs pos="0">
                    <a:srgbClr val="134770">
                      <a:alpha val="80000"/>
                    </a:srgbClr>
                  </a:gs>
                  <a:gs pos="100000">
                    <a:srgbClr val="B3FFFF">
                      <a:alpha val="60000"/>
                    </a:srgbClr>
                  </a:gs>
                </a:gsLst>
                <a:lin ang="5400000" scaled="0"/>
              </a:gradFill>
              <a:ln>
                <a:noFill/>
              </a:ln>
            </p:spPr>
          </p:sp>
          <p:sp>
            <p:nvSpPr>
              <p:cNvPr id="329" name="Google Shape;329;p22"/>
              <p:cNvSpPr/>
              <p:nvPr/>
            </p:nvSpPr>
            <p:spPr>
              <a:xfrm>
                <a:off x="11772900" y="5551488"/>
                <a:ext cx="157163" cy="155575"/>
              </a:xfrm>
              <a:custGeom>
                <a:avLst/>
                <a:gdLst/>
                <a:ahLst/>
                <a:cxnLst/>
                <a:rect l="l" t="t" r="r" b="b"/>
                <a:pathLst>
                  <a:path w="33" h="33" extrusionOk="0">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adFill>
                <a:gsLst>
                  <a:gs pos="0">
                    <a:srgbClr val="134770">
                      <a:alpha val="80000"/>
                    </a:srgbClr>
                  </a:gs>
                  <a:gs pos="100000">
                    <a:srgbClr val="B3FFFF">
                      <a:alpha val="60000"/>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2"/>
              <p:cNvSpPr/>
              <p:nvPr/>
            </p:nvSpPr>
            <p:spPr>
              <a:xfrm>
                <a:off x="11710987" y="4763"/>
                <a:ext cx="304800" cy="1544638"/>
              </a:xfrm>
              <a:custGeom>
                <a:avLst/>
                <a:gdLst/>
                <a:ahLst/>
                <a:cxnLst/>
                <a:rect l="l" t="t" r="r" b="b"/>
                <a:pathLst>
                  <a:path w="192" h="973" extrusionOk="0">
                    <a:moveTo>
                      <a:pt x="15" y="973"/>
                    </a:moveTo>
                    <a:lnTo>
                      <a:pt x="0" y="973"/>
                    </a:lnTo>
                    <a:lnTo>
                      <a:pt x="0" y="790"/>
                    </a:lnTo>
                    <a:lnTo>
                      <a:pt x="174" y="614"/>
                    </a:lnTo>
                    <a:lnTo>
                      <a:pt x="174" y="0"/>
                    </a:lnTo>
                    <a:lnTo>
                      <a:pt x="192" y="0"/>
                    </a:lnTo>
                    <a:lnTo>
                      <a:pt x="192" y="620"/>
                    </a:lnTo>
                    <a:lnTo>
                      <a:pt x="15" y="796"/>
                    </a:lnTo>
                    <a:lnTo>
                      <a:pt x="15" y="973"/>
                    </a:lnTo>
                    <a:close/>
                  </a:path>
                </a:pathLst>
              </a:custGeom>
              <a:gradFill>
                <a:gsLst>
                  <a:gs pos="0">
                    <a:srgbClr val="134770">
                      <a:alpha val="80000"/>
                    </a:srgbClr>
                  </a:gs>
                  <a:gs pos="100000">
                    <a:srgbClr val="B3FFFF">
                      <a:alpha val="60000"/>
                    </a:srgbClr>
                  </a:gs>
                </a:gsLst>
                <a:lin ang="5400000" scaled="0"/>
              </a:gradFill>
              <a:ln>
                <a:noFill/>
              </a:ln>
            </p:spPr>
          </p:sp>
          <p:sp>
            <p:nvSpPr>
              <p:cNvPr id="331" name="Google Shape;331;p22"/>
              <p:cNvSpPr/>
              <p:nvPr/>
            </p:nvSpPr>
            <p:spPr>
              <a:xfrm>
                <a:off x="11636375" y="4867275"/>
                <a:ext cx="188913"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rgbClr val="134770">
                      <a:alpha val="80000"/>
                    </a:srgbClr>
                  </a:gs>
                  <a:gs pos="100000">
                    <a:srgbClr val="B3FFFF">
                      <a:alpha val="60000"/>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2"/>
              <p:cNvSpPr/>
              <p:nvPr/>
            </p:nvSpPr>
            <p:spPr>
              <a:xfrm>
                <a:off x="11441112" y="5046663"/>
                <a:ext cx="307975" cy="1801813"/>
              </a:xfrm>
              <a:custGeom>
                <a:avLst/>
                <a:gdLst/>
                <a:ahLst/>
                <a:cxnLst/>
                <a:rect l="l" t="t" r="r" b="b"/>
                <a:pathLst>
                  <a:path w="194" h="1135" extrusionOk="0">
                    <a:moveTo>
                      <a:pt x="18" y="1135"/>
                    </a:moveTo>
                    <a:lnTo>
                      <a:pt x="0" y="1135"/>
                    </a:lnTo>
                    <a:lnTo>
                      <a:pt x="0" y="354"/>
                    </a:lnTo>
                    <a:lnTo>
                      <a:pt x="176" y="177"/>
                    </a:lnTo>
                    <a:lnTo>
                      <a:pt x="176" y="0"/>
                    </a:lnTo>
                    <a:lnTo>
                      <a:pt x="194" y="0"/>
                    </a:lnTo>
                    <a:lnTo>
                      <a:pt x="194" y="183"/>
                    </a:lnTo>
                    <a:lnTo>
                      <a:pt x="18" y="360"/>
                    </a:lnTo>
                    <a:lnTo>
                      <a:pt x="18" y="1135"/>
                    </a:lnTo>
                    <a:close/>
                  </a:path>
                </a:pathLst>
              </a:custGeom>
              <a:gradFill>
                <a:gsLst>
                  <a:gs pos="0">
                    <a:srgbClr val="134770">
                      <a:alpha val="80000"/>
                    </a:srgbClr>
                  </a:gs>
                  <a:gs pos="100000">
                    <a:srgbClr val="B3FFFF">
                      <a:alpha val="60000"/>
                    </a:srgbClr>
                  </a:gs>
                </a:gsLst>
                <a:lin ang="5400000" scaled="0"/>
              </a:gradFill>
              <a:ln>
                <a:noFill/>
              </a:ln>
            </p:spPr>
          </p:sp>
          <p:sp>
            <p:nvSpPr>
              <p:cNvPr id="333" name="Google Shape;333;p22"/>
              <p:cNvSpPr/>
              <p:nvPr/>
            </p:nvSpPr>
            <p:spPr>
              <a:xfrm>
                <a:off x="11849100" y="641667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rgbClr val="134770">
                      <a:alpha val="80000"/>
                    </a:srgbClr>
                  </a:gs>
                  <a:gs pos="100000">
                    <a:srgbClr val="B3FFFF">
                      <a:alpha val="60000"/>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2"/>
              <p:cNvSpPr/>
              <p:nvPr/>
            </p:nvSpPr>
            <p:spPr>
              <a:xfrm>
                <a:off x="11939587" y="6596063"/>
                <a:ext cx="23813" cy="252413"/>
              </a:xfrm>
              <a:prstGeom prst="rect">
                <a:avLst/>
              </a:prstGeom>
              <a:gradFill>
                <a:gsLst>
                  <a:gs pos="0">
                    <a:srgbClr val="134770">
                      <a:alpha val="80000"/>
                    </a:srgbClr>
                  </a:gs>
                  <a:gs pos="100000">
                    <a:srgbClr val="B3FFFF">
                      <a:alpha val="60000"/>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35" name="Google Shape;335;p22"/>
          <p:cNvSpPr/>
          <p:nvPr/>
        </p:nvSpPr>
        <p:spPr>
          <a:xfrm>
            <a:off x="0" y="0"/>
            <a:ext cx="12192000" cy="6858000"/>
          </a:xfrm>
          <a:prstGeom prst="rect">
            <a:avLst/>
          </a:prstGeom>
          <a:blipFill rotWithShape="1">
            <a:blip r:embed="rId4">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grpSp>
        <p:nvGrpSpPr>
          <p:cNvPr id="336" name="Google Shape;336;p22"/>
          <p:cNvGrpSpPr/>
          <p:nvPr/>
        </p:nvGrpSpPr>
        <p:grpSpPr>
          <a:xfrm>
            <a:off x="0" y="0"/>
            <a:ext cx="11902285" cy="6858001"/>
            <a:chOff x="0" y="0"/>
            <a:chExt cx="11902285" cy="6858001"/>
          </a:xfrm>
        </p:grpSpPr>
        <p:grpSp>
          <p:nvGrpSpPr>
            <p:cNvPr id="337" name="Google Shape;337;p22"/>
            <p:cNvGrpSpPr/>
            <p:nvPr/>
          </p:nvGrpSpPr>
          <p:grpSpPr>
            <a:xfrm>
              <a:off x="0" y="0"/>
              <a:ext cx="1220788" cy="6858001"/>
              <a:chOff x="-14288" y="0"/>
              <a:chExt cx="1220788" cy="6858001"/>
            </a:xfrm>
          </p:grpSpPr>
          <p:sp>
            <p:nvSpPr>
              <p:cNvPr id="338" name="Google Shape;338;p22"/>
              <p:cNvSpPr/>
              <p:nvPr/>
            </p:nvSpPr>
            <p:spPr>
              <a:xfrm>
                <a:off x="114300" y="4763"/>
                <a:ext cx="23813" cy="2181225"/>
              </a:xfrm>
              <a:prstGeom prst="rect">
                <a:avLst/>
              </a:pr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2"/>
              <p:cNvSpPr/>
              <p:nvPr/>
            </p:nvSpPr>
            <p:spPr>
              <a:xfrm>
                <a:off x="33337" y="217646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2"/>
              <p:cNvSpPr/>
              <p:nvPr/>
            </p:nvSpPr>
            <p:spPr>
              <a:xfrm>
                <a:off x="28575" y="4021138"/>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2"/>
              <p:cNvSpPr/>
              <p:nvPr/>
            </p:nvSpPr>
            <p:spPr>
              <a:xfrm>
                <a:off x="200025" y="4763"/>
                <a:ext cx="369888" cy="1811338"/>
              </a:xfrm>
              <a:custGeom>
                <a:avLst/>
                <a:gdLst/>
                <a:ahLst/>
                <a:cxnLst/>
                <a:rect l="l" t="t" r="r" b="b"/>
                <a:pathLst>
                  <a:path w="233" h="1141" extrusionOk="0">
                    <a:moveTo>
                      <a:pt x="218" y="1141"/>
                    </a:moveTo>
                    <a:lnTo>
                      <a:pt x="0" y="626"/>
                    </a:lnTo>
                    <a:lnTo>
                      <a:pt x="0" y="0"/>
                    </a:lnTo>
                    <a:lnTo>
                      <a:pt x="15" y="0"/>
                    </a:lnTo>
                    <a:lnTo>
                      <a:pt x="15" y="623"/>
                    </a:lnTo>
                    <a:lnTo>
                      <a:pt x="233" y="1135"/>
                    </a:lnTo>
                    <a:lnTo>
                      <a:pt x="218" y="1141"/>
                    </a:lnTo>
                    <a:close/>
                  </a:path>
                </a:pathLst>
              </a:custGeom>
              <a:gradFill>
                <a:gsLst>
                  <a:gs pos="0">
                    <a:schemeClr val="lt2"/>
                  </a:gs>
                  <a:gs pos="100000">
                    <a:srgbClr val="3B95DE"/>
                  </a:gs>
                </a:gsLst>
                <a:lin ang="5400000" scaled="0"/>
              </a:gradFill>
              <a:ln>
                <a:noFill/>
              </a:ln>
            </p:spPr>
          </p:sp>
          <p:sp>
            <p:nvSpPr>
              <p:cNvPr id="342" name="Google Shape;342;p22"/>
              <p:cNvSpPr/>
              <p:nvPr/>
            </p:nvSpPr>
            <p:spPr>
              <a:xfrm>
                <a:off x="503237" y="180181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2"/>
              <p:cNvSpPr/>
              <p:nvPr/>
            </p:nvSpPr>
            <p:spPr>
              <a:xfrm>
                <a:off x="285750" y="4763"/>
                <a:ext cx="369888" cy="1430338"/>
              </a:xfrm>
              <a:custGeom>
                <a:avLst/>
                <a:gdLst/>
                <a:ahLst/>
                <a:cxnLst/>
                <a:rect l="l" t="t" r="r" b="b"/>
                <a:pathLst>
                  <a:path w="233" h="901" extrusionOk="0">
                    <a:moveTo>
                      <a:pt x="221" y="901"/>
                    </a:moveTo>
                    <a:lnTo>
                      <a:pt x="0" y="383"/>
                    </a:lnTo>
                    <a:lnTo>
                      <a:pt x="0" y="0"/>
                    </a:lnTo>
                    <a:lnTo>
                      <a:pt x="18" y="0"/>
                    </a:lnTo>
                    <a:lnTo>
                      <a:pt x="18" y="380"/>
                    </a:lnTo>
                    <a:lnTo>
                      <a:pt x="233" y="895"/>
                    </a:lnTo>
                    <a:lnTo>
                      <a:pt x="221" y="901"/>
                    </a:lnTo>
                    <a:close/>
                  </a:path>
                </a:pathLst>
              </a:custGeom>
              <a:gradFill>
                <a:gsLst>
                  <a:gs pos="0">
                    <a:schemeClr val="lt2"/>
                  </a:gs>
                  <a:gs pos="100000">
                    <a:srgbClr val="3B95DE"/>
                  </a:gs>
                </a:gsLst>
                <a:lin ang="5400000" scaled="0"/>
              </a:gradFill>
              <a:ln>
                <a:noFill/>
              </a:ln>
            </p:spPr>
          </p:sp>
          <p:sp>
            <p:nvSpPr>
              <p:cNvPr id="344" name="Google Shape;344;p22"/>
              <p:cNvSpPr/>
              <p:nvPr/>
            </p:nvSpPr>
            <p:spPr>
              <a:xfrm>
                <a:off x="546100" y="0"/>
                <a:ext cx="152400" cy="912813"/>
              </a:xfrm>
              <a:custGeom>
                <a:avLst/>
                <a:gdLst/>
                <a:ahLst/>
                <a:cxnLst/>
                <a:rect l="l" t="t" r="r" b="b"/>
                <a:pathLst>
                  <a:path w="96" h="575" extrusionOk="0">
                    <a:moveTo>
                      <a:pt x="96" y="575"/>
                    </a:moveTo>
                    <a:lnTo>
                      <a:pt x="78" y="575"/>
                    </a:lnTo>
                    <a:lnTo>
                      <a:pt x="78" y="192"/>
                    </a:lnTo>
                    <a:lnTo>
                      <a:pt x="0" y="6"/>
                    </a:lnTo>
                    <a:lnTo>
                      <a:pt x="15" y="0"/>
                    </a:lnTo>
                    <a:lnTo>
                      <a:pt x="96" y="189"/>
                    </a:lnTo>
                    <a:lnTo>
                      <a:pt x="96" y="575"/>
                    </a:lnTo>
                    <a:close/>
                  </a:path>
                </a:pathLst>
              </a:custGeom>
              <a:gradFill>
                <a:gsLst>
                  <a:gs pos="0">
                    <a:schemeClr val="lt2"/>
                  </a:gs>
                  <a:gs pos="100000">
                    <a:srgbClr val="3B95DE"/>
                  </a:gs>
                </a:gsLst>
                <a:lin ang="5400000" scaled="0"/>
              </a:gradFill>
              <a:ln>
                <a:noFill/>
              </a:ln>
            </p:spPr>
          </p:sp>
          <p:sp>
            <p:nvSpPr>
              <p:cNvPr id="345" name="Google Shape;345;p22"/>
              <p:cNvSpPr/>
              <p:nvPr/>
            </p:nvSpPr>
            <p:spPr>
              <a:xfrm>
                <a:off x="588962" y="14208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2"/>
              <p:cNvSpPr/>
              <p:nvPr/>
            </p:nvSpPr>
            <p:spPr>
              <a:xfrm>
                <a:off x="588962" y="9032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2"/>
              <p:cNvSpPr/>
              <p:nvPr/>
            </p:nvSpPr>
            <p:spPr>
              <a:xfrm>
                <a:off x="641350" y="0"/>
                <a:ext cx="422275" cy="527050"/>
              </a:xfrm>
              <a:custGeom>
                <a:avLst/>
                <a:gdLst/>
                <a:ahLst/>
                <a:cxnLst/>
                <a:rect l="l" t="t" r="r" b="b"/>
                <a:pathLst>
                  <a:path w="266" h="332" extrusionOk="0">
                    <a:moveTo>
                      <a:pt x="257" y="332"/>
                    </a:moveTo>
                    <a:lnTo>
                      <a:pt x="48" y="123"/>
                    </a:lnTo>
                    <a:lnTo>
                      <a:pt x="0" y="6"/>
                    </a:lnTo>
                    <a:lnTo>
                      <a:pt x="15" y="0"/>
                    </a:lnTo>
                    <a:lnTo>
                      <a:pt x="63" y="114"/>
                    </a:lnTo>
                    <a:lnTo>
                      <a:pt x="266" y="320"/>
                    </a:lnTo>
                    <a:lnTo>
                      <a:pt x="257" y="332"/>
                    </a:lnTo>
                    <a:close/>
                  </a:path>
                </a:pathLst>
              </a:custGeom>
              <a:gradFill>
                <a:gsLst>
                  <a:gs pos="0">
                    <a:schemeClr val="lt2"/>
                  </a:gs>
                  <a:gs pos="100000">
                    <a:srgbClr val="3B95DE"/>
                  </a:gs>
                </a:gsLst>
                <a:lin ang="5400000" scaled="0"/>
              </a:gradFill>
              <a:ln>
                <a:noFill/>
              </a:ln>
            </p:spPr>
          </p:sp>
          <p:sp>
            <p:nvSpPr>
              <p:cNvPr id="348" name="Google Shape;348;p22"/>
              <p:cNvSpPr/>
              <p:nvPr/>
            </p:nvSpPr>
            <p:spPr>
              <a:xfrm>
                <a:off x="1020762" y="488950"/>
                <a:ext cx="161925" cy="147638"/>
              </a:xfrm>
              <a:custGeom>
                <a:avLst/>
                <a:gdLst/>
                <a:ahLst/>
                <a:cxnLst/>
                <a:rect l="l" t="t" r="r" b="b"/>
                <a:pathLst>
                  <a:path w="34" h="31" extrusionOk="0">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49" name="Google Shape;349;p22"/>
              <p:cNvCxnSpPr/>
              <p:nvPr/>
            </p:nvCxnSpPr>
            <p:spPr>
              <a:xfrm>
                <a:off x="-4763" y="9525"/>
                <a:ext cx="0" cy="0"/>
              </a:xfrm>
              <a:prstGeom prst="straightConnector1">
                <a:avLst/>
              </a:prstGeom>
              <a:gradFill>
                <a:gsLst>
                  <a:gs pos="0">
                    <a:schemeClr val="lt2"/>
                  </a:gs>
                  <a:gs pos="100000">
                    <a:srgbClr val="3B95DE"/>
                  </a:gs>
                </a:gsLst>
                <a:lin ang="5400000" scaled="0"/>
              </a:gradFill>
              <a:ln w="9525" cap="flat" cmpd="sng">
                <a:solidFill>
                  <a:srgbClr val="FFFFFF"/>
                </a:solidFill>
                <a:prstDash val="solid"/>
                <a:miter lim="800000"/>
                <a:headEnd type="none" w="med" len="med"/>
                <a:tailEnd type="none" w="med" len="med"/>
              </a:ln>
            </p:spPr>
          </p:cxnSp>
          <p:sp>
            <p:nvSpPr>
              <p:cNvPr id="350" name="Google Shape;350;p22"/>
              <p:cNvSpPr/>
              <p:nvPr/>
            </p:nvSpPr>
            <p:spPr>
              <a:xfrm>
                <a:off x="9525" y="1801813"/>
                <a:ext cx="123825" cy="127000"/>
              </a:xfrm>
              <a:custGeom>
                <a:avLst/>
                <a:gdLst/>
                <a:ahLst/>
                <a:cxnLst/>
                <a:rect l="l" t="t" r="r" b="b"/>
                <a:pathLst>
                  <a:path w="78" h="80" extrusionOk="0">
                    <a:moveTo>
                      <a:pt x="6" y="80"/>
                    </a:moveTo>
                    <a:lnTo>
                      <a:pt x="0" y="71"/>
                    </a:lnTo>
                    <a:lnTo>
                      <a:pt x="69" y="0"/>
                    </a:lnTo>
                    <a:lnTo>
                      <a:pt x="78" y="9"/>
                    </a:lnTo>
                    <a:lnTo>
                      <a:pt x="6" y="80"/>
                    </a:lnTo>
                    <a:close/>
                  </a:path>
                </a:pathLst>
              </a:custGeom>
              <a:gradFill>
                <a:gsLst>
                  <a:gs pos="0">
                    <a:schemeClr val="lt2"/>
                  </a:gs>
                  <a:gs pos="100000">
                    <a:srgbClr val="3B95DE"/>
                  </a:gs>
                </a:gsLst>
                <a:lin ang="5400000" scaled="0"/>
              </a:gradFill>
              <a:ln>
                <a:noFill/>
              </a:ln>
            </p:spPr>
          </p:sp>
          <p:sp>
            <p:nvSpPr>
              <p:cNvPr id="351" name="Google Shape;351;p22"/>
              <p:cNvSpPr/>
              <p:nvPr/>
            </p:nvSpPr>
            <p:spPr>
              <a:xfrm>
                <a:off x="-9525" y="3549650"/>
                <a:ext cx="147638" cy="481013"/>
              </a:xfrm>
              <a:custGeom>
                <a:avLst/>
                <a:gdLst/>
                <a:ahLst/>
                <a:cxnLst/>
                <a:rect l="l" t="t" r="r" b="b"/>
                <a:pathLst>
                  <a:path w="93" h="303" extrusionOk="0">
                    <a:moveTo>
                      <a:pt x="93" y="303"/>
                    </a:moveTo>
                    <a:lnTo>
                      <a:pt x="78" y="303"/>
                    </a:lnTo>
                    <a:lnTo>
                      <a:pt x="78" y="78"/>
                    </a:lnTo>
                    <a:lnTo>
                      <a:pt x="0" y="12"/>
                    </a:lnTo>
                    <a:lnTo>
                      <a:pt x="12" y="0"/>
                    </a:lnTo>
                    <a:lnTo>
                      <a:pt x="93" y="69"/>
                    </a:lnTo>
                    <a:lnTo>
                      <a:pt x="93" y="303"/>
                    </a:lnTo>
                    <a:close/>
                  </a:path>
                </a:pathLst>
              </a:custGeom>
              <a:gradFill>
                <a:gsLst>
                  <a:gs pos="0">
                    <a:schemeClr val="lt2"/>
                  </a:gs>
                  <a:gs pos="100000">
                    <a:srgbClr val="3B95DE"/>
                  </a:gs>
                </a:gsLst>
                <a:lin ang="5400000" scaled="0"/>
              </a:gradFill>
              <a:ln>
                <a:noFill/>
              </a:ln>
            </p:spPr>
          </p:sp>
          <p:sp>
            <p:nvSpPr>
              <p:cNvPr id="352" name="Google Shape;352;p22"/>
              <p:cNvSpPr/>
              <p:nvPr/>
            </p:nvSpPr>
            <p:spPr>
              <a:xfrm>
                <a:off x="128587" y="1382713"/>
                <a:ext cx="142875" cy="476250"/>
              </a:xfrm>
              <a:custGeom>
                <a:avLst/>
                <a:gdLst/>
                <a:ahLst/>
                <a:cxnLst/>
                <a:rect l="l" t="t" r="r" b="b"/>
                <a:pathLst>
                  <a:path w="90" h="300" extrusionOk="0">
                    <a:moveTo>
                      <a:pt x="90" y="300"/>
                    </a:moveTo>
                    <a:lnTo>
                      <a:pt x="78" y="300"/>
                    </a:lnTo>
                    <a:lnTo>
                      <a:pt x="78" y="84"/>
                    </a:lnTo>
                    <a:lnTo>
                      <a:pt x="0" y="9"/>
                    </a:lnTo>
                    <a:lnTo>
                      <a:pt x="9" y="0"/>
                    </a:lnTo>
                    <a:lnTo>
                      <a:pt x="90" y="81"/>
                    </a:lnTo>
                    <a:lnTo>
                      <a:pt x="90" y="300"/>
                    </a:lnTo>
                    <a:close/>
                  </a:path>
                </a:pathLst>
              </a:custGeom>
              <a:gradFill>
                <a:gsLst>
                  <a:gs pos="0">
                    <a:schemeClr val="lt2"/>
                  </a:gs>
                  <a:gs pos="100000">
                    <a:srgbClr val="3B95DE"/>
                  </a:gs>
                </a:gsLst>
                <a:lin ang="5400000" scaled="0"/>
              </a:gradFill>
              <a:ln>
                <a:noFill/>
              </a:ln>
            </p:spPr>
          </p:sp>
          <p:sp>
            <p:nvSpPr>
              <p:cNvPr id="353" name="Google Shape;353;p22"/>
              <p:cNvSpPr/>
              <p:nvPr/>
            </p:nvSpPr>
            <p:spPr>
              <a:xfrm>
                <a:off x="204787" y="1849438"/>
                <a:ext cx="114300" cy="107950"/>
              </a:xfrm>
              <a:custGeom>
                <a:avLst/>
                <a:gdLst/>
                <a:ahLst/>
                <a:cxnLst/>
                <a:rect l="l" t="t" r="r" b="b"/>
                <a:pathLst>
                  <a:path w="24" h="23" extrusionOk="0">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2"/>
              <p:cNvSpPr/>
              <p:nvPr/>
            </p:nvSpPr>
            <p:spPr>
              <a:xfrm>
                <a:off x="133350" y="4662488"/>
                <a:ext cx="23813" cy="2181225"/>
              </a:xfrm>
              <a:prstGeom prst="rect">
                <a:avLst/>
              </a:pr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2"/>
              <p:cNvSpPr/>
              <p:nvPr/>
            </p:nvSpPr>
            <p:spPr>
              <a:xfrm>
                <a:off x="223837" y="5041900"/>
                <a:ext cx="369888" cy="1801813"/>
              </a:xfrm>
              <a:custGeom>
                <a:avLst/>
                <a:gdLst/>
                <a:ahLst/>
                <a:cxnLst/>
                <a:rect l="l" t="t" r="r" b="b"/>
                <a:pathLst>
                  <a:path w="233" h="1135" extrusionOk="0">
                    <a:moveTo>
                      <a:pt x="15" y="1135"/>
                    </a:moveTo>
                    <a:lnTo>
                      <a:pt x="0" y="1135"/>
                    </a:lnTo>
                    <a:lnTo>
                      <a:pt x="0" y="515"/>
                    </a:lnTo>
                    <a:lnTo>
                      <a:pt x="0" y="512"/>
                    </a:lnTo>
                    <a:lnTo>
                      <a:pt x="218" y="0"/>
                    </a:lnTo>
                    <a:lnTo>
                      <a:pt x="233" y="6"/>
                    </a:lnTo>
                    <a:lnTo>
                      <a:pt x="15" y="518"/>
                    </a:lnTo>
                    <a:lnTo>
                      <a:pt x="15" y="1135"/>
                    </a:lnTo>
                    <a:close/>
                  </a:path>
                </a:pathLst>
              </a:custGeom>
              <a:gradFill>
                <a:gsLst>
                  <a:gs pos="0">
                    <a:schemeClr val="lt2"/>
                  </a:gs>
                  <a:gs pos="100000">
                    <a:srgbClr val="3B95DE"/>
                  </a:gs>
                </a:gsLst>
                <a:lin ang="5400000" scaled="0"/>
              </a:gradFill>
              <a:ln>
                <a:noFill/>
              </a:ln>
            </p:spPr>
          </p:sp>
          <p:sp>
            <p:nvSpPr>
              <p:cNvPr id="356" name="Google Shape;356;p22"/>
              <p:cNvSpPr/>
              <p:nvPr/>
            </p:nvSpPr>
            <p:spPr>
              <a:xfrm>
                <a:off x="52387" y="44815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2"/>
              <p:cNvSpPr/>
              <p:nvPr/>
            </p:nvSpPr>
            <p:spPr>
              <a:xfrm>
                <a:off x="-14288" y="5627688"/>
                <a:ext cx="85725" cy="1216025"/>
              </a:xfrm>
              <a:custGeom>
                <a:avLst/>
                <a:gdLst/>
                <a:ahLst/>
                <a:cxnLst/>
                <a:rect l="l" t="t" r="r" b="b"/>
                <a:pathLst>
                  <a:path w="54" h="766" extrusionOk="0">
                    <a:moveTo>
                      <a:pt x="54" y="766"/>
                    </a:moveTo>
                    <a:lnTo>
                      <a:pt x="36" y="766"/>
                    </a:lnTo>
                    <a:lnTo>
                      <a:pt x="36" y="149"/>
                    </a:lnTo>
                    <a:lnTo>
                      <a:pt x="0" y="3"/>
                    </a:lnTo>
                    <a:lnTo>
                      <a:pt x="18" y="0"/>
                    </a:lnTo>
                    <a:lnTo>
                      <a:pt x="54" y="146"/>
                    </a:lnTo>
                    <a:lnTo>
                      <a:pt x="54" y="766"/>
                    </a:lnTo>
                    <a:close/>
                  </a:path>
                </a:pathLst>
              </a:custGeom>
              <a:gradFill>
                <a:gsLst>
                  <a:gs pos="0">
                    <a:schemeClr val="lt2"/>
                  </a:gs>
                  <a:gs pos="100000">
                    <a:srgbClr val="3B95DE"/>
                  </a:gs>
                </a:gsLst>
                <a:lin ang="5400000" scaled="0"/>
              </a:gradFill>
              <a:ln>
                <a:noFill/>
              </a:ln>
            </p:spPr>
          </p:sp>
          <p:sp>
            <p:nvSpPr>
              <p:cNvPr id="358" name="Google Shape;358;p22"/>
              <p:cNvSpPr/>
              <p:nvPr/>
            </p:nvSpPr>
            <p:spPr>
              <a:xfrm>
                <a:off x="527050" y="486727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2"/>
              <p:cNvSpPr/>
              <p:nvPr/>
            </p:nvSpPr>
            <p:spPr>
              <a:xfrm>
                <a:off x="309562" y="5422900"/>
                <a:ext cx="374650" cy="1425575"/>
              </a:xfrm>
              <a:custGeom>
                <a:avLst/>
                <a:gdLst/>
                <a:ahLst/>
                <a:cxnLst/>
                <a:rect l="l" t="t" r="r" b="b"/>
                <a:pathLst>
                  <a:path w="236" h="898" extrusionOk="0">
                    <a:moveTo>
                      <a:pt x="18" y="898"/>
                    </a:moveTo>
                    <a:lnTo>
                      <a:pt x="0" y="898"/>
                    </a:lnTo>
                    <a:lnTo>
                      <a:pt x="0" y="515"/>
                    </a:lnTo>
                    <a:lnTo>
                      <a:pt x="3" y="512"/>
                    </a:lnTo>
                    <a:lnTo>
                      <a:pt x="221" y="0"/>
                    </a:lnTo>
                    <a:lnTo>
                      <a:pt x="236" y="6"/>
                    </a:lnTo>
                    <a:lnTo>
                      <a:pt x="18" y="518"/>
                    </a:lnTo>
                    <a:lnTo>
                      <a:pt x="18" y="898"/>
                    </a:lnTo>
                    <a:close/>
                  </a:path>
                </a:pathLst>
              </a:custGeom>
              <a:gradFill>
                <a:gsLst>
                  <a:gs pos="0">
                    <a:schemeClr val="lt2"/>
                  </a:gs>
                  <a:gs pos="100000">
                    <a:srgbClr val="3B95DE"/>
                  </a:gs>
                </a:gsLst>
                <a:lin ang="5400000" scaled="0"/>
              </a:gradFill>
              <a:ln>
                <a:noFill/>
              </a:ln>
            </p:spPr>
          </p:sp>
          <p:sp>
            <p:nvSpPr>
              <p:cNvPr id="360" name="Google Shape;360;p22"/>
              <p:cNvSpPr/>
              <p:nvPr/>
            </p:nvSpPr>
            <p:spPr>
              <a:xfrm>
                <a:off x="569912" y="5945188"/>
                <a:ext cx="152400" cy="912813"/>
              </a:xfrm>
              <a:custGeom>
                <a:avLst/>
                <a:gdLst/>
                <a:ahLst/>
                <a:cxnLst/>
                <a:rect l="l" t="t" r="r" b="b"/>
                <a:pathLst>
                  <a:path w="96" h="575" extrusionOk="0">
                    <a:moveTo>
                      <a:pt x="15" y="575"/>
                    </a:moveTo>
                    <a:lnTo>
                      <a:pt x="0" y="569"/>
                    </a:lnTo>
                    <a:lnTo>
                      <a:pt x="81" y="383"/>
                    </a:lnTo>
                    <a:lnTo>
                      <a:pt x="81" y="0"/>
                    </a:lnTo>
                    <a:lnTo>
                      <a:pt x="96" y="0"/>
                    </a:lnTo>
                    <a:lnTo>
                      <a:pt x="96" y="386"/>
                    </a:lnTo>
                    <a:lnTo>
                      <a:pt x="15" y="575"/>
                    </a:lnTo>
                    <a:close/>
                  </a:path>
                </a:pathLst>
              </a:custGeom>
              <a:gradFill>
                <a:gsLst>
                  <a:gs pos="0">
                    <a:schemeClr val="lt2"/>
                  </a:gs>
                  <a:gs pos="100000">
                    <a:srgbClr val="3B95DE"/>
                  </a:gs>
                </a:gsLst>
                <a:lin ang="5400000" scaled="0"/>
              </a:gradFill>
              <a:ln>
                <a:noFill/>
              </a:ln>
            </p:spPr>
          </p:sp>
          <p:sp>
            <p:nvSpPr>
              <p:cNvPr id="361" name="Google Shape;361;p22"/>
              <p:cNvSpPr/>
              <p:nvPr/>
            </p:nvSpPr>
            <p:spPr>
              <a:xfrm>
                <a:off x="612775" y="52466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2"/>
              <p:cNvSpPr/>
              <p:nvPr/>
            </p:nvSpPr>
            <p:spPr>
              <a:xfrm>
                <a:off x="612775" y="57642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2"/>
              <p:cNvSpPr/>
              <p:nvPr/>
            </p:nvSpPr>
            <p:spPr>
              <a:xfrm>
                <a:off x="669925" y="6330950"/>
                <a:ext cx="417513" cy="517525"/>
              </a:xfrm>
              <a:custGeom>
                <a:avLst/>
                <a:gdLst/>
                <a:ahLst/>
                <a:cxnLst/>
                <a:rect l="l" t="t" r="r" b="b"/>
                <a:pathLst>
                  <a:path w="263" h="326" extrusionOk="0">
                    <a:moveTo>
                      <a:pt x="15" y="326"/>
                    </a:moveTo>
                    <a:lnTo>
                      <a:pt x="0" y="320"/>
                    </a:lnTo>
                    <a:lnTo>
                      <a:pt x="45" y="206"/>
                    </a:lnTo>
                    <a:lnTo>
                      <a:pt x="48" y="206"/>
                    </a:lnTo>
                    <a:lnTo>
                      <a:pt x="254" y="0"/>
                    </a:lnTo>
                    <a:lnTo>
                      <a:pt x="263" y="12"/>
                    </a:lnTo>
                    <a:lnTo>
                      <a:pt x="60" y="215"/>
                    </a:lnTo>
                    <a:lnTo>
                      <a:pt x="15" y="326"/>
                    </a:lnTo>
                    <a:close/>
                  </a:path>
                </a:pathLst>
              </a:custGeom>
              <a:gradFill>
                <a:gsLst>
                  <a:gs pos="0">
                    <a:schemeClr val="lt2"/>
                  </a:gs>
                  <a:gs pos="100000">
                    <a:srgbClr val="3B95DE"/>
                  </a:gs>
                </a:gsLst>
                <a:lin ang="5400000" scaled="0"/>
              </a:gradFill>
              <a:ln>
                <a:noFill/>
              </a:ln>
            </p:spPr>
          </p:sp>
          <p:sp>
            <p:nvSpPr>
              <p:cNvPr id="364" name="Google Shape;364;p22"/>
              <p:cNvSpPr/>
              <p:nvPr/>
            </p:nvSpPr>
            <p:spPr>
              <a:xfrm>
                <a:off x="1049337" y="6221413"/>
                <a:ext cx="157163" cy="147638"/>
              </a:xfrm>
              <a:custGeom>
                <a:avLst/>
                <a:gdLst/>
                <a:ahLst/>
                <a:cxnLst/>
                <a:rect l="l" t="t" r="r" b="b"/>
                <a:pathLst>
                  <a:path w="33" h="31" extrusionOk="0">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5" name="Google Shape;365;p22"/>
            <p:cNvGrpSpPr/>
            <p:nvPr/>
          </p:nvGrpSpPr>
          <p:grpSpPr>
            <a:xfrm>
              <a:off x="11227597" y="0"/>
              <a:ext cx="674688" cy="6848476"/>
              <a:chOff x="11364912" y="0"/>
              <a:chExt cx="674688" cy="6848476"/>
            </a:xfrm>
          </p:grpSpPr>
          <p:sp>
            <p:nvSpPr>
              <p:cNvPr id="366" name="Google Shape;366;p22"/>
              <p:cNvSpPr/>
              <p:nvPr/>
            </p:nvSpPr>
            <p:spPr>
              <a:xfrm>
                <a:off x="11483975" y="0"/>
                <a:ext cx="417513" cy="512763"/>
              </a:xfrm>
              <a:custGeom>
                <a:avLst/>
                <a:gdLst/>
                <a:ahLst/>
                <a:cxnLst/>
                <a:rect l="l" t="t" r="r" b="b"/>
                <a:pathLst>
                  <a:path w="263" h="323" extrusionOk="0">
                    <a:moveTo>
                      <a:pt x="12" y="323"/>
                    </a:moveTo>
                    <a:lnTo>
                      <a:pt x="0" y="314"/>
                    </a:lnTo>
                    <a:lnTo>
                      <a:pt x="203" y="108"/>
                    </a:lnTo>
                    <a:lnTo>
                      <a:pt x="248" y="0"/>
                    </a:lnTo>
                    <a:lnTo>
                      <a:pt x="263" y="6"/>
                    </a:lnTo>
                    <a:lnTo>
                      <a:pt x="218" y="117"/>
                    </a:lnTo>
                    <a:lnTo>
                      <a:pt x="218" y="117"/>
                    </a:lnTo>
                    <a:lnTo>
                      <a:pt x="12" y="323"/>
                    </a:lnTo>
                    <a:close/>
                  </a:path>
                </a:pathLst>
              </a:custGeom>
              <a:gradFill>
                <a:gsLst>
                  <a:gs pos="0">
                    <a:schemeClr val="lt2"/>
                  </a:gs>
                  <a:gs pos="100000">
                    <a:srgbClr val="3B95DE"/>
                  </a:gs>
                </a:gsLst>
                <a:lin ang="5400000" scaled="0"/>
              </a:gradFill>
              <a:ln>
                <a:noFill/>
              </a:ln>
            </p:spPr>
          </p:sp>
          <p:sp>
            <p:nvSpPr>
              <p:cNvPr id="367" name="Google Shape;367;p22"/>
              <p:cNvSpPr/>
              <p:nvPr/>
            </p:nvSpPr>
            <p:spPr>
              <a:xfrm>
                <a:off x="11364912" y="474663"/>
                <a:ext cx="157163" cy="152400"/>
              </a:xfrm>
              <a:custGeom>
                <a:avLst/>
                <a:gdLst/>
                <a:ahLst/>
                <a:cxnLst/>
                <a:rect l="l" t="t" r="r" b="b"/>
                <a:pathLst>
                  <a:path w="33" h="32" extrusionOk="0">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2"/>
              <p:cNvSpPr/>
              <p:nvPr/>
            </p:nvSpPr>
            <p:spPr>
              <a:xfrm>
                <a:off x="11631612" y="1539875"/>
                <a:ext cx="188913"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2"/>
              <p:cNvSpPr/>
              <p:nvPr/>
            </p:nvSpPr>
            <p:spPr>
              <a:xfrm>
                <a:off x="11531600" y="5694363"/>
                <a:ext cx="298450" cy="1154113"/>
              </a:xfrm>
              <a:custGeom>
                <a:avLst/>
                <a:gdLst/>
                <a:ahLst/>
                <a:cxnLst/>
                <a:rect l="l" t="t" r="r" b="b"/>
                <a:pathLst>
                  <a:path w="188" h="727" extrusionOk="0">
                    <a:moveTo>
                      <a:pt x="15" y="727"/>
                    </a:moveTo>
                    <a:lnTo>
                      <a:pt x="0" y="727"/>
                    </a:lnTo>
                    <a:lnTo>
                      <a:pt x="0" y="407"/>
                    </a:lnTo>
                    <a:lnTo>
                      <a:pt x="0" y="407"/>
                    </a:lnTo>
                    <a:lnTo>
                      <a:pt x="176" y="0"/>
                    </a:lnTo>
                    <a:lnTo>
                      <a:pt x="188" y="6"/>
                    </a:lnTo>
                    <a:lnTo>
                      <a:pt x="15" y="410"/>
                    </a:lnTo>
                    <a:lnTo>
                      <a:pt x="15" y="727"/>
                    </a:lnTo>
                    <a:close/>
                  </a:path>
                </a:pathLst>
              </a:custGeom>
              <a:gradFill>
                <a:gsLst>
                  <a:gs pos="0">
                    <a:schemeClr val="lt2"/>
                  </a:gs>
                  <a:gs pos="100000">
                    <a:srgbClr val="3B95DE"/>
                  </a:gs>
                </a:gsLst>
                <a:lin ang="5400000" scaled="0"/>
              </a:gradFill>
              <a:ln>
                <a:noFill/>
              </a:ln>
            </p:spPr>
          </p:sp>
          <p:sp>
            <p:nvSpPr>
              <p:cNvPr id="370" name="Google Shape;370;p22"/>
              <p:cNvSpPr/>
              <p:nvPr/>
            </p:nvSpPr>
            <p:spPr>
              <a:xfrm>
                <a:off x="11772900" y="5551488"/>
                <a:ext cx="157163" cy="155575"/>
              </a:xfrm>
              <a:custGeom>
                <a:avLst/>
                <a:gdLst/>
                <a:ahLst/>
                <a:cxnLst/>
                <a:rect l="l" t="t" r="r" b="b"/>
                <a:pathLst>
                  <a:path w="33" h="33" extrusionOk="0">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2"/>
              <p:cNvSpPr/>
              <p:nvPr/>
            </p:nvSpPr>
            <p:spPr>
              <a:xfrm>
                <a:off x="11710987" y="4763"/>
                <a:ext cx="304800" cy="1544638"/>
              </a:xfrm>
              <a:custGeom>
                <a:avLst/>
                <a:gdLst/>
                <a:ahLst/>
                <a:cxnLst/>
                <a:rect l="l" t="t" r="r" b="b"/>
                <a:pathLst>
                  <a:path w="192" h="973" extrusionOk="0">
                    <a:moveTo>
                      <a:pt x="15" y="973"/>
                    </a:moveTo>
                    <a:lnTo>
                      <a:pt x="0" y="973"/>
                    </a:lnTo>
                    <a:lnTo>
                      <a:pt x="0" y="790"/>
                    </a:lnTo>
                    <a:lnTo>
                      <a:pt x="174" y="614"/>
                    </a:lnTo>
                    <a:lnTo>
                      <a:pt x="174" y="0"/>
                    </a:lnTo>
                    <a:lnTo>
                      <a:pt x="192" y="0"/>
                    </a:lnTo>
                    <a:lnTo>
                      <a:pt x="192" y="620"/>
                    </a:lnTo>
                    <a:lnTo>
                      <a:pt x="15" y="796"/>
                    </a:lnTo>
                    <a:lnTo>
                      <a:pt x="15" y="973"/>
                    </a:lnTo>
                    <a:close/>
                  </a:path>
                </a:pathLst>
              </a:custGeom>
              <a:gradFill>
                <a:gsLst>
                  <a:gs pos="0">
                    <a:schemeClr val="lt2"/>
                  </a:gs>
                  <a:gs pos="100000">
                    <a:srgbClr val="3B95DE"/>
                  </a:gs>
                </a:gsLst>
                <a:lin ang="5400000" scaled="0"/>
              </a:gradFill>
              <a:ln>
                <a:noFill/>
              </a:ln>
            </p:spPr>
          </p:sp>
          <p:sp>
            <p:nvSpPr>
              <p:cNvPr id="372" name="Google Shape;372;p22"/>
              <p:cNvSpPr/>
              <p:nvPr/>
            </p:nvSpPr>
            <p:spPr>
              <a:xfrm>
                <a:off x="11636375" y="4867275"/>
                <a:ext cx="188913"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2"/>
              <p:cNvSpPr/>
              <p:nvPr/>
            </p:nvSpPr>
            <p:spPr>
              <a:xfrm>
                <a:off x="11441112" y="5046663"/>
                <a:ext cx="307975" cy="1801813"/>
              </a:xfrm>
              <a:custGeom>
                <a:avLst/>
                <a:gdLst/>
                <a:ahLst/>
                <a:cxnLst/>
                <a:rect l="l" t="t" r="r" b="b"/>
                <a:pathLst>
                  <a:path w="194" h="1135" extrusionOk="0">
                    <a:moveTo>
                      <a:pt x="18" y="1135"/>
                    </a:moveTo>
                    <a:lnTo>
                      <a:pt x="0" y="1135"/>
                    </a:lnTo>
                    <a:lnTo>
                      <a:pt x="0" y="354"/>
                    </a:lnTo>
                    <a:lnTo>
                      <a:pt x="176" y="177"/>
                    </a:lnTo>
                    <a:lnTo>
                      <a:pt x="176" y="0"/>
                    </a:lnTo>
                    <a:lnTo>
                      <a:pt x="194" y="0"/>
                    </a:lnTo>
                    <a:lnTo>
                      <a:pt x="194" y="183"/>
                    </a:lnTo>
                    <a:lnTo>
                      <a:pt x="18" y="360"/>
                    </a:lnTo>
                    <a:lnTo>
                      <a:pt x="18" y="1135"/>
                    </a:lnTo>
                    <a:close/>
                  </a:path>
                </a:pathLst>
              </a:custGeom>
              <a:gradFill>
                <a:gsLst>
                  <a:gs pos="0">
                    <a:schemeClr val="lt2"/>
                  </a:gs>
                  <a:gs pos="100000">
                    <a:srgbClr val="3B95DE"/>
                  </a:gs>
                </a:gsLst>
                <a:lin ang="5400000" scaled="0"/>
              </a:gradFill>
              <a:ln>
                <a:noFill/>
              </a:ln>
            </p:spPr>
          </p:sp>
          <p:sp>
            <p:nvSpPr>
              <p:cNvPr id="374" name="Google Shape;374;p22"/>
              <p:cNvSpPr/>
              <p:nvPr/>
            </p:nvSpPr>
            <p:spPr>
              <a:xfrm>
                <a:off x="11849100" y="641667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2"/>
              <p:cNvSpPr/>
              <p:nvPr/>
            </p:nvSpPr>
            <p:spPr>
              <a:xfrm>
                <a:off x="11939587" y="6596063"/>
                <a:ext cx="23813" cy="252413"/>
              </a:xfrm>
              <a:prstGeom prst="rect">
                <a:avLst/>
              </a:pr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76" name="Google Shape;376;p22"/>
          <p:cNvPicPr preferRelativeResize="0"/>
          <p:nvPr/>
        </p:nvPicPr>
        <p:blipFill rotWithShape="1">
          <a:blip r:embed="rId3">
            <a:alphaModFix amt="30000"/>
          </a:blip>
          <a:srcRect/>
          <a:stretch/>
        </p:blipFill>
        <p:spPr>
          <a:xfrm>
            <a:off x="0" y="0"/>
            <a:ext cx="12192003" cy="6858001"/>
          </a:xfrm>
          <a:prstGeom prst="rect">
            <a:avLst/>
          </a:prstGeom>
          <a:noFill/>
          <a:ln>
            <a:noFill/>
          </a:ln>
        </p:spPr>
      </p:pic>
      <p:sp>
        <p:nvSpPr>
          <p:cNvPr id="377" name="Google Shape;377;p22"/>
          <p:cNvSpPr txBox="1">
            <a:spLocks noGrp="1"/>
          </p:cNvSpPr>
          <p:nvPr>
            <p:ph type="title"/>
          </p:nvPr>
        </p:nvSpPr>
        <p:spPr>
          <a:xfrm>
            <a:off x="5128643" y="618518"/>
            <a:ext cx="6188402" cy="147857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Twentieth Century"/>
              <a:buNone/>
            </a:pPr>
            <a:r>
              <a:rPr lang="en-GB" dirty="0">
                <a:solidFill>
                  <a:srgbClr val="FFFFFF"/>
                </a:solidFill>
                <a:latin typeface="Tw Cen MT" panose="020B0602020104020603" pitchFamily="34" charset="0"/>
              </a:rPr>
              <a:t>DÉFINITION</a:t>
            </a:r>
            <a:endParaRPr dirty="0">
              <a:latin typeface="Tw Cen MT" panose="020B0602020104020603" pitchFamily="34" charset="0"/>
            </a:endParaRPr>
          </a:p>
        </p:txBody>
      </p:sp>
      <p:sp>
        <p:nvSpPr>
          <p:cNvPr id="378" name="Google Shape;378;p22"/>
          <p:cNvSpPr/>
          <p:nvPr/>
        </p:nvSpPr>
        <p:spPr>
          <a:xfrm>
            <a:off x="814579" y="808057"/>
            <a:ext cx="3821429" cy="5234394"/>
          </a:xfrm>
          <a:prstGeom prst="round2DiagRect">
            <a:avLst>
              <a:gd name="adj1" fmla="val 11323"/>
              <a:gd name="adj2" fmla="val 0"/>
            </a:avLst>
          </a:prstGeom>
          <a:solidFill>
            <a:schemeClr val="lt1"/>
          </a:solidFill>
          <a:ln w="19050" cap="sq" cmpd="sng">
            <a:solidFill>
              <a:srgbClr val="3B95DE">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pic>
        <p:nvPicPr>
          <p:cNvPr id="379" name="Google Shape;379;p22"/>
          <p:cNvPicPr preferRelativeResize="0">
            <a:picLocks noGrp="1"/>
          </p:cNvPicPr>
          <p:nvPr>
            <p:ph type="body" idx="1"/>
          </p:nvPr>
        </p:nvPicPr>
        <p:blipFill rotWithShape="1">
          <a:blip r:embed="rId5">
            <a:alphaModFix/>
          </a:blip>
          <a:srcRect/>
          <a:stretch/>
        </p:blipFill>
        <p:spPr>
          <a:xfrm>
            <a:off x="1193984" y="1137621"/>
            <a:ext cx="3043903" cy="4577297"/>
          </a:xfrm>
          <a:prstGeom prst="rect">
            <a:avLst/>
          </a:prstGeom>
          <a:noFill/>
          <a:ln>
            <a:noFill/>
          </a:ln>
        </p:spPr>
      </p:pic>
      <p:sp>
        <p:nvSpPr>
          <p:cNvPr id="380" name="Google Shape;380;p22"/>
          <p:cNvSpPr txBox="1">
            <a:spLocks noGrp="1"/>
          </p:cNvSpPr>
          <p:nvPr>
            <p:ph type="body" idx="2"/>
          </p:nvPr>
        </p:nvSpPr>
        <p:spPr>
          <a:xfrm>
            <a:off x="5128650" y="1902473"/>
            <a:ext cx="6188400" cy="4140000"/>
          </a:xfrm>
          <a:prstGeom prst="rect">
            <a:avLst/>
          </a:prstGeom>
          <a:noFill/>
          <a:ln>
            <a:noFill/>
          </a:ln>
        </p:spPr>
        <p:txBody>
          <a:bodyPr spcFirstLastPara="1" wrap="square" lIns="91425" tIns="45700" rIns="91425" bIns="45700" anchor="t" anchorCtr="0">
            <a:noAutofit/>
          </a:bodyPr>
          <a:lstStyle/>
          <a:p>
            <a:pPr marL="228600" lvl="0" indent="-228600" algn="just" rtl="0">
              <a:lnSpc>
                <a:spcPct val="120000"/>
              </a:lnSpc>
              <a:spcBef>
                <a:spcPts val="1000"/>
              </a:spcBef>
              <a:spcAft>
                <a:spcPts val="0"/>
              </a:spcAft>
              <a:buClr>
                <a:srgbClr val="FFFFFF"/>
              </a:buClr>
              <a:buSzPts val="3000"/>
              <a:buChar char="•"/>
            </a:pPr>
            <a:r>
              <a:rPr lang="en-GB" dirty="0" err="1">
                <a:solidFill>
                  <a:srgbClr val="FFFFFF"/>
                </a:solidFill>
                <a:latin typeface="Tw Cen MT" panose="020B0602020104020603" pitchFamily="34" charset="0"/>
              </a:rPr>
              <a:t>Équipement</a:t>
            </a:r>
            <a:r>
              <a:rPr lang="en-GB" dirty="0">
                <a:solidFill>
                  <a:srgbClr val="FFFFFF"/>
                </a:solidFill>
                <a:latin typeface="Tw Cen MT" panose="020B0602020104020603" pitchFamily="34" charset="0"/>
              </a:rPr>
              <a:t> de </a:t>
            </a:r>
            <a:r>
              <a:rPr lang="en-GB" dirty="0" err="1">
                <a:solidFill>
                  <a:srgbClr val="FFFFFF"/>
                </a:solidFill>
                <a:latin typeface="Tw Cen MT" panose="020B0602020104020603" pitchFamily="34" charset="0"/>
              </a:rPr>
              <a:t>sauvegarde</a:t>
            </a:r>
            <a:r>
              <a:rPr lang="en-GB" dirty="0">
                <a:solidFill>
                  <a:srgbClr val="FFFFFF"/>
                </a:solidFill>
                <a:latin typeface="Tw Cen MT" panose="020B0602020104020603" pitchFamily="34" charset="0"/>
              </a:rPr>
              <a:t> de </a:t>
            </a:r>
            <a:r>
              <a:rPr lang="en-GB" dirty="0" err="1">
                <a:solidFill>
                  <a:srgbClr val="FFFFFF"/>
                </a:solidFill>
                <a:latin typeface="Tw Cen MT" panose="020B0602020104020603" pitchFamily="34" charset="0"/>
              </a:rPr>
              <a:t>données</a:t>
            </a:r>
            <a:r>
              <a:rPr lang="en-GB" dirty="0">
                <a:solidFill>
                  <a:srgbClr val="FFFFFF"/>
                </a:solidFill>
                <a:latin typeface="Tw Cen MT" panose="020B0602020104020603" pitchFamily="34" charset="0"/>
              </a:rPr>
              <a:t> </a:t>
            </a:r>
            <a:r>
              <a:rPr lang="en-GB" dirty="0" err="1">
                <a:solidFill>
                  <a:srgbClr val="FFFFFF"/>
                </a:solidFill>
                <a:latin typeface="Tw Cen MT" panose="020B0602020104020603" pitchFamily="34" charset="0"/>
              </a:rPr>
              <a:t>informatiques</a:t>
            </a:r>
            <a:r>
              <a:rPr lang="en-GB" dirty="0">
                <a:solidFill>
                  <a:srgbClr val="FFFFFF"/>
                </a:solidFill>
                <a:latin typeface="Tw Cen MT" panose="020B0602020104020603" pitchFamily="34" charset="0"/>
              </a:rPr>
              <a:t>.</a:t>
            </a:r>
            <a:endParaRPr dirty="0">
              <a:solidFill>
                <a:srgbClr val="FFFFFF"/>
              </a:solidFill>
              <a:latin typeface="Tw Cen MT" panose="020B0602020104020603" pitchFamily="34" charset="0"/>
            </a:endParaRPr>
          </a:p>
          <a:p>
            <a:pPr marL="0" lvl="0" indent="0" algn="just" rtl="0">
              <a:lnSpc>
                <a:spcPct val="120000"/>
              </a:lnSpc>
              <a:spcBef>
                <a:spcPts val="1000"/>
              </a:spcBef>
              <a:spcAft>
                <a:spcPts val="0"/>
              </a:spcAft>
              <a:buNone/>
            </a:pPr>
            <a:endParaRPr sz="500" dirty="0">
              <a:solidFill>
                <a:srgbClr val="FFFFFF"/>
              </a:solidFill>
              <a:latin typeface="Tw Cen MT" panose="020B0602020104020603" pitchFamily="34" charset="0"/>
            </a:endParaRPr>
          </a:p>
          <a:p>
            <a:pPr marL="228600" lvl="0" indent="-180975" algn="just" rtl="0">
              <a:lnSpc>
                <a:spcPct val="120000"/>
              </a:lnSpc>
              <a:spcBef>
                <a:spcPts val="1000"/>
              </a:spcBef>
              <a:spcAft>
                <a:spcPts val="0"/>
              </a:spcAft>
              <a:buClr>
                <a:srgbClr val="FFFFFF"/>
              </a:buClr>
              <a:buSzPts val="2250"/>
              <a:buChar char="•"/>
            </a:pPr>
            <a:r>
              <a:rPr lang="en-GB" dirty="0">
                <a:solidFill>
                  <a:srgbClr val="FFFFFF"/>
                </a:solidFill>
                <a:latin typeface="Tw Cen MT" panose="020B0602020104020603" pitchFamily="34" charset="0"/>
              </a:rPr>
              <a:t>Une </a:t>
            </a:r>
            <a:r>
              <a:rPr lang="en-GB" b="1" dirty="0" err="1">
                <a:solidFill>
                  <a:srgbClr val="FFFFFF"/>
                </a:solidFill>
                <a:latin typeface="Tw Cen MT" panose="020B0602020104020603" pitchFamily="34" charset="0"/>
              </a:rPr>
              <a:t>baie</a:t>
            </a:r>
            <a:r>
              <a:rPr lang="en-GB" dirty="0">
                <a:solidFill>
                  <a:srgbClr val="FFFFFF"/>
                </a:solidFill>
                <a:latin typeface="Tw Cen MT" panose="020B0602020104020603" pitchFamily="34" charset="0"/>
              </a:rPr>
              <a:t> </a:t>
            </a:r>
            <a:r>
              <a:rPr lang="en-GB" dirty="0" err="1">
                <a:solidFill>
                  <a:srgbClr val="FFFFFF"/>
                </a:solidFill>
                <a:latin typeface="Tw Cen MT" panose="020B0602020104020603" pitchFamily="34" charset="0"/>
              </a:rPr>
              <a:t>est</a:t>
            </a:r>
            <a:r>
              <a:rPr lang="en-GB" dirty="0">
                <a:solidFill>
                  <a:srgbClr val="FFFFFF"/>
                </a:solidFill>
                <a:latin typeface="Tw Cen MT" panose="020B0602020104020603" pitchFamily="34" charset="0"/>
              </a:rPr>
              <a:t> un </a:t>
            </a:r>
            <a:r>
              <a:rPr lang="en-GB" dirty="0" err="1">
                <a:solidFill>
                  <a:srgbClr val="FFFFFF"/>
                </a:solidFill>
                <a:latin typeface="Tw Cen MT" panose="020B0602020104020603" pitchFamily="34" charset="0"/>
              </a:rPr>
              <a:t>meuble</a:t>
            </a:r>
            <a:r>
              <a:rPr lang="en-GB" dirty="0">
                <a:solidFill>
                  <a:srgbClr val="FFFFFF"/>
                </a:solidFill>
                <a:latin typeface="Tw Cen MT" panose="020B0602020104020603" pitchFamily="34" charset="0"/>
              </a:rPr>
              <a:t> </a:t>
            </a:r>
            <a:r>
              <a:rPr lang="en-GB" dirty="0" err="1">
                <a:solidFill>
                  <a:srgbClr val="FFFFFF"/>
                </a:solidFill>
                <a:latin typeface="Tw Cen MT" panose="020B0602020104020603" pitchFamily="34" charset="0"/>
              </a:rPr>
              <a:t>constitué</a:t>
            </a:r>
            <a:r>
              <a:rPr lang="en-GB" dirty="0">
                <a:solidFill>
                  <a:srgbClr val="FFFFFF"/>
                </a:solidFill>
                <a:latin typeface="Tw Cen MT" panose="020B0602020104020603" pitchFamily="34" charset="0"/>
              </a:rPr>
              <a:t> de </a:t>
            </a:r>
            <a:r>
              <a:rPr lang="en-GB" dirty="0" err="1">
                <a:solidFill>
                  <a:srgbClr val="FFFFFF"/>
                </a:solidFill>
                <a:latin typeface="Tw Cen MT" panose="020B0602020104020603" pitchFamily="34" charset="0"/>
              </a:rPr>
              <a:t>tiroirs</a:t>
            </a:r>
            <a:r>
              <a:rPr lang="en-GB" dirty="0">
                <a:solidFill>
                  <a:srgbClr val="FFFFFF"/>
                </a:solidFill>
                <a:latin typeface="Tw Cen MT" panose="020B0602020104020603" pitchFamily="34" charset="0"/>
              </a:rPr>
              <a:t> </a:t>
            </a:r>
            <a:r>
              <a:rPr lang="en-GB" dirty="0" err="1">
                <a:solidFill>
                  <a:srgbClr val="FFFFFF"/>
                </a:solidFill>
                <a:latin typeface="Tw Cen MT" panose="020B0602020104020603" pitchFamily="34" charset="0"/>
              </a:rPr>
              <a:t>destiné</a:t>
            </a:r>
            <a:r>
              <a:rPr lang="en-GB" dirty="0">
                <a:solidFill>
                  <a:srgbClr val="FFFFFF"/>
                </a:solidFill>
                <a:latin typeface="Tw Cen MT" panose="020B0602020104020603" pitchFamily="34" charset="0"/>
              </a:rPr>
              <a:t> à </a:t>
            </a:r>
            <a:r>
              <a:rPr lang="en-GB" dirty="0" err="1">
                <a:solidFill>
                  <a:srgbClr val="FFFFFF"/>
                </a:solidFill>
                <a:latin typeface="Tw Cen MT" panose="020B0602020104020603" pitchFamily="34" charset="0"/>
              </a:rPr>
              <a:t>accueillir</a:t>
            </a:r>
            <a:r>
              <a:rPr lang="en-GB" dirty="0">
                <a:solidFill>
                  <a:srgbClr val="FFFFFF"/>
                </a:solidFill>
                <a:latin typeface="Tw Cen MT" panose="020B0602020104020603" pitchFamily="34" charset="0"/>
              </a:rPr>
              <a:t> des </a:t>
            </a:r>
            <a:r>
              <a:rPr lang="en-GB" dirty="0" err="1">
                <a:solidFill>
                  <a:srgbClr val="FFFFFF"/>
                </a:solidFill>
                <a:latin typeface="Tw Cen MT" panose="020B0602020104020603" pitchFamily="34" charset="0"/>
              </a:rPr>
              <a:t>équipements</a:t>
            </a:r>
            <a:r>
              <a:rPr lang="en-GB" dirty="0">
                <a:solidFill>
                  <a:srgbClr val="FFFFFF"/>
                </a:solidFill>
                <a:latin typeface="Tw Cen MT" panose="020B0602020104020603" pitchFamily="34" charset="0"/>
              </a:rPr>
              <a:t> </a:t>
            </a:r>
            <a:r>
              <a:rPr lang="en-GB" dirty="0" err="1">
                <a:solidFill>
                  <a:srgbClr val="FFFFFF"/>
                </a:solidFill>
                <a:latin typeface="Tw Cen MT" panose="020B0602020104020603" pitchFamily="34" charset="0"/>
              </a:rPr>
              <a:t>électroniques</a:t>
            </a:r>
            <a:r>
              <a:rPr lang="en-GB" dirty="0">
                <a:solidFill>
                  <a:srgbClr val="FFFFFF"/>
                </a:solidFill>
                <a:latin typeface="Tw Cen MT" panose="020B0602020104020603" pitchFamily="34" charset="0"/>
              </a:rPr>
              <a:t>.</a:t>
            </a:r>
            <a:endParaRPr dirty="0">
              <a:solidFill>
                <a:srgbClr val="FFFFFF"/>
              </a:solidFill>
              <a:latin typeface="Tw Cen MT" panose="020B0602020104020603" pitchFamily="34" charset="0"/>
            </a:endParaRPr>
          </a:p>
          <a:p>
            <a:pPr marL="0" lvl="0" indent="0" algn="just" rtl="0">
              <a:lnSpc>
                <a:spcPct val="120000"/>
              </a:lnSpc>
              <a:spcBef>
                <a:spcPts val="1000"/>
              </a:spcBef>
              <a:spcAft>
                <a:spcPts val="0"/>
              </a:spcAft>
              <a:buNone/>
            </a:pPr>
            <a:endParaRPr sz="500" dirty="0">
              <a:solidFill>
                <a:srgbClr val="FFFFFF"/>
              </a:solidFill>
              <a:latin typeface="Tw Cen MT" panose="020B0602020104020603" pitchFamily="34" charset="0"/>
            </a:endParaRPr>
          </a:p>
          <a:p>
            <a:pPr marL="228600" lvl="0" indent="-180975" algn="just" rtl="0">
              <a:lnSpc>
                <a:spcPct val="120000"/>
              </a:lnSpc>
              <a:spcBef>
                <a:spcPts val="1000"/>
              </a:spcBef>
              <a:spcAft>
                <a:spcPts val="0"/>
              </a:spcAft>
              <a:buClr>
                <a:srgbClr val="FFFFFF"/>
              </a:buClr>
              <a:buSzPts val="2250"/>
              <a:buChar char="•"/>
            </a:pPr>
            <a:r>
              <a:rPr lang="en-GB" dirty="0">
                <a:solidFill>
                  <a:srgbClr val="FFFFFF"/>
                </a:solidFill>
                <a:latin typeface="Tw Cen MT" panose="020B0602020104020603" pitchFamily="34" charset="0"/>
              </a:rPr>
              <a:t>La taille </a:t>
            </a:r>
            <a:r>
              <a:rPr lang="en-GB" dirty="0" err="1">
                <a:solidFill>
                  <a:srgbClr val="FFFFFF"/>
                </a:solidFill>
                <a:latin typeface="Tw Cen MT" panose="020B0602020104020603" pitchFamily="34" charset="0"/>
              </a:rPr>
              <a:t>varie</a:t>
            </a:r>
            <a:r>
              <a:rPr lang="en-GB" dirty="0">
                <a:solidFill>
                  <a:srgbClr val="FFFFFF"/>
                </a:solidFill>
                <a:latin typeface="Tw Cen MT" panose="020B0602020104020603" pitchFamily="34" charset="0"/>
              </a:rPr>
              <a:t> </a:t>
            </a:r>
            <a:r>
              <a:rPr lang="en-GB" dirty="0" err="1">
                <a:solidFill>
                  <a:srgbClr val="FFFFFF"/>
                </a:solidFill>
                <a:latin typeface="Tw Cen MT" panose="020B0602020104020603" pitchFamily="34" charset="0"/>
              </a:rPr>
              <a:t>en</a:t>
            </a:r>
            <a:r>
              <a:rPr lang="en-GB" dirty="0">
                <a:solidFill>
                  <a:srgbClr val="FFFFFF"/>
                </a:solidFill>
                <a:latin typeface="Tw Cen MT" panose="020B0602020104020603" pitchFamily="34" charset="0"/>
              </a:rPr>
              <a:t> </a:t>
            </a:r>
            <a:r>
              <a:rPr lang="en-GB" dirty="0" err="1">
                <a:solidFill>
                  <a:srgbClr val="FFFFFF"/>
                </a:solidFill>
                <a:latin typeface="Tw Cen MT" panose="020B0602020104020603" pitchFamily="34" charset="0"/>
              </a:rPr>
              <a:t>fonction</a:t>
            </a:r>
            <a:r>
              <a:rPr lang="en-GB" dirty="0">
                <a:solidFill>
                  <a:srgbClr val="FFFFFF"/>
                </a:solidFill>
                <a:latin typeface="Tw Cen MT" panose="020B0602020104020603" pitchFamily="34" charset="0"/>
              </a:rPr>
              <a:t> des </a:t>
            </a:r>
            <a:r>
              <a:rPr lang="en-GB" dirty="0" err="1">
                <a:solidFill>
                  <a:srgbClr val="FFFFFF"/>
                </a:solidFill>
                <a:latin typeface="Tw Cen MT" panose="020B0602020104020603" pitchFamily="34" charset="0"/>
              </a:rPr>
              <a:t>données</a:t>
            </a:r>
            <a:r>
              <a:rPr lang="en-GB" dirty="0">
                <a:solidFill>
                  <a:srgbClr val="FFFFFF"/>
                </a:solidFill>
                <a:latin typeface="Tw Cen MT" panose="020B0602020104020603" pitchFamily="34" charset="0"/>
              </a:rPr>
              <a:t> à stocker.</a:t>
            </a:r>
            <a:endParaRPr dirty="0">
              <a:solidFill>
                <a:srgbClr val="FFFFFF"/>
              </a:solidFill>
              <a:latin typeface="Tw Cen MT" panose="020B0602020104020603"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23"/>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Twentieth Century"/>
              <a:buNone/>
            </a:pPr>
            <a:r>
              <a:rPr lang="en-GB" dirty="0">
                <a:latin typeface="Tw Cen MT" panose="020B0602020104020603" pitchFamily="34" charset="0"/>
              </a:rPr>
              <a:t>COMPOSANTS</a:t>
            </a:r>
            <a:endParaRPr dirty="0">
              <a:latin typeface="Tw Cen MT" panose="020B0602020104020603" pitchFamily="34" charset="0"/>
            </a:endParaRPr>
          </a:p>
        </p:txBody>
      </p:sp>
      <p:sp>
        <p:nvSpPr>
          <p:cNvPr id="386" name="Google Shape;386;p23"/>
          <p:cNvSpPr txBox="1">
            <a:spLocks noGrp="1"/>
          </p:cNvSpPr>
          <p:nvPr>
            <p:ph type="body" idx="1"/>
          </p:nvPr>
        </p:nvSpPr>
        <p:spPr>
          <a:xfrm>
            <a:off x="1040950" y="2249475"/>
            <a:ext cx="4796400" cy="3730800"/>
          </a:xfrm>
          <a:prstGeom prst="rect">
            <a:avLst/>
          </a:prstGeom>
          <a:noFill/>
          <a:ln>
            <a:noFill/>
          </a:ln>
        </p:spPr>
        <p:txBody>
          <a:bodyPr spcFirstLastPara="1" wrap="square" lIns="91425" tIns="45700" rIns="91425" bIns="45700" anchor="t" anchorCtr="0">
            <a:noAutofit/>
          </a:bodyPr>
          <a:lstStyle/>
          <a:p>
            <a:pPr marL="457200" lvl="0" indent="-371475" algn="l" rtl="0">
              <a:lnSpc>
                <a:spcPct val="120000"/>
              </a:lnSpc>
              <a:spcBef>
                <a:spcPts val="0"/>
              </a:spcBef>
              <a:spcAft>
                <a:spcPts val="0"/>
              </a:spcAft>
              <a:buSzPts val="2250"/>
              <a:buChar char="•"/>
            </a:pPr>
            <a:r>
              <a:rPr lang="en-GB" dirty="0" err="1">
                <a:latin typeface="Tw Cen MT" panose="020B0602020104020603" pitchFamily="34" charset="0"/>
              </a:rPr>
              <a:t>Jusqu’à</a:t>
            </a:r>
            <a:r>
              <a:rPr lang="en-GB" dirty="0">
                <a:latin typeface="Tw Cen MT" panose="020B0602020104020603" pitchFamily="34" charset="0"/>
              </a:rPr>
              <a:t> </a:t>
            </a:r>
            <a:r>
              <a:rPr lang="en-GB" dirty="0" err="1">
                <a:latin typeface="Tw Cen MT" panose="020B0602020104020603" pitchFamily="34" charset="0"/>
              </a:rPr>
              <a:t>plusieurs</a:t>
            </a:r>
            <a:r>
              <a:rPr lang="en-GB" dirty="0">
                <a:latin typeface="Tw Cen MT" panose="020B0602020104020603" pitchFamily="34" charset="0"/>
              </a:rPr>
              <a:t> </a:t>
            </a:r>
            <a:r>
              <a:rPr lang="en-GB" dirty="0" err="1">
                <a:latin typeface="Tw Cen MT" panose="020B0602020104020603" pitchFamily="34" charset="0"/>
              </a:rPr>
              <a:t>milliers</a:t>
            </a:r>
            <a:r>
              <a:rPr lang="en-GB" dirty="0">
                <a:latin typeface="Tw Cen MT" panose="020B0602020104020603" pitchFamily="34" charset="0"/>
              </a:rPr>
              <a:t> de </a:t>
            </a:r>
            <a:r>
              <a:rPr lang="en-GB" b="1" dirty="0" err="1">
                <a:latin typeface="Tw Cen MT" panose="020B0602020104020603" pitchFamily="34" charset="0"/>
              </a:rPr>
              <a:t>disques</a:t>
            </a:r>
            <a:r>
              <a:rPr lang="en-GB" b="1" dirty="0">
                <a:latin typeface="Tw Cen MT" panose="020B0602020104020603" pitchFamily="34" charset="0"/>
              </a:rPr>
              <a:t> </a:t>
            </a:r>
            <a:r>
              <a:rPr lang="en-GB" b="1" dirty="0" err="1">
                <a:latin typeface="Tw Cen MT" panose="020B0602020104020603" pitchFamily="34" charset="0"/>
              </a:rPr>
              <a:t>durs</a:t>
            </a:r>
            <a:r>
              <a:rPr lang="en-GB" b="1" dirty="0">
                <a:latin typeface="Tw Cen MT" panose="020B0602020104020603" pitchFamily="34" charset="0"/>
              </a:rPr>
              <a:t>.</a:t>
            </a:r>
            <a:endParaRPr b="1" dirty="0">
              <a:latin typeface="Tw Cen MT" panose="020B0602020104020603" pitchFamily="34" charset="0"/>
            </a:endParaRPr>
          </a:p>
          <a:p>
            <a:pPr marL="0" lvl="0" indent="0" algn="l" rtl="0">
              <a:lnSpc>
                <a:spcPct val="120000"/>
              </a:lnSpc>
              <a:spcBef>
                <a:spcPts val="0"/>
              </a:spcBef>
              <a:spcAft>
                <a:spcPts val="0"/>
              </a:spcAft>
              <a:buNone/>
            </a:pPr>
            <a:endParaRPr dirty="0">
              <a:latin typeface="Tw Cen MT" panose="020B0602020104020603" pitchFamily="34" charset="0"/>
            </a:endParaRPr>
          </a:p>
          <a:p>
            <a:pPr marL="457200" lvl="0" indent="-371475" algn="l" rtl="0">
              <a:lnSpc>
                <a:spcPct val="120000"/>
              </a:lnSpc>
              <a:spcBef>
                <a:spcPts val="0"/>
              </a:spcBef>
              <a:spcAft>
                <a:spcPts val="0"/>
              </a:spcAft>
              <a:buSzPts val="2250"/>
              <a:buChar char="•"/>
            </a:pPr>
            <a:r>
              <a:rPr lang="en-GB" dirty="0">
                <a:latin typeface="Tw Cen MT" panose="020B0602020104020603" pitchFamily="34" charset="0"/>
              </a:rPr>
              <a:t>Les </a:t>
            </a:r>
            <a:r>
              <a:rPr lang="en-GB" b="1" dirty="0" err="1">
                <a:latin typeface="Tw Cen MT" panose="020B0602020104020603" pitchFamily="34" charset="0"/>
              </a:rPr>
              <a:t>contrôleurs</a:t>
            </a:r>
            <a:r>
              <a:rPr lang="en-GB" dirty="0">
                <a:latin typeface="Tw Cen MT" panose="020B0602020104020603" pitchFamily="34" charset="0"/>
              </a:rPr>
              <a:t> </a:t>
            </a:r>
            <a:r>
              <a:rPr lang="en-GB" dirty="0" err="1">
                <a:latin typeface="Tw Cen MT" panose="020B0602020104020603" pitchFamily="34" charset="0"/>
              </a:rPr>
              <a:t>pilotent</a:t>
            </a:r>
            <a:r>
              <a:rPr lang="en-GB" dirty="0">
                <a:latin typeface="Tw Cen MT" panose="020B0602020104020603" pitchFamily="34" charset="0"/>
              </a:rPr>
              <a:t> les </a:t>
            </a:r>
            <a:r>
              <a:rPr lang="en-GB" dirty="0" err="1">
                <a:latin typeface="Tw Cen MT" panose="020B0602020104020603" pitchFamily="34" charset="0"/>
              </a:rPr>
              <a:t>disques</a:t>
            </a:r>
            <a:r>
              <a:rPr lang="en-GB" dirty="0">
                <a:latin typeface="Tw Cen MT" panose="020B0602020104020603" pitchFamily="34" charset="0"/>
              </a:rPr>
              <a:t>.</a:t>
            </a:r>
            <a:endParaRPr dirty="0">
              <a:latin typeface="Tw Cen MT" panose="020B0602020104020603" pitchFamily="34" charset="0"/>
            </a:endParaRPr>
          </a:p>
          <a:p>
            <a:pPr marL="0" lvl="0" indent="0" algn="l" rtl="0">
              <a:lnSpc>
                <a:spcPct val="120000"/>
              </a:lnSpc>
              <a:spcBef>
                <a:spcPts val="0"/>
              </a:spcBef>
              <a:spcAft>
                <a:spcPts val="0"/>
              </a:spcAft>
              <a:buNone/>
            </a:pPr>
            <a:endParaRPr dirty="0">
              <a:latin typeface="Tw Cen MT" panose="020B0602020104020603" pitchFamily="34" charset="0"/>
            </a:endParaRPr>
          </a:p>
          <a:p>
            <a:pPr marL="457200" lvl="0" indent="-371475" algn="l" rtl="0">
              <a:lnSpc>
                <a:spcPct val="120000"/>
              </a:lnSpc>
              <a:spcBef>
                <a:spcPts val="0"/>
              </a:spcBef>
              <a:spcAft>
                <a:spcPts val="0"/>
              </a:spcAft>
              <a:buSzPts val="2250"/>
              <a:buChar char="•"/>
            </a:pPr>
            <a:r>
              <a:rPr lang="en-GB" dirty="0">
                <a:latin typeface="Tw Cen MT" panose="020B0602020104020603" pitchFamily="34" charset="0"/>
              </a:rPr>
              <a:t>Le </a:t>
            </a:r>
            <a:r>
              <a:rPr lang="en-GB" b="1" dirty="0" err="1">
                <a:latin typeface="Tw Cen MT" panose="020B0602020104020603" pitchFamily="34" charset="0"/>
              </a:rPr>
              <a:t>processeur</a:t>
            </a:r>
            <a:r>
              <a:rPr lang="en-GB" dirty="0">
                <a:latin typeface="Tw Cen MT" panose="020B0602020104020603" pitchFamily="34" charset="0"/>
              </a:rPr>
              <a:t> : le </a:t>
            </a:r>
            <a:r>
              <a:rPr lang="en-GB" dirty="0" err="1">
                <a:latin typeface="Tw Cen MT" panose="020B0602020104020603" pitchFamily="34" charset="0"/>
              </a:rPr>
              <a:t>cœur</a:t>
            </a:r>
            <a:r>
              <a:rPr lang="en-GB" dirty="0">
                <a:latin typeface="Tw Cen MT" panose="020B0602020104020603" pitchFamily="34" charset="0"/>
              </a:rPr>
              <a:t> du </a:t>
            </a:r>
            <a:r>
              <a:rPr lang="en-GB" dirty="0" err="1">
                <a:latin typeface="Tw Cen MT" panose="020B0602020104020603" pitchFamily="34" charset="0"/>
              </a:rPr>
              <a:t>système</a:t>
            </a:r>
            <a:r>
              <a:rPr lang="en-GB" dirty="0">
                <a:latin typeface="Tw Cen MT" panose="020B0602020104020603" pitchFamily="34" charset="0"/>
              </a:rPr>
              <a:t>.</a:t>
            </a:r>
            <a:endParaRPr dirty="0">
              <a:latin typeface="Tw Cen MT" panose="020B0602020104020603" pitchFamily="34" charset="0"/>
            </a:endParaRPr>
          </a:p>
        </p:txBody>
      </p:sp>
      <p:sp>
        <p:nvSpPr>
          <p:cNvPr id="387" name="Google Shape;387;p23"/>
          <p:cNvSpPr txBox="1">
            <a:spLocks noGrp="1"/>
          </p:cNvSpPr>
          <p:nvPr>
            <p:ph type="body" idx="2"/>
          </p:nvPr>
        </p:nvSpPr>
        <p:spPr>
          <a:xfrm>
            <a:off x="6019763" y="5505500"/>
            <a:ext cx="5340600" cy="1046400"/>
          </a:xfrm>
          <a:prstGeom prst="rect">
            <a:avLst/>
          </a:prstGeom>
          <a:noFill/>
          <a:ln>
            <a:noFill/>
          </a:ln>
        </p:spPr>
        <p:txBody>
          <a:bodyPr spcFirstLastPara="1" wrap="square" lIns="91425" tIns="45700" rIns="91425" bIns="45700" anchor="t" anchorCtr="0">
            <a:noAutofit/>
          </a:bodyPr>
          <a:lstStyle/>
          <a:p>
            <a:pPr marL="228600" lvl="0" indent="-38100" algn="ctr" rtl="0">
              <a:lnSpc>
                <a:spcPct val="100000"/>
              </a:lnSpc>
              <a:spcBef>
                <a:spcPts val="0"/>
              </a:spcBef>
              <a:spcAft>
                <a:spcPts val="0"/>
              </a:spcAft>
              <a:buClr>
                <a:schemeClr val="lt1"/>
              </a:buClr>
              <a:buSzPts val="3000"/>
              <a:buNone/>
            </a:pPr>
            <a:r>
              <a:rPr lang="en-GB" sz="2200" i="1" dirty="0" err="1">
                <a:latin typeface="Tw Cen MT" panose="020B0602020104020603" pitchFamily="34" charset="0"/>
              </a:rPr>
              <a:t>Exemple</a:t>
            </a:r>
            <a:r>
              <a:rPr lang="en-GB" sz="2200" i="1" dirty="0">
                <a:latin typeface="Tw Cen MT" panose="020B0602020104020603" pitchFamily="34" charset="0"/>
              </a:rPr>
              <a:t> de </a:t>
            </a:r>
            <a:r>
              <a:rPr lang="en-GB" sz="2200" i="1" dirty="0" err="1">
                <a:latin typeface="Tw Cen MT" panose="020B0602020104020603" pitchFamily="34" charset="0"/>
              </a:rPr>
              <a:t>l’intérieur</a:t>
            </a:r>
            <a:r>
              <a:rPr lang="en-GB" sz="2200" i="1" dirty="0">
                <a:latin typeface="Tw Cen MT" panose="020B0602020104020603" pitchFamily="34" charset="0"/>
              </a:rPr>
              <a:t> </a:t>
            </a:r>
            <a:r>
              <a:rPr lang="en-GB" sz="2200" i="1" dirty="0" err="1">
                <a:latin typeface="Tw Cen MT" panose="020B0602020104020603" pitchFamily="34" charset="0"/>
              </a:rPr>
              <a:t>d’une</a:t>
            </a:r>
            <a:r>
              <a:rPr lang="en-GB" sz="2200" i="1" dirty="0">
                <a:latin typeface="Tw Cen MT" panose="020B0602020104020603" pitchFamily="34" charset="0"/>
              </a:rPr>
              <a:t> </a:t>
            </a:r>
            <a:r>
              <a:rPr lang="en-GB" sz="2200" i="1" dirty="0" err="1">
                <a:latin typeface="Tw Cen MT" panose="020B0602020104020603" pitchFamily="34" charset="0"/>
              </a:rPr>
              <a:t>baie</a:t>
            </a:r>
            <a:r>
              <a:rPr lang="en-GB" sz="2200" i="1" dirty="0">
                <a:latin typeface="Tw Cen MT" panose="020B0602020104020603" pitchFamily="34" charset="0"/>
              </a:rPr>
              <a:t> avec un </a:t>
            </a:r>
            <a:r>
              <a:rPr lang="en-GB" sz="2200" i="1" dirty="0" err="1">
                <a:latin typeface="Tw Cen MT" panose="020B0602020104020603" pitchFamily="34" charset="0"/>
              </a:rPr>
              <a:t>contrôleur</a:t>
            </a:r>
            <a:r>
              <a:rPr lang="en-GB" sz="2200" i="1" dirty="0">
                <a:latin typeface="Tw Cen MT" panose="020B0602020104020603" pitchFamily="34" charset="0"/>
              </a:rPr>
              <a:t> </a:t>
            </a:r>
            <a:r>
              <a:rPr lang="en-GB" sz="2200" i="1" dirty="0" err="1">
                <a:latin typeface="Tw Cen MT" panose="020B0602020104020603" pitchFamily="34" charset="0"/>
              </a:rPr>
              <a:t>en</a:t>
            </a:r>
            <a:r>
              <a:rPr lang="en-GB" sz="2200" i="1" dirty="0">
                <a:latin typeface="Tw Cen MT" panose="020B0602020104020603" pitchFamily="34" charset="0"/>
              </a:rPr>
              <a:t> haut et quatre </a:t>
            </a:r>
            <a:r>
              <a:rPr lang="en-GB" sz="2200" i="1" dirty="0" err="1">
                <a:latin typeface="Tw Cen MT" panose="020B0602020104020603" pitchFamily="34" charset="0"/>
              </a:rPr>
              <a:t>rangées</a:t>
            </a:r>
            <a:r>
              <a:rPr lang="en-GB" sz="2200" i="1" dirty="0">
                <a:latin typeface="Tw Cen MT" panose="020B0602020104020603" pitchFamily="34" charset="0"/>
              </a:rPr>
              <a:t> de </a:t>
            </a:r>
            <a:r>
              <a:rPr lang="en-GB" sz="2200" i="1" dirty="0" err="1">
                <a:latin typeface="Tw Cen MT" panose="020B0602020104020603" pitchFamily="34" charset="0"/>
              </a:rPr>
              <a:t>disques</a:t>
            </a:r>
            <a:r>
              <a:rPr lang="en-GB" sz="2200" i="1" dirty="0">
                <a:latin typeface="Tw Cen MT" panose="020B0602020104020603" pitchFamily="34" charset="0"/>
              </a:rPr>
              <a:t> </a:t>
            </a:r>
            <a:r>
              <a:rPr lang="en-GB" sz="2200" i="1" dirty="0" err="1">
                <a:latin typeface="Tw Cen MT" panose="020B0602020104020603" pitchFamily="34" charset="0"/>
              </a:rPr>
              <a:t>durs</a:t>
            </a:r>
            <a:r>
              <a:rPr lang="en-GB" sz="2200" i="1" dirty="0">
                <a:latin typeface="Tw Cen MT" panose="020B0602020104020603" pitchFamily="34" charset="0"/>
              </a:rPr>
              <a:t>.</a:t>
            </a:r>
            <a:endParaRPr sz="2200" i="1" dirty="0">
              <a:latin typeface="Tw Cen MT" panose="020B0602020104020603" pitchFamily="34" charset="0"/>
            </a:endParaRPr>
          </a:p>
        </p:txBody>
      </p:sp>
      <p:pic>
        <p:nvPicPr>
          <p:cNvPr id="388" name="Google Shape;388;p23"/>
          <p:cNvPicPr preferRelativeResize="0"/>
          <p:nvPr/>
        </p:nvPicPr>
        <p:blipFill>
          <a:blip r:embed="rId3">
            <a:alphaModFix/>
          </a:blip>
          <a:stretch>
            <a:fillRect/>
          </a:stretch>
        </p:blipFill>
        <p:spPr>
          <a:xfrm>
            <a:off x="6106213" y="926938"/>
            <a:ext cx="5167677" cy="445611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24"/>
          <p:cNvSpPr txBox="1">
            <a:spLocks noGrp="1"/>
          </p:cNvSpPr>
          <p:nvPr>
            <p:ph type="title"/>
          </p:nvPr>
        </p:nvSpPr>
        <p:spPr>
          <a:xfrm>
            <a:off x="1141413" y="618518"/>
            <a:ext cx="9906000" cy="1478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dirty="0">
                <a:latin typeface="Tw Cen MT" panose="020B0602020104020603" pitchFamily="34" charset="0"/>
              </a:rPr>
              <a:t>COMPOSANTS</a:t>
            </a:r>
            <a:endParaRPr dirty="0">
              <a:latin typeface="Tw Cen MT" panose="020B0602020104020603" pitchFamily="34" charset="0"/>
            </a:endParaRPr>
          </a:p>
        </p:txBody>
      </p:sp>
      <p:sp>
        <p:nvSpPr>
          <p:cNvPr id="394" name="Google Shape;394;p24"/>
          <p:cNvSpPr txBox="1">
            <a:spLocks noGrp="1"/>
          </p:cNvSpPr>
          <p:nvPr>
            <p:ph type="body" idx="1"/>
          </p:nvPr>
        </p:nvSpPr>
        <p:spPr>
          <a:xfrm>
            <a:off x="1020525" y="1992225"/>
            <a:ext cx="3653400" cy="4110600"/>
          </a:xfrm>
          <a:prstGeom prst="rect">
            <a:avLst/>
          </a:prstGeom>
        </p:spPr>
        <p:txBody>
          <a:bodyPr spcFirstLastPara="1" wrap="square" lIns="91425" tIns="45700" rIns="91425" bIns="45700" anchor="t" anchorCtr="0">
            <a:noAutofit/>
          </a:bodyPr>
          <a:lstStyle/>
          <a:p>
            <a:pPr marL="457200" lvl="0" indent="-384175" algn="just" rtl="0">
              <a:spcBef>
                <a:spcPts val="1000"/>
              </a:spcBef>
              <a:spcAft>
                <a:spcPts val="0"/>
              </a:spcAft>
              <a:buSzPts val="2450"/>
              <a:buChar char="•"/>
            </a:pPr>
            <a:r>
              <a:rPr lang="en-GB" sz="2600" dirty="0">
                <a:latin typeface="Tw Cen MT" panose="020B0602020104020603" pitchFamily="34" charset="0"/>
              </a:rPr>
              <a:t>Les </a:t>
            </a:r>
            <a:r>
              <a:rPr lang="en-GB" sz="2600" dirty="0" err="1">
                <a:latin typeface="Tw Cen MT" panose="020B0602020104020603" pitchFamily="34" charset="0"/>
              </a:rPr>
              <a:t>données</a:t>
            </a:r>
            <a:r>
              <a:rPr lang="en-GB" sz="2600" dirty="0">
                <a:latin typeface="Tw Cen MT" panose="020B0602020104020603" pitchFamily="34" charset="0"/>
              </a:rPr>
              <a:t> </a:t>
            </a:r>
            <a:r>
              <a:rPr lang="en-GB" sz="2600" dirty="0" err="1">
                <a:latin typeface="Tw Cen MT" panose="020B0602020104020603" pitchFamily="34" charset="0"/>
              </a:rPr>
              <a:t>circulent</a:t>
            </a:r>
            <a:r>
              <a:rPr lang="en-GB" sz="2600" dirty="0">
                <a:latin typeface="Tw Cen MT" panose="020B0602020104020603" pitchFamily="34" charset="0"/>
              </a:rPr>
              <a:t> via des </a:t>
            </a:r>
            <a:r>
              <a:rPr lang="en-GB" sz="2600" b="1" dirty="0">
                <a:latin typeface="Tw Cen MT" panose="020B0602020104020603" pitchFamily="34" charset="0"/>
              </a:rPr>
              <a:t>bus</a:t>
            </a:r>
            <a:r>
              <a:rPr lang="en-GB" sz="2600" dirty="0">
                <a:latin typeface="Tw Cen MT" panose="020B0602020104020603" pitchFamily="34" charset="0"/>
              </a:rPr>
              <a:t>.</a:t>
            </a:r>
            <a:endParaRPr sz="2600" dirty="0">
              <a:latin typeface="Tw Cen MT" panose="020B0602020104020603" pitchFamily="34" charset="0"/>
            </a:endParaRPr>
          </a:p>
          <a:p>
            <a:pPr marL="0" lvl="0" indent="0" algn="just" rtl="0">
              <a:spcBef>
                <a:spcPts val="1000"/>
              </a:spcBef>
              <a:spcAft>
                <a:spcPts val="0"/>
              </a:spcAft>
              <a:buNone/>
            </a:pPr>
            <a:endParaRPr sz="2600" dirty="0">
              <a:latin typeface="Tw Cen MT" panose="020B0602020104020603" pitchFamily="34" charset="0"/>
            </a:endParaRPr>
          </a:p>
          <a:p>
            <a:pPr marL="457200" lvl="0" indent="-384175" algn="just" rtl="0">
              <a:spcBef>
                <a:spcPts val="1000"/>
              </a:spcBef>
              <a:spcAft>
                <a:spcPts val="0"/>
              </a:spcAft>
              <a:buSzPts val="2450"/>
              <a:buChar char="•"/>
            </a:pPr>
            <a:r>
              <a:rPr lang="en-GB" sz="2600" dirty="0">
                <a:latin typeface="Tw Cen MT" panose="020B0602020104020603" pitchFamily="34" charset="0"/>
              </a:rPr>
              <a:t>Des </a:t>
            </a:r>
            <a:r>
              <a:rPr lang="en-GB" sz="2600" b="1" dirty="0">
                <a:latin typeface="Tw Cen MT" panose="020B0602020104020603" pitchFamily="34" charset="0"/>
              </a:rPr>
              <a:t>Switches</a:t>
            </a:r>
            <a:r>
              <a:rPr lang="en-GB" sz="2600" dirty="0">
                <a:latin typeface="Tw Cen MT" panose="020B0602020104020603" pitchFamily="34" charset="0"/>
              </a:rPr>
              <a:t> </a:t>
            </a:r>
            <a:r>
              <a:rPr lang="en-GB" sz="2600" dirty="0" err="1">
                <a:latin typeface="Tw Cen MT" panose="020B0602020104020603" pitchFamily="34" charset="0"/>
              </a:rPr>
              <a:t>relient</a:t>
            </a:r>
            <a:r>
              <a:rPr lang="en-GB" sz="2600" dirty="0">
                <a:latin typeface="Tw Cen MT" panose="020B0602020104020603" pitchFamily="34" charset="0"/>
              </a:rPr>
              <a:t> les </a:t>
            </a:r>
            <a:r>
              <a:rPr lang="en-GB" sz="2600" dirty="0" err="1">
                <a:latin typeface="Tw Cen MT" panose="020B0602020104020603" pitchFamily="34" charset="0"/>
              </a:rPr>
              <a:t>baies</a:t>
            </a:r>
            <a:r>
              <a:rPr lang="en-GB" sz="2600" dirty="0">
                <a:latin typeface="Tw Cen MT" panose="020B0602020104020603" pitchFamily="34" charset="0"/>
              </a:rPr>
              <a:t> aux </a:t>
            </a:r>
            <a:r>
              <a:rPr lang="en-GB" sz="2600" dirty="0" err="1">
                <a:latin typeface="Tw Cen MT" panose="020B0602020104020603" pitchFamily="34" charset="0"/>
              </a:rPr>
              <a:t>serveurs</a:t>
            </a:r>
            <a:r>
              <a:rPr lang="en-GB" sz="2600" dirty="0">
                <a:latin typeface="Tw Cen MT" panose="020B0602020104020603" pitchFamily="34" charset="0"/>
              </a:rPr>
              <a:t> </a:t>
            </a:r>
            <a:r>
              <a:rPr lang="en-GB" sz="2600" dirty="0" err="1">
                <a:latin typeface="Tw Cen MT" panose="020B0602020104020603" pitchFamily="34" charset="0"/>
              </a:rPr>
              <a:t>externes</a:t>
            </a:r>
            <a:r>
              <a:rPr lang="en-GB" sz="2600" dirty="0">
                <a:latin typeface="Tw Cen MT" panose="020B0602020104020603" pitchFamily="34" charset="0"/>
              </a:rPr>
              <a:t>.</a:t>
            </a:r>
            <a:endParaRPr sz="2600" dirty="0">
              <a:latin typeface="Tw Cen MT" panose="020B0602020104020603" pitchFamily="34" charset="0"/>
            </a:endParaRPr>
          </a:p>
          <a:p>
            <a:pPr marL="0" lvl="0" indent="457200" algn="just" rtl="0">
              <a:spcBef>
                <a:spcPts val="1000"/>
              </a:spcBef>
              <a:spcAft>
                <a:spcPts val="0"/>
              </a:spcAft>
              <a:buNone/>
            </a:pPr>
            <a:r>
              <a:rPr lang="en-GB" sz="2600" dirty="0">
                <a:latin typeface="Tw Cen MT" panose="020B0602020104020603" pitchFamily="34" charset="0"/>
              </a:rPr>
              <a:t>&gt; </a:t>
            </a:r>
            <a:r>
              <a:rPr lang="en-GB" sz="2600" dirty="0" err="1">
                <a:latin typeface="Tw Cen MT" panose="020B0602020104020603" pitchFamily="34" charset="0"/>
              </a:rPr>
              <a:t>c’est</a:t>
            </a:r>
            <a:r>
              <a:rPr lang="en-GB" sz="2600" dirty="0">
                <a:latin typeface="Tw Cen MT" panose="020B0602020104020603" pitchFamily="34" charset="0"/>
              </a:rPr>
              <a:t> le </a:t>
            </a:r>
            <a:r>
              <a:rPr lang="en-GB" sz="2600" dirty="0" err="1">
                <a:latin typeface="Tw Cen MT" panose="020B0602020104020603" pitchFamily="34" charset="0"/>
              </a:rPr>
              <a:t>réseau</a:t>
            </a:r>
            <a:r>
              <a:rPr lang="en-GB" sz="2600" dirty="0">
                <a:latin typeface="Tw Cen MT" panose="020B0602020104020603" pitchFamily="34" charset="0"/>
              </a:rPr>
              <a:t> SAN</a:t>
            </a:r>
            <a:endParaRPr sz="2600" dirty="0">
              <a:latin typeface="Tw Cen MT" panose="020B0602020104020603" pitchFamily="34" charset="0"/>
            </a:endParaRPr>
          </a:p>
        </p:txBody>
      </p:sp>
      <p:sp>
        <p:nvSpPr>
          <p:cNvPr id="395" name="Google Shape;395;p24"/>
          <p:cNvSpPr txBox="1">
            <a:spLocks noGrp="1"/>
          </p:cNvSpPr>
          <p:nvPr>
            <p:ph type="body" idx="2"/>
          </p:nvPr>
        </p:nvSpPr>
        <p:spPr>
          <a:xfrm>
            <a:off x="6743288" y="5628000"/>
            <a:ext cx="3094200" cy="8514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r>
              <a:rPr lang="en-GB" i="1" dirty="0" err="1">
                <a:latin typeface="Tw Cen MT" panose="020B0602020104020603" pitchFamily="34" charset="0"/>
              </a:rPr>
              <a:t>Schéma</a:t>
            </a:r>
            <a:r>
              <a:rPr lang="en-GB" i="1" dirty="0">
                <a:latin typeface="Tw Cen MT" panose="020B0602020104020603" pitchFamily="34" charset="0"/>
              </a:rPr>
              <a:t> du </a:t>
            </a:r>
            <a:r>
              <a:rPr lang="en-GB" i="1" dirty="0" err="1">
                <a:latin typeface="Tw Cen MT" panose="020B0602020104020603" pitchFamily="34" charset="0"/>
              </a:rPr>
              <a:t>réseau</a:t>
            </a:r>
            <a:r>
              <a:rPr lang="en-GB" i="1" dirty="0">
                <a:latin typeface="Tw Cen MT" panose="020B0602020104020603" pitchFamily="34" charset="0"/>
              </a:rPr>
              <a:t> SAN</a:t>
            </a:r>
            <a:endParaRPr i="1" dirty="0">
              <a:latin typeface="Tw Cen MT" panose="020B0602020104020603" pitchFamily="34" charset="0"/>
            </a:endParaRPr>
          </a:p>
        </p:txBody>
      </p:sp>
      <p:pic>
        <p:nvPicPr>
          <p:cNvPr id="396" name="Google Shape;396;p24"/>
          <p:cNvPicPr preferRelativeResize="0"/>
          <p:nvPr/>
        </p:nvPicPr>
        <p:blipFill>
          <a:blip r:embed="rId3">
            <a:alphaModFix/>
          </a:blip>
          <a:stretch>
            <a:fillRect/>
          </a:stretch>
        </p:blipFill>
        <p:spPr>
          <a:xfrm>
            <a:off x="4982174" y="1775751"/>
            <a:ext cx="6616425" cy="40155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25"/>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Twentieth Century"/>
              <a:buNone/>
            </a:pPr>
            <a:r>
              <a:rPr lang="en-GB" dirty="0">
                <a:latin typeface="Tw Cen MT" panose="020B0602020104020603" pitchFamily="34" charset="0"/>
              </a:rPr>
              <a:t>UTILISATEURS</a:t>
            </a:r>
            <a:endParaRPr dirty="0">
              <a:latin typeface="Tw Cen MT" panose="020B0602020104020603" pitchFamily="34" charset="0"/>
            </a:endParaRPr>
          </a:p>
        </p:txBody>
      </p:sp>
      <p:sp>
        <p:nvSpPr>
          <p:cNvPr id="402" name="Google Shape;402;p25"/>
          <p:cNvSpPr txBox="1">
            <a:spLocks noGrp="1"/>
          </p:cNvSpPr>
          <p:nvPr>
            <p:ph type="body" idx="2"/>
          </p:nvPr>
        </p:nvSpPr>
        <p:spPr>
          <a:xfrm>
            <a:off x="857250" y="2655433"/>
            <a:ext cx="5087400" cy="2168700"/>
          </a:xfrm>
          <a:prstGeom prst="rect">
            <a:avLst/>
          </a:prstGeom>
          <a:noFill/>
          <a:ln>
            <a:noFill/>
          </a:ln>
        </p:spPr>
        <p:txBody>
          <a:bodyPr spcFirstLastPara="1" wrap="square" lIns="91425" tIns="45700" rIns="91425" bIns="45700" anchor="t" anchorCtr="0">
            <a:noAutofit/>
          </a:bodyPr>
          <a:lstStyle/>
          <a:p>
            <a:pPr marL="457200" lvl="0" indent="-396875" algn="l" rtl="0">
              <a:lnSpc>
                <a:spcPct val="120000"/>
              </a:lnSpc>
              <a:spcBef>
                <a:spcPts val="0"/>
              </a:spcBef>
              <a:spcAft>
                <a:spcPts val="0"/>
              </a:spcAft>
              <a:buSzPts val="2650"/>
              <a:buChar char="•"/>
            </a:pPr>
            <a:r>
              <a:rPr lang="en-GB" sz="2800" dirty="0">
                <a:latin typeface="Tw Cen MT" panose="020B0602020104020603" pitchFamily="34" charset="0"/>
              </a:rPr>
              <a:t>Petites et </a:t>
            </a:r>
            <a:r>
              <a:rPr lang="en-GB" sz="2800" dirty="0" err="1">
                <a:latin typeface="Tw Cen MT" panose="020B0602020104020603" pitchFamily="34" charset="0"/>
              </a:rPr>
              <a:t>grandes</a:t>
            </a:r>
            <a:r>
              <a:rPr lang="en-GB" sz="2800" dirty="0">
                <a:latin typeface="Tw Cen MT" panose="020B0602020104020603" pitchFamily="34" charset="0"/>
              </a:rPr>
              <a:t> </a:t>
            </a:r>
            <a:r>
              <a:rPr lang="en-GB" sz="2800" dirty="0" err="1">
                <a:latin typeface="Tw Cen MT" panose="020B0602020104020603" pitchFamily="34" charset="0"/>
              </a:rPr>
              <a:t>entreprises</a:t>
            </a:r>
            <a:endParaRPr sz="2800" dirty="0">
              <a:latin typeface="Tw Cen MT" panose="020B0602020104020603" pitchFamily="34" charset="0"/>
            </a:endParaRPr>
          </a:p>
          <a:p>
            <a:pPr marL="457200" lvl="0" indent="0" algn="l" rtl="0">
              <a:lnSpc>
                <a:spcPct val="120000"/>
              </a:lnSpc>
              <a:spcBef>
                <a:spcPts val="0"/>
              </a:spcBef>
              <a:spcAft>
                <a:spcPts val="0"/>
              </a:spcAft>
              <a:buNone/>
            </a:pPr>
            <a:endParaRPr sz="2800" dirty="0">
              <a:latin typeface="Tw Cen MT" panose="020B0602020104020603" pitchFamily="34" charset="0"/>
            </a:endParaRPr>
          </a:p>
          <a:p>
            <a:pPr marL="457200" lvl="0" indent="-396875" algn="l" rtl="0">
              <a:lnSpc>
                <a:spcPct val="120000"/>
              </a:lnSpc>
              <a:spcBef>
                <a:spcPts val="0"/>
              </a:spcBef>
              <a:spcAft>
                <a:spcPts val="0"/>
              </a:spcAft>
              <a:buSzPts val="2650"/>
              <a:buChar char="•"/>
            </a:pPr>
            <a:r>
              <a:rPr lang="en-GB" sz="2800" dirty="0">
                <a:latin typeface="Tw Cen MT" panose="020B0602020104020603" pitchFamily="34" charset="0"/>
              </a:rPr>
              <a:t>Data </a:t>
            </a:r>
            <a:r>
              <a:rPr lang="en-GB" sz="2800" dirty="0" err="1">
                <a:latin typeface="Tw Cen MT" panose="020B0602020104020603" pitchFamily="34" charset="0"/>
              </a:rPr>
              <a:t>Centers</a:t>
            </a:r>
            <a:r>
              <a:rPr lang="en-GB" sz="2800" dirty="0">
                <a:latin typeface="Tw Cen MT" panose="020B0602020104020603" pitchFamily="34" charset="0"/>
              </a:rPr>
              <a:t> (centres </a:t>
            </a:r>
            <a:r>
              <a:rPr lang="en-GB" sz="2800" dirty="0" err="1">
                <a:latin typeface="Tw Cen MT" panose="020B0602020104020603" pitchFamily="34" charset="0"/>
              </a:rPr>
              <a:t>géants</a:t>
            </a:r>
            <a:r>
              <a:rPr lang="en-GB" sz="2800" dirty="0">
                <a:latin typeface="Tw Cen MT" panose="020B0602020104020603" pitchFamily="34" charset="0"/>
              </a:rPr>
              <a:t> de stockage de </a:t>
            </a:r>
            <a:r>
              <a:rPr lang="en-GB" sz="2800" dirty="0" err="1">
                <a:latin typeface="Tw Cen MT" panose="020B0602020104020603" pitchFamily="34" charset="0"/>
              </a:rPr>
              <a:t>données</a:t>
            </a:r>
            <a:r>
              <a:rPr lang="en-GB" sz="2800" dirty="0">
                <a:latin typeface="Tw Cen MT" panose="020B0602020104020603" pitchFamily="34" charset="0"/>
              </a:rPr>
              <a:t>)</a:t>
            </a:r>
            <a:endParaRPr sz="2800" dirty="0">
              <a:latin typeface="Tw Cen MT" panose="020B0602020104020603" pitchFamily="34" charset="0"/>
            </a:endParaRPr>
          </a:p>
          <a:p>
            <a:pPr marL="0" lvl="0" indent="0" algn="l" rtl="0">
              <a:lnSpc>
                <a:spcPct val="120000"/>
              </a:lnSpc>
              <a:spcBef>
                <a:spcPts val="0"/>
              </a:spcBef>
              <a:spcAft>
                <a:spcPts val="0"/>
              </a:spcAft>
              <a:buNone/>
            </a:pPr>
            <a:endParaRPr dirty="0"/>
          </a:p>
        </p:txBody>
      </p:sp>
      <p:pic>
        <p:nvPicPr>
          <p:cNvPr id="403" name="Google Shape;403;p25"/>
          <p:cNvPicPr preferRelativeResize="0"/>
          <p:nvPr/>
        </p:nvPicPr>
        <p:blipFill rotWithShape="1">
          <a:blip r:embed="rId3">
            <a:alphaModFix/>
          </a:blip>
          <a:srcRect l="12899"/>
          <a:stretch/>
        </p:blipFill>
        <p:spPr>
          <a:xfrm>
            <a:off x="6232226" y="2097106"/>
            <a:ext cx="5087398" cy="328536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26"/>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Twentieth Century"/>
              <a:buNone/>
            </a:pPr>
            <a:r>
              <a:rPr lang="en-GB" dirty="0">
                <a:latin typeface="Tw Cen MT" panose="020B0602020104020603" pitchFamily="34" charset="0"/>
              </a:rPr>
              <a:t>CONCLUSION</a:t>
            </a:r>
            <a:endParaRPr dirty="0">
              <a:latin typeface="Tw Cen MT" panose="020B0602020104020603" pitchFamily="34" charset="0"/>
            </a:endParaRPr>
          </a:p>
        </p:txBody>
      </p:sp>
      <p:sp>
        <p:nvSpPr>
          <p:cNvPr id="409" name="Google Shape;409;p26"/>
          <p:cNvSpPr txBox="1">
            <a:spLocks noGrp="1"/>
          </p:cNvSpPr>
          <p:nvPr>
            <p:ph type="body" idx="2"/>
          </p:nvPr>
        </p:nvSpPr>
        <p:spPr>
          <a:xfrm>
            <a:off x="7316700" y="2249461"/>
            <a:ext cx="4875300" cy="3541800"/>
          </a:xfrm>
          <a:prstGeom prst="rect">
            <a:avLst/>
          </a:prstGeom>
          <a:noFill/>
          <a:ln>
            <a:noFill/>
          </a:ln>
        </p:spPr>
        <p:txBody>
          <a:bodyPr spcFirstLastPara="1" wrap="square" lIns="91425" tIns="45700" rIns="91425" bIns="45700" anchor="t" anchorCtr="0">
            <a:noAutofit/>
          </a:bodyPr>
          <a:lstStyle/>
          <a:p>
            <a:pPr marL="228600" lvl="0" indent="-38100" algn="l" rtl="0">
              <a:lnSpc>
                <a:spcPct val="120000"/>
              </a:lnSpc>
              <a:spcBef>
                <a:spcPts val="0"/>
              </a:spcBef>
              <a:spcAft>
                <a:spcPts val="0"/>
              </a:spcAft>
              <a:buClr>
                <a:schemeClr val="lt1"/>
              </a:buClr>
              <a:buSzPts val="3000"/>
              <a:buNone/>
            </a:pPr>
            <a:r>
              <a:rPr lang="en-GB" sz="3200" b="1" u="sng" dirty="0" err="1">
                <a:latin typeface="Tw Cen MT" panose="020B0602020104020603" pitchFamily="34" charset="0"/>
              </a:rPr>
              <a:t>Inconvénients</a:t>
            </a:r>
            <a:r>
              <a:rPr lang="en-GB" sz="3200" b="1" u="sng" dirty="0">
                <a:latin typeface="Tw Cen MT" panose="020B0602020104020603" pitchFamily="34" charset="0"/>
              </a:rPr>
              <a:t> :</a:t>
            </a:r>
            <a:endParaRPr sz="3200" b="1" u="sng" dirty="0">
              <a:latin typeface="Tw Cen MT" panose="020B0602020104020603" pitchFamily="34" charset="0"/>
            </a:endParaRPr>
          </a:p>
          <a:p>
            <a:pPr marL="457200" lvl="0" indent="-409575" algn="l" rtl="0">
              <a:lnSpc>
                <a:spcPct val="120000"/>
              </a:lnSpc>
              <a:spcBef>
                <a:spcPts val="0"/>
              </a:spcBef>
              <a:spcAft>
                <a:spcPts val="0"/>
              </a:spcAft>
              <a:buSzPts val="2850"/>
              <a:buChar char="-"/>
            </a:pPr>
            <a:r>
              <a:rPr lang="en-GB" sz="3000" dirty="0" err="1">
                <a:latin typeface="Tw Cen MT" panose="020B0602020104020603" pitchFamily="34" charset="0"/>
              </a:rPr>
              <a:t>Énergivore</a:t>
            </a:r>
            <a:endParaRPr sz="3000" dirty="0">
              <a:latin typeface="Tw Cen MT" panose="020B0602020104020603" pitchFamily="34" charset="0"/>
            </a:endParaRPr>
          </a:p>
          <a:p>
            <a:pPr marL="457200" lvl="0" indent="-409575" algn="l" rtl="0">
              <a:lnSpc>
                <a:spcPct val="120000"/>
              </a:lnSpc>
              <a:spcBef>
                <a:spcPts val="0"/>
              </a:spcBef>
              <a:spcAft>
                <a:spcPts val="0"/>
              </a:spcAft>
              <a:buSzPts val="2850"/>
              <a:buChar char="-"/>
            </a:pPr>
            <a:r>
              <a:rPr lang="en-GB" sz="3000" dirty="0">
                <a:latin typeface="Tw Cen MT" panose="020B0602020104020603" pitchFamily="34" charset="0"/>
              </a:rPr>
              <a:t>Doit </a:t>
            </a:r>
            <a:r>
              <a:rPr lang="en-GB" sz="3000" dirty="0" err="1">
                <a:latin typeface="Tw Cen MT" panose="020B0602020104020603" pitchFamily="34" charset="0"/>
              </a:rPr>
              <a:t>être</a:t>
            </a:r>
            <a:r>
              <a:rPr lang="en-GB" sz="3000" dirty="0">
                <a:latin typeface="Tw Cen MT" panose="020B0602020104020603" pitchFamily="34" charset="0"/>
              </a:rPr>
              <a:t> </a:t>
            </a:r>
            <a:r>
              <a:rPr lang="en-GB" sz="3000" dirty="0" err="1">
                <a:latin typeface="Tw Cen MT" panose="020B0602020104020603" pitchFamily="34" charset="0"/>
              </a:rPr>
              <a:t>climatisé</a:t>
            </a:r>
            <a:endParaRPr sz="3000" dirty="0">
              <a:latin typeface="Tw Cen MT" panose="020B0602020104020603" pitchFamily="34" charset="0"/>
            </a:endParaRPr>
          </a:p>
          <a:p>
            <a:pPr marL="457200" lvl="0" indent="0" algn="l" rtl="0">
              <a:lnSpc>
                <a:spcPct val="120000"/>
              </a:lnSpc>
              <a:spcBef>
                <a:spcPts val="0"/>
              </a:spcBef>
              <a:spcAft>
                <a:spcPts val="0"/>
              </a:spcAft>
              <a:buNone/>
            </a:pPr>
            <a:r>
              <a:rPr lang="en-GB" sz="3000" dirty="0">
                <a:latin typeface="Tw Cen MT" panose="020B0602020104020603" pitchFamily="34" charset="0"/>
              </a:rPr>
              <a:t>&gt; </a:t>
            </a:r>
            <a:r>
              <a:rPr lang="en-GB" sz="3000" dirty="0" err="1">
                <a:latin typeface="Tw Cen MT" panose="020B0602020104020603" pitchFamily="34" charset="0"/>
              </a:rPr>
              <a:t>préoccupation</a:t>
            </a:r>
            <a:r>
              <a:rPr lang="en-GB" sz="3000" dirty="0">
                <a:latin typeface="Tw Cen MT" panose="020B0602020104020603" pitchFamily="34" charset="0"/>
              </a:rPr>
              <a:t> </a:t>
            </a:r>
            <a:r>
              <a:rPr lang="en-GB" sz="3000" dirty="0" err="1">
                <a:latin typeface="Tw Cen MT" panose="020B0602020104020603" pitchFamily="34" charset="0"/>
              </a:rPr>
              <a:t>environnementale</a:t>
            </a:r>
            <a:endParaRPr sz="3000" dirty="0">
              <a:latin typeface="Tw Cen MT" panose="020B0602020104020603" pitchFamily="34" charset="0"/>
            </a:endParaRPr>
          </a:p>
        </p:txBody>
      </p:sp>
      <p:sp>
        <p:nvSpPr>
          <p:cNvPr id="410" name="Google Shape;410;p26"/>
          <p:cNvSpPr txBox="1">
            <a:spLocks noGrp="1"/>
          </p:cNvSpPr>
          <p:nvPr>
            <p:ph type="body" idx="1"/>
          </p:nvPr>
        </p:nvSpPr>
        <p:spPr>
          <a:xfrm>
            <a:off x="1774152" y="2249450"/>
            <a:ext cx="4063200" cy="3541800"/>
          </a:xfrm>
          <a:prstGeom prst="rect">
            <a:avLst/>
          </a:prstGeom>
          <a:noFill/>
          <a:ln>
            <a:noFill/>
          </a:ln>
        </p:spPr>
        <p:txBody>
          <a:bodyPr spcFirstLastPara="1" wrap="square" lIns="91425" tIns="45700" rIns="91425" bIns="45700" anchor="t" anchorCtr="0">
            <a:noAutofit/>
          </a:bodyPr>
          <a:lstStyle/>
          <a:p>
            <a:pPr marL="228600" lvl="0" indent="-38100" algn="l" rtl="0">
              <a:lnSpc>
                <a:spcPct val="120000"/>
              </a:lnSpc>
              <a:spcBef>
                <a:spcPts val="0"/>
              </a:spcBef>
              <a:spcAft>
                <a:spcPts val="0"/>
              </a:spcAft>
              <a:buClr>
                <a:schemeClr val="lt1"/>
              </a:buClr>
              <a:buSzPts val="3000"/>
              <a:buNone/>
            </a:pPr>
            <a:r>
              <a:rPr lang="en-GB" sz="3200" b="1" u="sng" dirty="0" err="1">
                <a:latin typeface="Tw Cen MT" panose="020B0602020104020603" pitchFamily="34" charset="0"/>
              </a:rPr>
              <a:t>Avantages</a:t>
            </a:r>
            <a:r>
              <a:rPr lang="en-GB" sz="3200" b="1" u="sng" dirty="0">
                <a:latin typeface="Tw Cen MT" panose="020B0602020104020603" pitchFamily="34" charset="0"/>
              </a:rPr>
              <a:t> :</a:t>
            </a:r>
            <a:endParaRPr sz="3200" b="1" u="sng" dirty="0">
              <a:latin typeface="Tw Cen MT" panose="020B0602020104020603" pitchFamily="34" charset="0"/>
            </a:endParaRPr>
          </a:p>
          <a:p>
            <a:pPr marL="457200" lvl="0" indent="-409575" algn="l" rtl="0">
              <a:lnSpc>
                <a:spcPct val="120000"/>
              </a:lnSpc>
              <a:spcBef>
                <a:spcPts val="0"/>
              </a:spcBef>
              <a:spcAft>
                <a:spcPts val="0"/>
              </a:spcAft>
              <a:buSzPts val="2850"/>
              <a:buChar char="-"/>
            </a:pPr>
            <a:r>
              <a:rPr lang="en-GB" sz="3000" dirty="0" err="1">
                <a:latin typeface="Tw Cen MT" panose="020B0602020104020603" pitchFamily="34" charset="0"/>
              </a:rPr>
              <a:t>Efficace</a:t>
            </a:r>
            <a:endParaRPr sz="3000" dirty="0">
              <a:latin typeface="Tw Cen MT" panose="020B0602020104020603" pitchFamily="34" charset="0"/>
            </a:endParaRPr>
          </a:p>
          <a:p>
            <a:pPr marL="457200" lvl="0" indent="-409575" algn="l" rtl="0">
              <a:lnSpc>
                <a:spcPct val="120000"/>
              </a:lnSpc>
              <a:spcBef>
                <a:spcPts val="0"/>
              </a:spcBef>
              <a:spcAft>
                <a:spcPts val="0"/>
              </a:spcAft>
              <a:buSzPts val="2850"/>
              <a:buChar char="-"/>
            </a:pPr>
            <a:r>
              <a:rPr lang="en-GB" sz="3000" dirty="0" err="1">
                <a:latin typeface="Tw Cen MT" panose="020B0602020104020603" pitchFamily="34" charset="0"/>
              </a:rPr>
              <a:t>Fiable</a:t>
            </a:r>
            <a:endParaRPr sz="3000" dirty="0">
              <a:latin typeface="Tw Cen MT" panose="020B0602020104020603" pitchFamily="34" charset="0"/>
            </a:endParaRPr>
          </a:p>
          <a:p>
            <a:pPr marL="457200" lvl="0" indent="-409575" algn="l" rtl="0">
              <a:lnSpc>
                <a:spcPct val="120000"/>
              </a:lnSpc>
              <a:spcBef>
                <a:spcPts val="0"/>
              </a:spcBef>
              <a:spcAft>
                <a:spcPts val="0"/>
              </a:spcAft>
              <a:buSzPts val="2850"/>
              <a:buChar char="-"/>
            </a:pPr>
            <a:r>
              <a:rPr lang="en-GB" sz="3000" dirty="0">
                <a:latin typeface="Tw Cen MT" panose="020B0602020104020603" pitchFamily="34" charset="0"/>
              </a:rPr>
              <a:t>Compact</a:t>
            </a:r>
            <a:endParaRPr sz="3000" dirty="0">
              <a:latin typeface="Tw Cen MT" panose="020B0602020104020603" pitchFamily="34" charset="0"/>
            </a:endParaRPr>
          </a:p>
          <a:p>
            <a:pPr marL="457200" lvl="0" indent="-409575" algn="l" rtl="0">
              <a:lnSpc>
                <a:spcPct val="120000"/>
              </a:lnSpc>
              <a:spcBef>
                <a:spcPts val="0"/>
              </a:spcBef>
              <a:spcAft>
                <a:spcPts val="0"/>
              </a:spcAft>
              <a:buSzPts val="2850"/>
              <a:buChar char="-"/>
            </a:pPr>
            <a:r>
              <a:rPr lang="en-GB" sz="3000" dirty="0">
                <a:latin typeface="Tw Cen MT" panose="020B0602020104020603" pitchFamily="34" charset="0"/>
              </a:rPr>
              <a:t>Modulable</a:t>
            </a:r>
            <a:endParaRPr sz="3000" dirty="0">
              <a:latin typeface="Tw Cen MT" panose="020B0602020104020603" pitchFamily="34" charset="0"/>
            </a:endParaRPr>
          </a:p>
          <a:p>
            <a:pPr marL="0" lvl="0" indent="0" algn="l" rtl="0">
              <a:lnSpc>
                <a:spcPct val="120000"/>
              </a:lnSpc>
              <a:spcBef>
                <a:spcPts val="0"/>
              </a:spcBef>
              <a:spcAft>
                <a:spcPts val="0"/>
              </a:spcAft>
              <a:buNone/>
            </a:pPr>
            <a:endParaRPr dirty="0"/>
          </a:p>
        </p:txBody>
      </p:sp>
      <p:cxnSp>
        <p:nvCxnSpPr>
          <p:cNvPr id="411" name="Google Shape;411;p26"/>
          <p:cNvCxnSpPr/>
          <p:nvPr/>
        </p:nvCxnSpPr>
        <p:spPr>
          <a:xfrm>
            <a:off x="6095988" y="2071238"/>
            <a:ext cx="0" cy="3898200"/>
          </a:xfrm>
          <a:prstGeom prst="straightConnector1">
            <a:avLst/>
          </a:prstGeom>
          <a:noFill/>
          <a:ln w="38100" cap="flat" cmpd="sng">
            <a:solidFill>
              <a:srgbClr val="FFFFFF"/>
            </a:solidFill>
            <a:prstDash val="solid"/>
            <a:round/>
            <a:headEnd type="none" w="med" len="med"/>
            <a:tailEnd type="non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27"/>
          <p:cNvSpPr txBox="1">
            <a:spLocks noGrp="1"/>
          </p:cNvSpPr>
          <p:nvPr>
            <p:ph type="title"/>
          </p:nvPr>
        </p:nvSpPr>
        <p:spPr>
          <a:xfrm>
            <a:off x="1342300" y="252148"/>
            <a:ext cx="9906000" cy="1073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dirty="0">
                <a:latin typeface="Tw Cen MT" panose="020B0602020104020603" pitchFamily="34" charset="0"/>
              </a:rPr>
              <a:t>TEXTE À TRADUIRE</a:t>
            </a:r>
            <a:endParaRPr dirty="0">
              <a:latin typeface="Tw Cen MT" panose="020B0602020104020603" pitchFamily="34" charset="0"/>
            </a:endParaRPr>
          </a:p>
        </p:txBody>
      </p:sp>
      <p:sp>
        <p:nvSpPr>
          <p:cNvPr id="417" name="Google Shape;417;p27"/>
          <p:cNvSpPr txBox="1">
            <a:spLocks noGrp="1"/>
          </p:cNvSpPr>
          <p:nvPr>
            <p:ph type="body" idx="1"/>
          </p:nvPr>
        </p:nvSpPr>
        <p:spPr>
          <a:xfrm>
            <a:off x="1342300" y="1095050"/>
            <a:ext cx="9798900" cy="6120300"/>
          </a:xfrm>
          <a:prstGeom prst="rect">
            <a:avLst/>
          </a:prstGeom>
        </p:spPr>
        <p:txBody>
          <a:bodyPr spcFirstLastPara="1" wrap="square" lIns="91425" tIns="45700" rIns="91425" bIns="45700" anchor="t" anchorCtr="0">
            <a:noAutofit/>
          </a:bodyPr>
          <a:lstStyle/>
          <a:p>
            <a:pPr marL="0" lvl="0" indent="0" algn="l" rtl="0">
              <a:lnSpc>
                <a:spcPct val="115000"/>
              </a:lnSpc>
              <a:spcBef>
                <a:spcPts val="1800"/>
              </a:spcBef>
              <a:spcAft>
                <a:spcPts val="0"/>
              </a:spcAft>
              <a:buClr>
                <a:schemeClr val="dk1"/>
              </a:buClr>
              <a:buSzPts val="1100"/>
              <a:buFont typeface="Arial"/>
              <a:buNone/>
            </a:pPr>
            <a:r>
              <a:rPr lang="en-GB" sz="2250" dirty="0">
                <a:latin typeface="Tw Cen MT" panose="020B0602020104020603" pitchFamily="34" charset="0"/>
              </a:rPr>
              <a:t>How Do Storage Arrays Work?</a:t>
            </a:r>
            <a:endParaRPr sz="2250" dirty="0">
              <a:latin typeface="Tw Cen MT" panose="020B0602020104020603" pitchFamily="34" charset="0"/>
            </a:endParaRPr>
          </a:p>
          <a:p>
            <a:pPr marL="0" lvl="0" indent="0" algn="l" rtl="0">
              <a:lnSpc>
                <a:spcPct val="115000"/>
              </a:lnSpc>
              <a:spcBef>
                <a:spcPts val="1500"/>
              </a:spcBef>
              <a:spcAft>
                <a:spcPts val="0"/>
              </a:spcAft>
              <a:buClr>
                <a:schemeClr val="dk1"/>
              </a:buClr>
              <a:buSzPts val="1100"/>
              <a:buFont typeface="Arial"/>
              <a:buNone/>
            </a:pPr>
            <a:r>
              <a:rPr lang="en-GB" sz="1600" dirty="0">
                <a:latin typeface="Tw Cen MT" panose="020B0602020104020603" pitchFamily="34" charset="0"/>
              </a:rPr>
              <a:t>Storage arrays keep storage separate from servers using a collection of hard disk drives (HDDs) or solid-state drives (SSDs). In some cases, they use a combination of both so they can scale much more efficiently than the storage capacity of a collection of servers.</a:t>
            </a:r>
            <a:endParaRPr sz="1600" dirty="0">
              <a:latin typeface="Tw Cen MT" panose="020B0602020104020603" pitchFamily="34" charset="0"/>
            </a:endParaRPr>
          </a:p>
          <a:p>
            <a:pPr marL="0" lvl="0" indent="0" algn="l" rtl="0">
              <a:lnSpc>
                <a:spcPct val="115000"/>
              </a:lnSpc>
              <a:spcBef>
                <a:spcPts val="1800"/>
              </a:spcBef>
              <a:spcAft>
                <a:spcPts val="0"/>
              </a:spcAft>
              <a:buClr>
                <a:schemeClr val="dk1"/>
              </a:buClr>
              <a:buSzPts val="1100"/>
              <a:buFont typeface="Arial"/>
              <a:buNone/>
            </a:pPr>
            <a:r>
              <a:rPr lang="en-GB" sz="1600" dirty="0">
                <a:latin typeface="Tw Cen MT" panose="020B0602020104020603" pitchFamily="34" charset="0"/>
              </a:rPr>
              <a:t>HDD storage arrays, or disk arrays, are commonly used in business environments for storage purposes and have excellent redundancy features to help protect data. For example, redundant arrays of independent disks (RAID) controllers are used to make copies of the same data across multiple hard disks. This protects the data from loss if one of the disks fails, as all the backup copies are still available.</a:t>
            </a:r>
            <a:endParaRPr sz="1600" dirty="0">
              <a:latin typeface="Tw Cen MT" panose="020B0602020104020603" pitchFamily="34" charset="0"/>
            </a:endParaRPr>
          </a:p>
          <a:p>
            <a:pPr marL="0" lvl="0" indent="0" algn="l" rtl="0">
              <a:lnSpc>
                <a:spcPct val="115000"/>
              </a:lnSpc>
              <a:spcBef>
                <a:spcPts val="1800"/>
              </a:spcBef>
              <a:spcAft>
                <a:spcPts val="0"/>
              </a:spcAft>
              <a:buClr>
                <a:schemeClr val="dk1"/>
              </a:buClr>
              <a:buSzPts val="1100"/>
              <a:buFont typeface="Arial"/>
              <a:buNone/>
            </a:pPr>
            <a:r>
              <a:rPr lang="en-GB" sz="1600" dirty="0">
                <a:latin typeface="Tw Cen MT" panose="020B0602020104020603" pitchFamily="34" charset="0"/>
              </a:rPr>
              <a:t>An SSD storage array, also called a flash storage array, has the same basic storage array architecture as an HDD array but will operate much faster. However, HDDs are cheaper, so they’re sometimes used in combination.</a:t>
            </a:r>
            <a:endParaRPr sz="1600" dirty="0">
              <a:latin typeface="Tw Cen MT" panose="020B0602020104020603" pitchFamily="34" charset="0"/>
            </a:endParaRPr>
          </a:p>
          <a:p>
            <a:pPr marL="0" lvl="0" indent="0" algn="l" rtl="0">
              <a:lnSpc>
                <a:spcPct val="115000"/>
              </a:lnSpc>
              <a:spcBef>
                <a:spcPts val="1800"/>
              </a:spcBef>
              <a:spcAft>
                <a:spcPts val="0"/>
              </a:spcAft>
              <a:buClr>
                <a:schemeClr val="dk1"/>
              </a:buClr>
              <a:buSzPts val="1100"/>
              <a:buFont typeface="Arial"/>
              <a:buNone/>
            </a:pPr>
            <a:r>
              <a:rPr lang="en-GB" sz="1600" dirty="0">
                <a:latin typeface="Tw Cen MT" panose="020B0602020104020603" pitchFamily="34" charset="0"/>
              </a:rPr>
              <a:t>Storage arrays are critical part to storage networks, allowing the storage functions of the network to be completely separated from the LAN or WAN connecting all the devices within an organization. Disk array storage separates the network transmission and connection functions from the data storage functions and allows stored data to be accessed by multiple servers at the same time. This means servers across a business can all access data from the same storage array.</a:t>
            </a:r>
            <a:endParaRPr sz="1600" dirty="0">
              <a:latin typeface="Tw Cen MT" panose="020B0602020104020603" pitchFamily="34" charset="0"/>
            </a:endParaRPr>
          </a:p>
          <a:p>
            <a:pPr marL="0" lvl="0" indent="0" algn="just" rtl="0">
              <a:spcBef>
                <a:spcPts val="1800"/>
              </a:spcBef>
              <a:spcAft>
                <a:spcPts val="0"/>
              </a:spcAft>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graphicFrame>
        <p:nvGraphicFramePr>
          <p:cNvPr id="422" name="Google Shape;422;p28"/>
          <p:cNvGraphicFramePr/>
          <p:nvPr>
            <p:extLst>
              <p:ext uri="{D42A27DB-BD31-4B8C-83A1-F6EECF244321}">
                <p14:modId xmlns:p14="http://schemas.microsoft.com/office/powerpoint/2010/main" val="864185799"/>
              </p:ext>
            </p:extLst>
          </p:nvPr>
        </p:nvGraphicFramePr>
        <p:xfrm>
          <a:off x="1513800" y="1396342"/>
          <a:ext cx="9164400" cy="4405275"/>
        </p:xfrm>
        <a:graphic>
          <a:graphicData uri="http://schemas.openxmlformats.org/drawingml/2006/table">
            <a:tbl>
              <a:tblPr>
                <a:noFill/>
                <a:tableStyleId>{D5139557-7E26-4C93-8BE6-E251B03C64A5}</a:tableStyleId>
              </a:tblPr>
              <a:tblGrid>
                <a:gridCol w="4570675">
                  <a:extLst>
                    <a:ext uri="{9D8B030D-6E8A-4147-A177-3AD203B41FA5}">
                      <a16:colId xmlns:a16="http://schemas.microsoft.com/office/drawing/2014/main" val="20000"/>
                    </a:ext>
                  </a:extLst>
                </a:gridCol>
                <a:gridCol w="4593725">
                  <a:extLst>
                    <a:ext uri="{9D8B030D-6E8A-4147-A177-3AD203B41FA5}">
                      <a16:colId xmlns:a16="http://schemas.microsoft.com/office/drawing/2014/main" val="20001"/>
                    </a:ext>
                  </a:extLst>
                </a:gridCol>
              </a:tblGrid>
              <a:tr h="629325">
                <a:tc>
                  <a:txBody>
                    <a:bodyPr/>
                    <a:lstStyle/>
                    <a:p>
                      <a:pPr marL="0" lvl="0" indent="0" algn="l" rtl="0">
                        <a:spcBef>
                          <a:spcPts val="0"/>
                        </a:spcBef>
                        <a:spcAft>
                          <a:spcPts val="0"/>
                        </a:spcAft>
                        <a:buNone/>
                      </a:pPr>
                      <a:r>
                        <a:rPr lang="en-GB" sz="2600" b="1" dirty="0">
                          <a:solidFill>
                            <a:srgbClr val="FFFFFF"/>
                          </a:solidFill>
                          <a:latin typeface="Tw Cen MT" panose="020B0602020104020603" pitchFamily="34" charset="0"/>
                          <a:ea typeface="Twentieth Century"/>
                          <a:cs typeface="Twentieth Century"/>
                          <a:sym typeface="Twentieth Century"/>
                        </a:rPr>
                        <a:t>TERME EN</a:t>
                      </a:r>
                      <a:endParaRPr sz="2600" b="1" dirty="0">
                        <a:solidFill>
                          <a:srgbClr val="FFFFFF"/>
                        </a:solidFill>
                        <a:latin typeface="Tw Cen MT" panose="020B0602020104020603" pitchFamily="34" charset="0"/>
                        <a:ea typeface="Twentieth Century"/>
                        <a:cs typeface="Twentieth Century"/>
                        <a:sym typeface="Twentieth Centur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r>
                        <a:rPr lang="en-GB" sz="2600" b="1">
                          <a:solidFill>
                            <a:srgbClr val="FFFFFF"/>
                          </a:solidFill>
                          <a:latin typeface="Tw Cen MT" panose="020B0602020104020603" pitchFamily="34" charset="0"/>
                          <a:ea typeface="Twentieth Century"/>
                          <a:cs typeface="Twentieth Century"/>
                          <a:sym typeface="Twentieth Century"/>
                        </a:rPr>
                        <a:t>CONCORDANT FR</a:t>
                      </a:r>
                      <a:endParaRPr sz="2600" b="1">
                        <a:solidFill>
                          <a:srgbClr val="FFFFFF"/>
                        </a:solidFill>
                        <a:latin typeface="Tw Cen MT" panose="020B0602020104020603" pitchFamily="34" charset="0"/>
                        <a:ea typeface="Twentieth Century"/>
                        <a:cs typeface="Twentieth Century"/>
                        <a:sym typeface="Twentieth Centur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dk2"/>
                    </a:solidFill>
                  </a:tcPr>
                </a:tc>
                <a:extLst>
                  <a:ext uri="{0D108BD9-81ED-4DB2-BD59-A6C34878D82A}">
                    <a16:rowId xmlns:a16="http://schemas.microsoft.com/office/drawing/2014/main" val="10000"/>
                  </a:ext>
                </a:extLst>
              </a:tr>
              <a:tr h="629325">
                <a:tc>
                  <a:txBody>
                    <a:bodyPr/>
                    <a:lstStyle/>
                    <a:p>
                      <a:pPr marL="0" lvl="0" indent="0" algn="l" rtl="0">
                        <a:spcBef>
                          <a:spcPts val="0"/>
                        </a:spcBef>
                        <a:spcAft>
                          <a:spcPts val="0"/>
                        </a:spcAft>
                        <a:buNone/>
                      </a:pPr>
                      <a:r>
                        <a:rPr lang="en-GB" sz="2600" dirty="0">
                          <a:solidFill>
                            <a:srgbClr val="FFFFFF"/>
                          </a:solidFill>
                          <a:latin typeface="Tw Cen MT" panose="020B0602020104020603" pitchFamily="34" charset="0"/>
                          <a:ea typeface="Twentieth Century"/>
                          <a:cs typeface="Twentieth Century"/>
                          <a:sym typeface="Twentieth Century"/>
                        </a:rPr>
                        <a:t>Disk array/ Storage array</a:t>
                      </a:r>
                      <a:endParaRPr sz="2600" dirty="0">
                        <a:solidFill>
                          <a:srgbClr val="FFFFFF"/>
                        </a:solidFill>
                        <a:latin typeface="Tw Cen MT" panose="020B0602020104020603" pitchFamily="34" charset="0"/>
                        <a:ea typeface="Twentieth Century"/>
                        <a:cs typeface="Twentieth Century"/>
                        <a:sym typeface="Twentieth Centur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GB" sz="2600">
                          <a:solidFill>
                            <a:srgbClr val="FFFFFF"/>
                          </a:solidFill>
                          <a:latin typeface="Tw Cen MT" panose="020B0602020104020603" pitchFamily="34" charset="0"/>
                          <a:ea typeface="Twentieth Century"/>
                          <a:cs typeface="Twentieth Century"/>
                          <a:sym typeface="Twentieth Century"/>
                        </a:rPr>
                        <a:t>Baie de stockage</a:t>
                      </a:r>
                      <a:endParaRPr sz="2600">
                        <a:solidFill>
                          <a:srgbClr val="FFFFFF"/>
                        </a:solidFill>
                        <a:latin typeface="Tw Cen MT" panose="020B0602020104020603" pitchFamily="34" charset="0"/>
                        <a:ea typeface="Twentieth Century"/>
                        <a:cs typeface="Twentieth Century"/>
                        <a:sym typeface="Twentieth Centur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tcPr>
                </a:tc>
                <a:extLst>
                  <a:ext uri="{0D108BD9-81ED-4DB2-BD59-A6C34878D82A}">
                    <a16:rowId xmlns:a16="http://schemas.microsoft.com/office/drawing/2014/main" val="10001"/>
                  </a:ext>
                </a:extLst>
              </a:tr>
              <a:tr h="629325">
                <a:tc>
                  <a:txBody>
                    <a:bodyPr/>
                    <a:lstStyle/>
                    <a:p>
                      <a:pPr marL="0" lvl="0" indent="0" algn="l" rtl="0">
                        <a:spcBef>
                          <a:spcPts val="0"/>
                        </a:spcBef>
                        <a:spcAft>
                          <a:spcPts val="0"/>
                        </a:spcAft>
                        <a:buNone/>
                      </a:pPr>
                      <a:r>
                        <a:rPr lang="en-GB" sz="2600">
                          <a:solidFill>
                            <a:srgbClr val="FFFFFF"/>
                          </a:solidFill>
                          <a:latin typeface="Tw Cen MT" panose="020B0602020104020603" pitchFamily="34" charset="0"/>
                          <a:ea typeface="Twentieth Century"/>
                          <a:cs typeface="Twentieth Century"/>
                          <a:sym typeface="Twentieth Century"/>
                        </a:rPr>
                        <a:t>Server</a:t>
                      </a:r>
                      <a:endParaRPr sz="2600">
                        <a:solidFill>
                          <a:srgbClr val="FFFFFF"/>
                        </a:solidFill>
                        <a:latin typeface="Tw Cen MT" panose="020B0602020104020603" pitchFamily="34" charset="0"/>
                        <a:ea typeface="Twentieth Century"/>
                        <a:cs typeface="Twentieth Century"/>
                        <a:sym typeface="Twentieth Centur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GB" sz="2600">
                          <a:solidFill>
                            <a:srgbClr val="FFFFFF"/>
                          </a:solidFill>
                          <a:latin typeface="Tw Cen MT" panose="020B0602020104020603" pitchFamily="34" charset="0"/>
                          <a:ea typeface="Twentieth Century"/>
                          <a:cs typeface="Twentieth Century"/>
                          <a:sym typeface="Twentieth Century"/>
                        </a:rPr>
                        <a:t>Serveur</a:t>
                      </a:r>
                      <a:endParaRPr sz="2600">
                        <a:solidFill>
                          <a:srgbClr val="FFFFFF"/>
                        </a:solidFill>
                        <a:latin typeface="Tw Cen MT" panose="020B0602020104020603" pitchFamily="34" charset="0"/>
                        <a:ea typeface="Twentieth Century"/>
                        <a:cs typeface="Twentieth Century"/>
                        <a:sym typeface="Twentieth Centur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tcPr>
                </a:tc>
                <a:extLst>
                  <a:ext uri="{0D108BD9-81ED-4DB2-BD59-A6C34878D82A}">
                    <a16:rowId xmlns:a16="http://schemas.microsoft.com/office/drawing/2014/main" val="10002"/>
                  </a:ext>
                </a:extLst>
              </a:tr>
              <a:tr h="629325">
                <a:tc>
                  <a:txBody>
                    <a:bodyPr/>
                    <a:lstStyle/>
                    <a:p>
                      <a:pPr marL="0" lvl="0" indent="0" algn="l" rtl="0">
                        <a:spcBef>
                          <a:spcPts val="0"/>
                        </a:spcBef>
                        <a:spcAft>
                          <a:spcPts val="0"/>
                        </a:spcAft>
                        <a:buClr>
                          <a:schemeClr val="dk1"/>
                        </a:buClr>
                        <a:buSzPts val="1100"/>
                        <a:buFont typeface="Arial"/>
                        <a:buNone/>
                      </a:pPr>
                      <a:r>
                        <a:rPr lang="en-GB" sz="2600">
                          <a:solidFill>
                            <a:schemeClr val="lt1"/>
                          </a:solidFill>
                          <a:latin typeface="Tw Cen MT" panose="020B0602020104020603" pitchFamily="34" charset="0"/>
                          <a:ea typeface="Twentieth Century"/>
                          <a:cs typeface="Twentieth Century"/>
                          <a:sym typeface="Twentieth Century"/>
                        </a:rPr>
                        <a:t>Hard disk drives (HDDs)</a:t>
                      </a:r>
                      <a:endParaRPr sz="2600">
                        <a:solidFill>
                          <a:srgbClr val="FFFFFF"/>
                        </a:solidFill>
                        <a:latin typeface="Tw Cen MT" panose="020B0602020104020603" pitchFamily="34" charset="0"/>
                        <a:ea typeface="Twentieth Century"/>
                        <a:cs typeface="Twentieth Century"/>
                        <a:sym typeface="Twentieth Centur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GB" sz="2600">
                          <a:solidFill>
                            <a:srgbClr val="FFFFFF"/>
                          </a:solidFill>
                          <a:latin typeface="Tw Cen MT" panose="020B0602020104020603" pitchFamily="34" charset="0"/>
                          <a:ea typeface="Twentieth Century"/>
                          <a:cs typeface="Twentieth Century"/>
                          <a:sym typeface="Twentieth Century"/>
                        </a:rPr>
                        <a:t>Disque dur (HDD) </a:t>
                      </a:r>
                      <a:endParaRPr sz="2600">
                        <a:solidFill>
                          <a:srgbClr val="FFFFFF"/>
                        </a:solidFill>
                        <a:latin typeface="Tw Cen MT" panose="020B0602020104020603" pitchFamily="34" charset="0"/>
                        <a:ea typeface="Twentieth Century"/>
                        <a:cs typeface="Twentieth Century"/>
                        <a:sym typeface="Twentieth Centur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tcPr>
                </a:tc>
                <a:extLst>
                  <a:ext uri="{0D108BD9-81ED-4DB2-BD59-A6C34878D82A}">
                    <a16:rowId xmlns:a16="http://schemas.microsoft.com/office/drawing/2014/main" val="10003"/>
                  </a:ext>
                </a:extLst>
              </a:tr>
              <a:tr h="629325">
                <a:tc>
                  <a:txBody>
                    <a:bodyPr/>
                    <a:lstStyle/>
                    <a:p>
                      <a:pPr marL="0" lvl="0" indent="0" algn="l" rtl="0">
                        <a:spcBef>
                          <a:spcPts val="0"/>
                        </a:spcBef>
                        <a:spcAft>
                          <a:spcPts val="0"/>
                        </a:spcAft>
                        <a:buClr>
                          <a:schemeClr val="dk1"/>
                        </a:buClr>
                        <a:buSzPts val="1100"/>
                        <a:buFont typeface="Arial"/>
                        <a:buNone/>
                      </a:pPr>
                      <a:r>
                        <a:rPr lang="en-GB" sz="2600">
                          <a:solidFill>
                            <a:schemeClr val="lt1"/>
                          </a:solidFill>
                          <a:latin typeface="Tw Cen MT" panose="020B0602020104020603" pitchFamily="34" charset="0"/>
                          <a:ea typeface="Twentieth Century"/>
                          <a:cs typeface="Twentieth Century"/>
                          <a:sym typeface="Twentieth Century"/>
                        </a:rPr>
                        <a:t>Solid-state drives (SDDs) </a:t>
                      </a:r>
                      <a:endParaRPr sz="2600">
                        <a:solidFill>
                          <a:srgbClr val="FFFFFF"/>
                        </a:solidFill>
                        <a:latin typeface="Tw Cen MT" panose="020B0602020104020603" pitchFamily="34" charset="0"/>
                        <a:ea typeface="Twentieth Century"/>
                        <a:cs typeface="Twentieth Century"/>
                        <a:sym typeface="Twentieth Centur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GB" sz="2600">
                          <a:solidFill>
                            <a:srgbClr val="FFFFFF"/>
                          </a:solidFill>
                          <a:latin typeface="Tw Cen MT" panose="020B0602020104020603" pitchFamily="34" charset="0"/>
                          <a:ea typeface="Twentieth Century"/>
                          <a:cs typeface="Twentieth Century"/>
                          <a:sym typeface="Twentieth Century"/>
                        </a:rPr>
                        <a:t>Disque SSD</a:t>
                      </a:r>
                      <a:endParaRPr sz="2600">
                        <a:solidFill>
                          <a:srgbClr val="FFFFFF"/>
                        </a:solidFill>
                        <a:latin typeface="Tw Cen MT" panose="020B0602020104020603" pitchFamily="34" charset="0"/>
                        <a:ea typeface="Twentieth Century"/>
                        <a:cs typeface="Twentieth Century"/>
                        <a:sym typeface="Twentieth Centur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tcPr>
                </a:tc>
                <a:extLst>
                  <a:ext uri="{0D108BD9-81ED-4DB2-BD59-A6C34878D82A}">
                    <a16:rowId xmlns:a16="http://schemas.microsoft.com/office/drawing/2014/main" val="10004"/>
                  </a:ext>
                </a:extLst>
              </a:tr>
              <a:tr h="629325">
                <a:tc>
                  <a:txBody>
                    <a:bodyPr/>
                    <a:lstStyle/>
                    <a:p>
                      <a:pPr marL="0" lvl="0" indent="0" algn="l" rtl="0">
                        <a:spcBef>
                          <a:spcPts val="0"/>
                        </a:spcBef>
                        <a:spcAft>
                          <a:spcPts val="0"/>
                        </a:spcAft>
                        <a:buNone/>
                      </a:pPr>
                      <a:r>
                        <a:rPr lang="en-GB" sz="2600">
                          <a:solidFill>
                            <a:srgbClr val="FFFFFF"/>
                          </a:solidFill>
                          <a:latin typeface="Tw Cen MT" panose="020B0602020104020603" pitchFamily="34" charset="0"/>
                          <a:ea typeface="Twentieth Century"/>
                          <a:cs typeface="Twentieth Century"/>
                          <a:sym typeface="Twentieth Century"/>
                        </a:rPr>
                        <a:t>Storage capacity</a:t>
                      </a:r>
                      <a:endParaRPr sz="2600">
                        <a:solidFill>
                          <a:srgbClr val="FFFFFF"/>
                        </a:solidFill>
                        <a:latin typeface="Tw Cen MT" panose="020B0602020104020603" pitchFamily="34" charset="0"/>
                        <a:ea typeface="Twentieth Century"/>
                        <a:cs typeface="Twentieth Century"/>
                        <a:sym typeface="Twentieth Centur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GB" sz="2600">
                          <a:solidFill>
                            <a:srgbClr val="FFFFFF"/>
                          </a:solidFill>
                          <a:latin typeface="Tw Cen MT" panose="020B0602020104020603" pitchFamily="34" charset="0"/>
                          <a:ea typeface="Twentieth Century"/>
                          <a:cs typeface="Twentieth Century"/>
                          <a:sym typeface="Twentieth Century"/>
                        </a:rPr>
                        <a:t>Capacité de stockage </a:t>
                      </a:r>
                      <a:endParaRPr sz="2600">
                        <a:solidFill>
                          <a:srgbClr val="FFFFFF"/>
                        </a:solidFill>
                        <a:latin typeface="Tw Cen MT" panose="020B0602020104020603" pitchFamily="34" charset="0"/>
                        <a:ea typeface="Twentieth Century"/>
                        <a:cs typeface="Twentieth Century"/>
                        <a:sym typeface="Twentieth Centur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tcPr>
                </a:tc>
                <a:extLst>
                  <a:ext uri="{0D108BD9-81ED-4DB2-BD59-A6C34878D82A}">
                    <a16:rowId xmlns:a16="http://schemas.microsoft.com/office/drawing/2014/main" val="10005"/>
                  </a:ext>
                </a:extLst>
              </a:tr>
              <a:tr h="629325">
                <a:tc>
                  <a:txBody>
                    <a:bodyPr/>
                    <a:lstStyle/>
                    <a:p>
                      <a:pPr marL="0" lvl="0" indent="0" algn="l" rtl="0">
                        <a:spcBef>
                          <a:spcPts val="0"/>
                        </a:spcBef>
                        <a:spcAft>
                          <a:spcPts val="0"/>
                        </a:spcAft>
                        <a:buNone/>
                      </a:pPr>
                      <a:r>
                        <a:rPr lang="en-GB" sz="2600">
                          <a:solidFill>
                            <a:srgbClr val="FFFFFF"/>
                          </a:solidFill>
                          <a:latin typeface="Tw Cen MT" panose="020B0602020104020603" pitchFamily="34" charset="0"/>
                          <a:ea typeface="Twentieth Century"/>
                          <a:cs typeface="Twentieth Century"/>
                          <a:sym typeface="Twentieth Century"/>
                        </a:rPr>
                        <a:t>Redundancy</a:t>
                      </a:r>
                      <a:endParaRPr sz="2600">
                        <a:solidFill>
                          <a:srgbClr val="FFFFFF"/>
                        </a:solidFill>
                        <a:latin typeface="Tw Cen MT" panose="020B0602020104020603" pitchFamily="34" charset="0"/>
                        <a:ea typeface="Twentieth Century"/>
                        <a:cs typeface="Twentieth Century"/>
                        <a:sym typeface="Twentieth Centur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GB" sz="2600" dirty="0" err="1">
                          <a:solidFill>
                            <a:srgbClr val="FFFFFF"/>
                          </a:solidFill>
                          <a:latin typeface="Tw Cen MT" panose="020B0602020104020603" pitchFamily="34" charset="0"/>
                          <a:ea typeface="Twentieth Century"/>
                          <a:cs typeface="Twentieth Century"/>
                          <a:sym typeface="Twentieth Century"/>
                        </a:rPr>
                        <a:t>Redondance</a:t>
                      </a:r>
                      <a:endParaRPr sz="2600" dirty="0">
                        <a:solidFill>
                          <a:srgbClr val="FFFFFF"/>
                        </a:solidFill>
                        <a:latin typeface="Tw Cen MT" panose="020B0602020104020603" pitchFamily="34" charset="0"/>
                        <a:ea typeface="Twentieth Century"/>
                        <a:cs typeface="Twentieth Century"/>
                        <a:sym typeface="Twentieth Centur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423" name="Google Shape;423;p28"/>
          <p:cNvSpPr txBox="1"/>
          <p:nvPr/>
        </p:nvSpPr>
        <p:spPr>
          <a:xfrm>
            <a:off x="1421600" y="507150"/>
            <a:ext cx="9048000" cy="6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300" dirty="0">
                <a:solidFill>
                  <a:schemeClr val="lt1"/>
                </a:solidFill>
                <a:latin typeface="Tw Cen MT" panose="020B0602020104020603" pitchFamily="34" charset="0"/>
                <a:ea typeface="Twentieth Century"/>
                <a:cs typeface="Twentieth Century"/>
                <a:sym typeface="Twentieth Century"/>
              </a:rPr>
              <a:t>GLOSSAIRE</a:t>
            </a:r>
            <a:r>
              <a:rPr lang="en-GB" sz="3300" dirty="0">
                <a:solidFill>
                  <a:schemeClr val="lt1"/>
                </a:solidFill>
                <a:latin typeface="Twentieth Century"/>
                <a:ea typeface="Twentieth Century"/>
                <a:cs typeface="Twentieth Century"/>
                <a:sym typeface="Twentieth Century"/>
              </a:rPr>
              <a:t> </a:t>
            </a:r>
            <a:endParaRPr sz="3700" dirty="0">
              <a:solidFill>
                <a:schemeClr val="lt1"/>
              </a:solidFill>
              <a:latin typeface="Twentieth Century"/>
              <a:ea typeface="Twentieth Century"/>
              <a:cs typeface="Twentieth Century"/>
              <a:sym typeface="Twentieth Century"/>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graphicFrame>
        <p:nvGraphicFramePr>
          <p:cNvPr id="428" name="Google Shape;428;p29"/>
          <p:cNvGraphicFramePr/>
          <p:nvPr>
            <p:extLst>
              <p:ext uri="{D42A27DB-BD31-4B8C-83A1-F6EECF244321}">
                <p14:modId xmlns:p14="http://schemas.microsoft.com/office/powerpoint/2010/main" val="367185084"/>
              </p:ext>
            </p:extLst>
          </p:nvPr>
        </p:nvGraphicFramePr>
        <p:xfrm>
          <a:off x="1627025" y="797875"/>
          <a:ext cx="9164400" cy="5020845"/>
        </p:xfrm>
        <a:graphic>
          <a:graphicData uri="http://schemas.openxmlformats.org/drawingml/2006/table">
            <a:tbl>
              <a:tblPr>
                <a:noFill/>
                <a:tableStyleId>{D5139557-7E26-4C93-8BE6-E251B03C64A5}</a:tableStyleId>
              </a:tblPr>
              <a:tblGrid>
                <a:gridCol w="4570675">
                  <a:extLst>
                    <a:ext uri="{9D8B030D-6E8A-4147-A177-3AD203B41FA5}">
                      <a16:colId xmlns:a16="http://schemas.microsoft.com/office/drawing/2014/main" val="20000"/>
                    </a:ext>
                  </a:extLst>
                </a:gridCol>
                <a:gridCol w="4593725">
                  <a:extLst>
                    <a:ext uri="{9D8B030D-6E8A-4147-A177-3AD203B41FA5}">
                      <a16:colId xmlns:a16="http://schemas.microsoft.com/office/drawing/2014/main" val="20001"/>
                    </a:ext>
                  </a:extLst>
                </a:gridCol>
              </a:tblGrid>
              <a:tr h="447575">
                <a:tc>
                  <a:txBody>
                    <a:bodyPr/>
                    <a:lstStyle/>
                    <a:p>
                      <a:pPr marL="0" lvl="0" indent="0" algn="l" rtl="0">
                        <a:spcBef>
                          <a:spcPts val="0"/>
                        </a:spcBef>
                        <a:spcAft>
                          <a:spcPts val="0"/>
                        </a:spcAft>
                        <a:buNone/>
                      </a:pPr>
                      <a:r>
                        <a:rPr lang="en-GB" sz="2600" b="1">
                          <a:solidFill>
                            <a:srgbClr val="FFFFFF"/>
                          </a:solidFill>
                          <a:latin typeface="Tw Cen MT" panose="020B0602020104020603" pitchFamily="34" charset="0"/>
                          <a:ea typeface="Twentieth Century"/>
                          <a:cs typeface="Twentieth Century"/>
                          <a:sym typeface="Twentieth Century"/>
                        </a:rPr>
                        <a:t>TERME EN</a:t>
                      </a:r>
                      <a:endParaRPr sz="2600" b="1">
                        <a:solidFill>
                          <a:srgbClr val="FFFFFF"/>
                        </a:solidFill>
                        <a:latin typeface="Tw Cen MT" panose="020B0602020104020603" pitchFamily="34" charset="0"/>
                        <a:ea typeface="Twentieth Century"/>
                        <a:cs typeface="Twentieth Century"/>
                        <a:sym typeface="Twentieth Centur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r>
                        <a:rPr lang="en-GB" sz="2600" b="1">
                          <a:solidFill>
                            <a:srgbClr val="FFFFFF"/>
                          </a:solidFill>
                          <a:latin typeface="Tw Cen MT" panose="020B0602020104020603" pitchFamily="34" charset="0"/>
                          <a:ea typeface="Twentieth Century"/>
                          <a:cs typeface="Twentieth Century"/>
                          <a:sym typeface="Twentieth Century"/>
                        </a:rPr>
                        <a:t>CONCORDANT FR</a:t>
                      </a:r>
                      <a:endParaRPr sz="2600" b="1">
                        <a:solidFill>
                          <a:srgbClr val="FFFFFF"/>
                        </a:solidFill>
                        <a:latin typeface="Tw Cen MT" panose="020B0602020104020603" pitchFamily="34" charset="0"/>
                        <a:ea typeface="Twentieth Century"/>
                        <a:cs typeface="Twentieth Century"/>
                        <a:sym typeface="Twentieth Centur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dk2"/>
                    </a:solidFill>
                  </a:tcPr>
                </a:tc>
                <a:extLst>
                  <a:ext uri="{0D108BD9-81ED-4DB2-BD59-A6C34878D82A}">
                    <a16:rowId xmlns:a16="http://schemas.microsoft.com/office/drawing/2014/main" val="10000"/>
                  </a:ext>
                </a:extLst>
              </a:tr>
              <a:tr h="447575">
                <a:tc>
                  <a:txBody>
                    <a:bodyPr/>
                    <a:lstStyle/>
                    <a:p>
                      <a:pPr marL="0" lvl="0" indent="0" algn="l" rtl="0">
                        <a:spcBef>
                          <a:spcPts val="0"/>
                        </a:spcBef>
                        <a:spcAft>
                          <a:spcPts val="0"/>
                        </a:spcAft>
                        <a:buNone/>
                      </a:pPr>
                      <a:r>
                        <a:rPr lang="en-GB" sz="2600">
                          <a:solidFill>
                            <a:srgbClr val="FFFFFF"/>
                          </a:solidFill>
                          <a:latin typeface="Tw Cen MT" panose="020B0602020104020603" pitchFamily="34" charset="0"/>
                          <a:ea typeface="Twentieth Century"/>
                          <a:cs typeface="Twentieth Century"/>
                          <a:sym typeface="Twentieth Century"/>
                        </a:rPr>
                        <a:t>Data</a:t>
                      </a:r>
                      <a:endParaRPr sz="2600">
                        <a:solidFill>
                          <a:srgbClr val="FFFFFF"/>
                        </a:solidFill>
                        <a:latin typeface="Tw Cen MT" panose="020B0602020104020603" pitchFamily="34" charset="0"/>
                        <a:ea typeface="Twentieth Century"/>
                        <a:cs typeface="Twentieth Century"/>
                        <a:sym typeface="Twentieth Centur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GB" sz="2600">
                          <a:solidFill>
                            <a:schemeClr val="lt1"/>
                          </a:solidFill>
                          <a:latin typeface="Tw Cen MT" panose="020B0602020104020603" pitchFamily="34" charset="0"/>
                          <a:ea typeface="Twentieth Century"/>
                          <a:cs typeface="Twentieth Century"/>
                          <a:sym typeface="Twentieth Century"/>
                        </a:rPr>
                        <a:t>Donnée</a:t>
                      </a:r>
                      <a:endParaRPr sz="2600">
                        <a:solidFill>
                          <a:schemeClr val="lt1"/>
                        </a:solidFill>
                        <a:latin typeface="Tw Cen MT" panose="020B0602020104020603" pitchFamily="34" charset="0"/>
                        <a:ea typeface="Twentieth Century"/>
                        <a:cs typeface="Twentieth Century"/>
                        <a:sym typeface="Twentieth Centur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tcPr>
                </a:tc>
                <a:extLst>
                  <a:ext uri="{0D108BD9-81ED-4DB2-BD59-A6C34878D82A}">
                    <a16:rowId xmlns:a16="http://schemas.microsoft.com/office/drawing/2014/main" val="10001"/>
                  </a:ext>
                </a:extLst>
              </a:tr>
              <a:tr h="447575">
                <a:tc>
                  <a:txBody>
                    <a:bodyPr/>
                    <a:lstStyle/>
                    <a:p>
                      <a:pPr marL="0" lvl="0" indent="0" algn="l" rtl="0">
                        <a:spcBef>
                          <a:spcPts val="0"/>
                        </a:spcBef>
                        <a:spcAft>
                          <a:spcPts val="0"/>
                        </a:spcAft>
                        <a:buNone/>
                      </a:pPr>
                      <a:r>
                        <a:rPr lang="en-GB" sz="2600" dirty="0">
                          <a:solidFill>
                            <a:schemeClr val="lt1"/>
                          </a:solidFill>
                          <a:latin typeface="Tw Cen MT" panose="020B0602020104020603" pitchFamily="34" charset="0"/>
                          <a:ea typeface="Twentieth Century"/>
                          <a:cs typeface="Twentieth Century"/>
                          <a:sym typeface="Twentieth Century"/>
                        </a:rPr>
                        <a:t>Redundant Arrays of Independent Disks (RAID) controller</a:t>
                      </a:r>
                      <a:endParaRPr sz="2600" dirty="0">
                        <a:solidFill>
                          <a:srgbClr val="FFFFFF"/>
                        </a:solidFill>
                        <a:latin typeface="Tw Cen MT" panose="020B0602020104020603" pitchFamily="34" charset="0"/>
                        <a:ea typeface="Twentieth Century"/>
                        <a:cs typeface="Twentieth Century"/>
                        <a:sym typeface="Twentieth Centur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GB" sz="2600">
                          <a:solidFill>
                            <a:srgbClr val="FFFFFF"/>
                          </a:solidFill>
                          <a:latin typeface="Tw Cen MT" panose="020B0602020104020603" pitchFamily="34" charset="0"/>
                          <a:ea typeface="Twentieth Century"/>
                          <a:cs typeface="Twentieth Century"/>
                          <a:sym typeface="Twentieth Century"/>
                        </a:rPr>
                        <a:t>Contrôleur RAID</a:t>
                      </a:r>
                      <a:endParaRPr sz="2600">
                        <a:solidFill>
                          <a:srgbClr val="FFFFFF"/>
                        </a:solidFill>
                        <a:latin typeface="Tw Cen MT" panose="020B0602020104020603" pitchFamily="34" charset="0"/>
                        <a:ea typeface="Twentieth Century"/>
                        <a:cs typeface="Twentieth Century"/>
                        <a:sym typeface="Twentieth Centur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tcPr>
                </a:tc>
                <a:extLst>
                  <a:ext uri="{0D108BD9-81ED-4DB2-BD59-A6C34878D82A}">
                    <a16:rowId xmlns:a16="http://schemas.microsoft.com/office/drawing/2014/main" val="10002"/>
                  </a:ext>
                </a:extLst>
              </a:tr>
              <a:tr h="447575">
                <a:tc>
                  <a:txBody>
                    <a:bodyPr/>
                    <a:lstStyle/>
                    <a:p>
                      <a:pPr marL="0" lvl="0" indent="0" algn="l" rtl="0">
                        <a:spcBef>
                          <a:spcPts val="0"/>
                        </a:spcBef>
                        <a:spcAft>
                          <a:spcPts val="0"/>
                        </a:spcAft>
                        <a:buNone/>
                      </a:pPr>
                      <a:r>
                        <a:rPr lang="en-GB" sz="2600">
                          <a:solidFill>
                            <a:srgbClr val="FFFFFF"/>
                          </a:solidFill>
                          <a:latin typeface="Tw Cen MT" panose="020B0602020104020603" pitchFamily="34" charset="0"/>
                          <a:ea typeface="Twentieth Century"/>
                          <a:cs typeface="Twentieth Century"/>
                          <a:sym typeface="Twentieth Century"/>
                        </a:rPr>
                        <a:t>Backup copies</a:t>
                      </a:r>
                      <a:endParaRPr sz="2600">
                        <a:solidFill>
                          <a:srgbClr val="FFFFFF"/>
                        </a:solidFill>
                        <a:latin typeface="Tw Cen MT" panose="020B0602020104020603" pitchFamily="34" charset="0"/>
                        <a:ea typeface="Twentieth Century"/>
                        <a:cs typeface="Twentieth Century"/>
                        <a:sym typeface="Twentieth Centur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GB" sz="2600">
                          <a:solidFill>
                            <a:srgbClr val="FFFFFF"/>
                          </a:solidFill>
                          <a:latin typeface="Tw Cen MT" panose="020B0602020104020603" pitchFamily="34" charset="0"/>
                          <a:ea typeface="Twentieth Century"/>
                          <a:cs typeface="Twentieth Century"/>
                          <a:sym typeface="Twentieth Century"/>
                        </a:rPr>
                        <a:t>Copie de sauvegarde</a:t>
                      </a:r>
                      <a:endParaRPr sz="2600">
                        <a:solidFill>
                          <a:srgbClr val="FFFFFF"/>
                        </a:solidFill>
                        <a:latin typeface="Tw Cen MT" panose="020B0602020104020603" pitchFamily="34" charset="0"/>
                        <a:ea typeface="Twentieth Century"/>
                        <a:cs typeface="Twentieth Century"/>
                        <a:sym typeface="Twentieth Centur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tcPr>
                </a:tc>
                <a:extLst>
                  <a:ext uri="{0D108BD9-81ED-4DB2-BD59-A6C34878D82A}">
                    <a16:rowId xmlns:a16="http://schemas.microsoft.com/office/drawing/2014/main" val="10003"/>
                  </a:ext>
                </a:extLst>
              </a:tr>
              <a:tr h="447575">
                <a:tc>
                  <a:txBody>
                    <a:bodyPr/>
                    <a:lstStyle/>
                    <a:p>
                      <a:pPr marL="0" lvl="0" indent="0" algn="l" rtl="0">
                        <a:spcBef>
                          <a:spcPts val="0"/>
                        </a:spcBef>
                        <a:spcAft>
                          <a:spcPts val="0"/>
                        </a:spcAft>
                        <a:buNone/>
                      </a:pPr>
                      <a:r>
                        <a:rPr lang="en-GB" sz="2600">
                          <a:solidFill>
                            <a:srgbClr val="FFFFFF"/>
                          </a:solidFill>
                          <a:latin typeface="Tw Cen MT" panose="020B0602020104020603" pitchFamily="34" charset="0"/>
                          <a:ea typeface="Twentieth Century"/>
                          <a:cs typeface="Twentieth Century"/>
                          <a:sym typeface="Twentieth Century"/>
                        </a:rPr>
                        <a:t>Storage network</a:t>
                      </a:r>
                      <a:endParaRPr sz="2600">
                        <a:solidFill>
                          <a:srgbClr val="FFFFFF"/>
                        </a:solidFill>
                        <a:latin typeface="Tw Cen MT" panose="020B0602020104020603" pitchFamily="34" charset="0"/>
                        <a:ea typeface="Twentieth Century"/>
                        <a:cs typeface="Twentieth Century"/>
                        <a:sym typeface="Twentieth Centur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GB" sz="2600">
                          <a:solidFill>
                            <a:srgbClr val="FFFFFF"/>
                          </a:solidFill>
                          <a:latin typeface="Tw Cen MT" panose="020B0602020104020603" pitchFamily="34" charset="0"/>
                          <a:ea typeface="Twentieth Century"/>
                          <a:cs typeface="Twentieth Century"/>
                          <a:sym typeface="Twentieth Century"/>
                        </a:rPr>
                        <a:t>Réseau de stockage</a:t>
                      </a:r>
                      <a:endParaRPr sz="2600">
                        <a:solidFill>
                          <a:srgbClr val="FFFFFF"/>
                        </a:solidFill>
                        <a:latin typeface="Tw Cen MT" panose="020B0602020104020603" pitchFamily="34" charset="0"/>
                        <a:ea typeface="Twentieth Century"/>
                        <a:cs typeface="Twentieth Century"/>
                        <a:sym typeface="Twentieth Centur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tcPr>
                </a:tc>
                <a:extLst>
                  <a:ext uri="{0D108BD9-81ED-4DB2-BD59-A6C34878D82A}">
                    <a16:rowId xmlns:a16="http://schemas.microsoft.com/office/drawing/2014/main" val="10004"/>
                  </a:ext>
                </a:extLst>
              </a:tr>
              <a:tr h="447575">
                <a:tc>
                  <a:txBody>
                    <a:bodyPr/>
                    <a:lstStyle/>
                    <a:p>
                      <a:pPr marL="0" lvl="0" indent="0" algn="l" rtl="0">
                        <a:spcBef>
                          <a:spcPts val="0"/>
                        </a:spcBef>
                        <a:spcAft>
                          <a:spcPts val="0"/>
                        </a:spcAft>
                        <a:buNone/>
                      </a:pPr>
                      <a:r>
                        <a:rPr lang="en-GB" sz="2600">
                          <a:solidFill>
                            <a:srgbClr val="FFFFFF"/>
                          </a:solidFill>
                          <a:latin typeface="Tw Cen MT" panose="020B0602020104020603" pitchFamily="34" charset="0"/>
                          <a:ea typeface="Twentieth Century"/>
                          <a:cs typeface="Twentieth Century"/>
                          <a:sym typeface="Twentieth Century"/>
                        </a:rPr>
                        <a:t>LAN (Local Area Network) </a:t>
                      </a:r>
                      <a:endParaRPr sz="2600">
                        <a:solidFill>
                          <a:srgbClr val="FFFFFF"/>
                        </a:solidFill>
                        <a:latin typeface="Tw Cen MT" panose="020B0602020104020603" pitchFamily="34" charset="0"/>
                        <a:ea typeface="Twentieth Century"/>
                        <a:cs typeface="Twentieth Century"/>
                        <a:sym typeface="Twentieth Centur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GB" sz="2600">
                          <a:solidFill>
                            <a:srgbClr val="FFFFFF"/>
                          </a:solidFill>
                          <a:latin typeface="Tw Cen MT" panose="020B0602020104020603" pitchFamily="34" charset="0"/>
                          <a:ea typeface="Twentieth Century"/>
                          <a:cs typeface="Twentieth Century"/>
                          <a:sym typeface="Twentieth Century"/>
                        </a:rPr>
                        <a:t>Réseau local</a:t>
                      </a:r>
                      <a:endParaRPr sz="2600">
                        <a:solidFill>
                          <a:srgbClr val="FFFFFF"/>
                        </a:solidFill>
                        <a:latin typeface="Tw Cen MT" panose="020B0602020104020603" pitchFamily="34" charset="0"/>
                        <a:ea typeface="Twentieth Century"/>
                        <a:cs typeface="Twentieth Century"/>
                        <a:sym typeface="Twentieth Centur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tcPr>
                </a:tc>
                <a:extLst>
                  <a:ext uri="{0D108BD9-81ED-4DB2-BD59-A6C34878D82A}">
                    <a16:rowId xmlns:a16="http://schemas.microsoft.com/office/drawing/2014/main" val="10005"/>
                  </a:ext>
                </a:extLst>
              </a:tr>
              <a:tr h="753825">
                <a:tc>
                  <a:txBody>
                    <a:bodyPr/>
                    <a:lstStyle/>
                    <a:p>
                      <a:pPr marL="0" lvl="0" indent="0" algn="l" rtl="0">
                        <a:spcBef>
                          <a:spcPts val="0"/>
                        </a:spcBef>
                        <a:spcAft>
                          <a:spcPts val="0"/>
                        </a:spcAft>
                        <a:buNone/>
                      </a:pPr>
                      <a:r>
                        <a:rPr lang="en-GB" sz="2600">
                          <a:solidFill>
                            <a:srgbClr val="FFFFFF"/>
                          </a:solidFill>
                          <a:latin typeface="Tw Cen MT" panose="020B0602020104020603" pitchFamily="34" charset="0"/>
                          <a:ea typeface="Twentieth Century"/>
                          <a:cs typeface="Twentieth Century"/>
                          <a:sym typeface="Twentieth Century"/>
                        </a:rPr>
                        <a:t>WAN (Wide Area Network)</a:t>
                      </a:r>
                      <a:endParaRPr sz="2600">
                        <a:solidFill>
                          <a:srgbClr val="FFFFFF"/>
                        </a:solidFill>
                        <a:latin typeface="Tw Cen MT" panose="020B0602020104020603" pitchFamily="34" charset="0"/>
                        <a:ea typeface="Twentieth Century"/>
                        <a:cs typeface="Twentieth Century"/>
                        <a:sym typeface="Twentieth Centur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GB" sz="2600" dirty="0" err="1">
                          <a:solidFill>
                            <a:srgbClr val="FFFFFF"/>
                          </a:solidFill>
                          <a:latin typeface="Tw Cen MT" panose="020B0602020104020603" pitchFamily="34" charset="0"/>
                          <a:ea typeface="Twentieth Century"/>
                          <a:cs typeface="Twentieth Century"/>
                          <a:sym typeface="Twentieth Century"/>
                        </a:rPr>
                        <a:t>Réseau</a:t>
                      </a:r>
                      <a:r>
                        <a:rPr lang="en-GB" sz="2600" dirty="0">
                          <a:solidFill>
                            <a:srgbClr val="FFFFFF"/>
                          </a:solidFill>
                          <a:latin typeface="Tw Cen MT" panose="020B0602020104020603" pitchFamily="34" charset="0"/>
                          <a:ea typeface="Twentieth Century"/>
                          <a:cs typeface="Twentieth Century"/>
                          <a:sym typeface="Twentieth Century"/>
                        </a:rPr>
                        <a:t> </a:t>
                      </a:r>
                      <a:r>
                        <a:rPr lang="en-GB" sz="2600" dirty="0" err="1">
                          <a:solidFill>
                            <a:srgbClr val="FFFFFF"/>
                          </a:solidFill>
                          <a:latin typeface="Tw Cen MT" panose="020B0602020104020603" pitchFamily="34" charset="0"/>
                          <a:ea typeface="Twentieth Century"/>
                          <a:cs typeface="Twentieth Century"/>
                          <a:sym typeface="Twentieth Century"/>
                        </a:rPr>
                        <a:t>étendu</a:t>
                      </a:r>
                      <a:endParaRPr sz="2600" dirty="0">
                        <a:solidFill>
                          <a:srgbClr val="FFFFFF"/>
                        </a:solidFill>
                        <a:latin typeface="Tw Cen MT" panose="020B0602020104020603" pitchFamily="34" charset="0"/>
                        <a:ea typeface="Twentieth Century"/>
                        <a:cs typeface="Twentieth Century"/>
                        <a:sym typeface="Twentieth Centur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theme/theme1.xml><?xml version="1.0" encoding="utf-8"?>
<a:theme xmlns:a="http://schemas.openxmlformats.org/drawingml/2006/main" name="Circuit">
  <a:themeElements>
    <a:clrScheme name="Circuit">
      <a:dk1>
        <a:srgbClr val="000000"/>
      </a:dk1>
      <a:lt1>
        <a:srgbClr val="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ircuit">
  <a:themeElements>
    <a:clrScheme name="Circuit">
      <a:dk1>
        <a:srgbClr val="000000"/>
      </a:dk1>
      <a:lt1>
        <a:srgbClr val="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574</Words>
  <Application>Microsoft Office PowerPoint</Application>
  <PresentationFormat>Grand écran</PresentationFormat>
  <Paragraphs>77</Paragraphs>
  <Slides>10</Slides>
  <Notes>10</Notes>
  <HiddenSlides>0</HiddenSlides>
  <MMClips>0</MMClips>
  <ScaleCrop>false</ScaleCrop>
  <HeadingPairs>
    <vt:vector size="6" baseType="variant">
      <vt:variant>
        <vt:lpstr>Polices utilisées</vt:lpstr>
      </vt:variant>
      <vt:variant>
        <vt:i4>3</vt:i4>
      </vt:variant>
      <vt:variant>
        <vt:lpstr>Thème</vt:lpstr>
      </vt:variant>
      <vt:variant>
        <vt:i4>2</vt:i4>
      </vt:variant>
      <vt:variant>
        <vt:lpstr>Titres des diapositives</vt:lpstr>
      </vt:variant>
      <vt:variant>
        <vt:i4>10</vt:i4>
      </vt:variant>
    </vt:vector>
  </HeadingPairs>
  <TitlesOfParts>
    <vt:vector size="15" baseType="lpstr">
      <vt:lpstr>Arial</vt:lpstr>
      <vt:lpstr>Tw Cen MT</vt:lpstr>
      <vt:lpstr>Twentieth Century</vt:lpstr>
      <vt:lpstr>Circuit</vt:lpstr>
      <vt:lpstr>Circuit</vt:lpstr>
      <vt:lpstr>LA BAIE DE STOCKAGE</vt:lpstr>
      <vt:lpstr>DÉFINITION</vt:lpstr>
      <vt:lpstr>COMPOSANTS</vt:lpstr>
      <vt:lpstr>COMPOSANTS</vt:lpstr>
      <vt:lpstr>UTILISATEURS</vt:lpstr>
      <vt:lpstr>CONCLUSION</vt:lpstr>
      <vt:lpstr>TEXTE À TRADUIRE</vt:lpstr>
      <vt:lpstr>Présentation PowerPoint</vt:lpstr>
      <vt:lpstr>Présentation PowerPoint</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BAIE DE STOCKAGE</dc:title>
  <dc:creator>Cléo</dc:creator>
  <cp:lastModifiedBy>Cléo Huet</cp:lastModifiedBy>
  <cp:revision>1</cp:revision>
  <dcterms:modified xsi:type="dcterms:W3CDTF">2021-01-31T16:13:06Z</dcterms:modified>
</cp:coreProperties>
</file>