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280" r:id="rId6"/>
    <p:sldId id="281" r:id="rId7"/>
    <p:sldId id="282" r:id="rId8"/>
    <p:sldId id="283" r:id="rId9"/>
    <p:sldId id="284" r:id="rId10"/>
    <p:sldId id="288" r:id="rId11"/>
    <p:sldId id="287" r:id="rId12"/>
    <p:sldId id="285" r:id="rId13"/>
    <p:sldId id="286" r:id="rId14"/>
    <p:sldId id="289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12/02/2023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12/02/2023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980" y="2233761"/>
            <a:ext cx="3485072" cy="2390477"/>
          </a:xfrm>
        </p:spPr>
        <p:txBody>
          <a:bodyPr rtlCol="0">
            <a:noAutofit/>
          </a:bodyPr>
          <a:lstStyle/>
          <a:p>
            <a:r>
              <a:rPr lang="es-CO" b="1" dirty="0"/>
              <a:t>Les registres de </a:t>
            </a:r>
            <a:r>
              <a:rPr lang="es-CO" b="1" dirty="0" err="1"/>
              <a:t>langue</a:t>
            </a:r>
            <a:r>
              <a:rPr lang="es-CO" b="1" dirty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70ECF-AC09-D426-8F65-4148EA28A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920" y="1137920"/>
            <a:ext cx="9672807" cy="2460421"/>
          </a:xfrm>
        </p:spPr>
        <p:txBody>
          <a:bodyPr>
            <a:normAutofit/>
          </a:bodyPr>
          <a:lstStyle/>
          <a:p>
            <a:r>
              <a:rPr lang="es-CO" dirty="0" err="1"/>
              <a:t>L’embarcation</a:t>
            </a:r>
            <a:r>
              <a:rPr lang="es-CO" dirty="0"/>
              <a:t> a sombré </a:t>
            </a:r>
            <a:r>
              <a:rPr lang="es-CO" dirty="0" err="1"/>
              <a:t>dans</a:t>
            </a:r>
            <a:r>
              <a:rPr lang="es-CO" dirty="0"/>
              <a:t> les </a:t>
            </a:r>
            <a:r>
              <a:rPr lang="es-CO" dirty="0" err="1"/>
              <a:t>flots</a:t>
            </a:r>
            <a:r>
              <a:rPr lang="es-CO" dirty="0"/>
              <a:t>.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E346D4-5403-C020-9E1E-7A990904D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55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8C409-F8E3-719D-0527-940AF7516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/>
              <a:t>Est</a:t>
            </a:r>
            <a:r>
              <a:rPr lang="es-CO" dirty="0"/>
              <a:t>-ce que tu as </a:t>
            </a:r>
            <a:r>
              <a:rPr lang="es-CO" dirty="0" err="1"/>
              <a:t>compris</a:t>
            </a:r>
            <a:r>
              <a:rPr lang="es-CO" dirty="0"/>
              <a:t>?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95462-9B45-3FD1-59E1-68DD74898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7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38421-C61F-6A9B-E7FE-5223ECC4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0FC7D-4A3E-7D25-9AD4-79EABFFC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CO" sz="5400" dirty="0"/>
              <a:t>Tu es </a:t>
            </a:r>
            <a:r>
              <a:rPr lang="es-CO" sz="5400" dirty="0" err="1"/>
              <a:t>mon</a:t>
            </a:r>
            <a:r>
              <a:rPr lang="es-CO" sz="5400" dirty="0"/>
              <a:t> </a:t>
            </a:r>
            <a:r>
              <a:rPr lang="es-CO" sz="5400" dirty="0" err="1"/>
              <a:t>copain</a:t>
            </a:r>
            <a:r>
              <a:rPr lang="es-CO" sz="5400" dirty="0"/>
              <a:t>, non?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4648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226F5-1E0D-51EB-47E8-86950CB71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444420"/>
            <a:ext cx="9440034" cy="1828801"/>
          </a:xfrm>
        </p:spPr>
        <p:txBody>
          <a:bodyPr>
            <a:normAutofit/>
          </a:bodyPr>
          <a:lstStyle/>
          <a:p>
            <a:r>
              <a:rPr lang="es-CO" dirty="0" err="1"/>
              <a:t>Cessez</a:t>
            </a:r>
            <a:r>
              <a:rPr lang="es-CO" dirty="0"/>
              <a:t> de </a:t>
            </a:r>
            <a:r>
              <a:rPr lang="es-CO" dirty="0" err="1"/>
              <a:t>vous</a:t>
            </a:r>
            <a:r>
              <a:rPr lang="es-CO" dirty="0"/>
              <a:t> </a:t>
            </a:r>
            <a:r>
              <a:rPr lang="es-CO" dirty="0" err="1"/>
              <a:t>quereller</a:t>
            </a:r>
            <a:r>
              <a:rPr lang="es-CO" dirty="0"/>
              <a:t> !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CA8BAA-4D85-286D-6C90-408EA6CC0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76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5F1D2-0CF7-C725-EB0D-11E49D51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C82A1-08D5-D727-325F-C36014FA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CO" sz="5400" dirty="0"/>
              <a:t>Le </a:t>
            </a:r>
            <a:r>
              <a:rPr lang="es-CO" sz="5400" dirty="0" err="1"/>
              <a:t>mec</a:t>
            </a:r>
            <a:r>
              <a:rPr lang="es-CO" sz="5400" dirty="0"/>
              <a:t> a </a:t>
            </a:r>
            <a:r>
              <a:rPr lang="es-CO" sz="5400" dirty="0" err="1"/>
              <a:t>flingué</a:t>
            </a:r>
            <a:r>
              <a:rPr lang="es-CO" sz="5400" dirty="0"/>
              <a:t> mes pompes.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91335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62C50-16E3-219C-604A-841D0E50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351AFA-A114-8426-196A-4847F713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CO" sz="5400" dirty="0" err="1"/>
              <a:t>J’ai</a:t>
            </a:r>
            <a:r>
              <a:rPr lang="es-CO" sz="5400" dirty="0"/>
              <a:t> des </a:t>
            </a:r>
            <a:r>
              <a:rPr lang="es-CO" sz="5400" dirty="0" err="1"/>
              <a:t>sentiments</a:t>
            </a:r>
            <a:r>
              <a:rPr lang="es-CO" sz="5400" dirty="0"/>
              <a:t> </a:t>
            </a:r>
            <a:r>
              <a:rPr lang="es-CO" sz="5400" dirty="0" err="1"/>
              <a:t>profonds</a:t>
            </a:r>
            <a:r>
              <a:rPr lang="es-CO" sz="5400" dirty="0"/>
              <a:t> et </a:t>
            </a:r>
            <a:r>
              <a:rPr lang="es-CO" sz="5400" dirty="0" err="1"/>
              <a:t>sincères</a:t>
            </a:r>
            <a:r>
              <a:rPr lang="es-CO" sz="5400" dirty="0"/>
              <a:t> à </a:t>
            </a:r>
            <a:r>
              <a:rPr lang="es-CO" sz="5400" dirty="0" err="1"/>
              <a:t>votre</a:t>
            </a:r>
            <a:r>
              <a:rPr lang="es-CO" sz="5400" dirty="0"/>
              <a:t> </a:t>
            </a:r>
            <a:r>
              <a:rPr lang="es-CO" sz="5400" dirty="0" err="1"/>
              <a:t>égard</a:t>
            </a:r>
            <a:r>
              <a:rPr lang="es-CO" sz="5400" dirty="0"/>
              <a:t>.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80572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E3269-159A-2A78-FABD-172E54E3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2C743-6B80-CAD4-A752-C5B9EE0E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15" y="2178050"/>
            <a:ext cx="10353762" cy="3714749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CO" sz="5400" dirty="0"/>
              <a:t>Le </a:t>
            </a:r>
            <a:r>
              <a:rPr lang="es-CO" sz="5400" dirty="0" err="1"/>
              <a:t>flic</a:t>
            </a:r>
            <a:r>
              <a:rPr lang="es-CO" sz="5400" dirty="0"/>
              <a:t> </a:t>
            </a:r>
            <a:r>
              <a:rPr lang="es-CO" sz="5400" dirty="0" err="1"/>
              <a:t>vous</a:t>
            </a:r>
            <a:r>
              <a:rPr lang="es-CO" sz="5400" dirty="0"/>
              <a:t> a </a:t>
            </a:r>
            <a:r>
              <a:rPr lang="es-CO" sz="5400" dirty="0" err="1"/>
              <a:t>collé</a:t>
            </a:r>
            <a:r>
              <a:rPr lang="es-CO" sz="5400" dirty="0"/>
              <a:t> une </a:t>
            </a:r>
            <a:r>
              <a:rPr lang="es-CO" sz="5400" dirty="0" err="1"/>
              <a:t>prune</a:t>
            </a:r>
            <a:r>
              <a:rPr lang="es-CO" sz="5400" dirty="0"/>
              <a:t>?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40372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0B3DF-0372-156E-8A3E-767C44C4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636DD5-798C-F626-309F-20796628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CO" sz="5400" dirty="0" err="1"/>
              <a:t>J’cassais</a:t>
            </a:r>
            <a:r>
              <a:rPr lang="es-CO" sz="5400" dirty="0"/>
              <a:t> la dalle </a:t>
            </a:r>
            <a:r>
              <a:rPr lang="es-CO" sz="5400" dirty="0" err="1"/>
              <a:t>quand</a:t>
            </a:r>
            <a:r>
              <a:rPr lang="es-CO" sz="5400" dirty="0"/>
              <a:t> </a:t>
            </a:r>
            <a:r>
              <a:rPr lang="es-CO" sz="5400" dirty="0" err="1"/>
              <a:t>j’l’ai</a:t>
            </a:r>
            <a:r>
              <a:rPr lang="es-CO" sz="5400" dirty="0"/>
              <a:t> </a:t>
            </a:r>
            <a:r>
              <a:rPr lang="es-CO" sz="5400" dirty="0" err="1"/>
              <a:t>vue</a:t>
            </a:r>
            <a:r>
              <a:rPr lang="es-CO" sz="5400" dirty="0"/>
              <a:t>, la nana </a:t>
            </a:r>
            <a:r>
              <a:rPr lang="es-CO" sz="5400" dirty="0" err="1"/>
              <a:t>qu’j’ai</a:t>
            </a:r>
            <a:r>
              <a:rPr lang="es-CO" sz="5400" dirty="0"/>
              <a:t> </a:t>
            </a:r>
            <a:r>
              <a:rPr lang="es-CO" sz="5400" dirty="0" err="1"/>
              <a:t>dans</a:t>
            </a:r>
            <a:r>
              <a:rPr lang="es-CO" sz="5400" dirty="0"/>
              <a:t> la </a:t>
            </a:r>
            <a:r>
              <a:rPr lang="es-CO" sz="5400" dirty="0" err="1"/>
              <a:t>peau</a:t>
            </a:r>
            <a:r>
              <a:rPr lang="es-CO" sz="5400" dirty="0"/>
              <a:t>.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78088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884AF-808E-BF26-69CA-EE3F3180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E5385-643E-C82C-F3AD-0B10E359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CO" sz="5400" dirty="0"/>
              <a:t>La maman a </a:t>
            </a:r>
            <a:r>
              <a:rPr lang="es-CO" sz="5400" dirty="0" err="1"/>
              <a:t>grondé</a:t>
            </a:r>
            <a:r>
              <a:rPr lang="es-CO" sz="5400" dirty="0"/>
              <a:t> </a:t>
            </a:r>
            <a:r>
              <a:rPr lang="es-CO" sz="5400" dirty="0" err="1"/>
              <a:t>sa</a:t>
            </a:r>
            <a:r>
              <a:rPr lang="es-CO" sz="5400" dirty="0"/>
              <a:t> </a:t>
            </a:r>
            <a:r>
              <a:rPr lang="es-CO" sz="5400" dirty="0" err="1"/>
              <a:t>fille</a:t>
            </a:r>
            <a:r>
              <a:rPr lang="es-CO" sz="5400" dirty="0"/>
              <a:t>.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15492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E3CD7-A775-32F0-8353-CD52C8D9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133" y="1454580"/>
            <a:ext cx="9440034" cy="1828801"/>
          </a:xfrm>
        </p:spPr>
        <p:txBody>
          <a:bodyPr>
            <a:normAutofit/>
          </a:bodyPr>
          <a:lstStyle/>
          <a:p>
            <a:r>
              <a:rPr lang="es-CO" dirty="0"/>
              <a:t>Je </a:t>
            </a:r>
            <a:r>
              <a:rPr lang="es-CO" dirty="0" err="1"/>
              <a:t>m’en</a:t>
            </a:r>
            <a:r>
              <a:rPr lang="es-CO" dirty="0"/>
              <a:t> </a:t>
            </a:r>
            <a:r>
              <a:rPr lang="es-CO" dirty="0" err="1"/>
              <a:t>fous</a:t>
            </a:r>
            <a:r>
              <a:rPr lang="es-CO" dirty="0"/>
              <a:t>.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F59AA8-B35E-D78F-C295-562D4AFF5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240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{FCFC3C65-B8A9-4EF1-B047-1C0743B7BEFD}tf55705232_win32</Template>
  <TotalTime>52</TotalTime>
  <Words>80</Words>
  <Application>Microsoft Office PowerPoint</Application>
  <PresentationFormat>Grand écran</PresentationFormat>
  <Paragraphs>12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Goudy Old Style</vt:lpstr>
      <vt:lpstr>Wingdings 2</vt:lpstr>
      <vt:lpstr>SlateVTI</vt:lpstr>
      <vt:lpstr>Les registres de langue </vt:lpstr>
      <vt:lpstr>Présentation PowerPoint</vt:lpstr>
      <vt:lpstr>Cessez de vous quereller 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 m’en fous. </vt:lpstr>
      <vt:lpstr>L’embarcation a sombré dans les flots. </vt:lpstr>
      <vt:lpstr>Est-ce que tu as compris?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registres de langue </dc:title>
  <dc:creator>Yoann LE FAOU</dc:creator>
  <cp:lastModifiedBy>Yoann LE FAOU</cp:lastModifiedBy>
  <cp:revision>1</cp:revision>
  <dcterms:created xsi:type="dcterms:W3CDTF">2023-02-12T18:55:55Z</dcterms:created>
  <dcterms:modified xsi:type="dcterms:W3CDTF">2023-02-12T19:48:36Z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