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 Slab" charset="0"/>
      <p:regular r:id="rId11"/>
      <p:bold r:id="rId12"/>
    </p:embeddedFont>
    <p:embeddedFont>
      <p:font typeface="Roboto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DB6FFE6-A18D-4004-93A1-8EA90FEBCF33}">
  <a:tblStyle styleId="{1DB6FFE6-A18D-4004-93A1-8EA90FEBCF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-63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80855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e2eca85c6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e2eca85c6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416b291e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416b291e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416b291e6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416b291e6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416b291e6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416b291e6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416b291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416b291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416b291e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416b291e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416b291e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416b291e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hatis.techtarget.com/definition/serve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demus.fr/2019/09/17/lhebergement-dun-site-cest-quoi/" TargetMode="External"/><Relationship Id="rId13" Type="http://schemas.openxmlformats.org/officeDocument/2006/relationships/hyperlink" Target="https://www.ionos.fr/digitalguide/serveur/know-how/fileserver/" TargetMode="External"/><Relationship Id="rId3" Type="http://schemas.openxmlformats.org/officeDocument/2006/relationships/hyperlink" Target="https://www.ionos.fr/digitalguide/serveur/know-how/quest-ce-quun-serveur-une-notion-deux-definitions/" TargetMode="External"/><Relationship Id="rId7" Type="http://schemas.openxmlformats.org/officeDocument/2006/relationships/hyperlink" Target="https://hebergeurs.top/serveur-dedie-definition" TargetMode="External"/><Relationship Id="rId12" Type="http://schemas.openxmlformats.org/officeDocument/2006/relationships/hyperlink" Target="https://iweb.com/fr/blog/introduction-aux-serveurs-de-base-de-donne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echno-science.net/definition/3743.html" TargetMode="External"/><Relationship Id="rId11" Type="http://schemas.openxmlformats.org/officeDocument/2006/relationships/hyperlink" Target="https://waytolearnx.com/2018/09/difference-entre-serveur-dapplication-et-serveur-web.html" TargetMode="External"/><Relationship Id="rId5" Type="http://schemas.openxmlformats.org/officeDocument/2006/relationships/hyperlink" Target="https://pixees.fr/informatiquelycee/n_site/nsi_prem_clsv.html" TargetMode="External"/><Relationship Id="rId10" Type="http://schemas.openxmlformats.org/officeDocument/2006/relationships/hyperlink" Target="https://www.ionos.fr/digitalguide/serveur/know-how/serveur-web-definition-bases-astuces-et-logiciels/" TargetMode="External"/><Relationship Id="rId4" Type="http://schemas.openxmlformats.org/officeDocument/2006/relationships/hyperlink" Target="https://www.commentcamarche.net/contents/222-environnement-client-serveur" TargetMode="External"/><Relationship Id="rId9" Type="http://schemas.openxmlformats.org/officeDocument/2006/relationships/hyperlink" Target="https://www.techopedia.com/definition/23735/server-softw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serveurs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Marché de la science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Qu’est ce qu’un serveur ?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57800"/>
            <a:ext cx="1278900" cy="4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Ordinateur </a:t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7400" y="1622225"/>
            <a:ext cx="4471274" cy="25151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1930950" y="1952500"/>
            <a:ext cx="1278900" cy="4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Réseau 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492675" y="2632425"/>
            <a:ext cx="1278900" cy="4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Client 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2854875" y="2870550"/>
            <a:ext cx="1278900" cy="4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Routeur 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854625" y="3365250"/>
            <a:ext cx="1278900" cy="4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Hardware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2302425" y="3859950"/>
            <a:ext cx="1278900" cy="4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Software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 ça fonctionne ?</a:t>
            </a: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2602800" cy="51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Modèle client/serveur</a:t>
            </a:r>
            <a:endParaRPr/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7022" y="1435300"/>
            <a:ext cx="4779599" cy="31879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1016550" y="3000375"/>
            <a:ext cx="2374200" cy="4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Programmes clients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616500" y="2188550"/>
            <a:ext cx="2374200" cy="4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Requête</a:t>
            </a:r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2369100" y="2411775"/>
            <a:ext cx="1345500" cy="4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Données</a:t>
            </a: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2026200" y="4276725"/>
            <a:ext cx="2374200" cy="4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Baies serveur</a:t>
            </a:r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121200" y="3676650"/>
            <a:ext cx="2764800" cy="51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Ressources centralisées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Hebergeur</a:t>
            </a:r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1907700" cy="5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Serveur matériel</a:t>
            </a:r>
            <a:endParaRPr/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650" y="1767951"/>
            <a:ext cx="4564002" cy="252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2130975" y="1947025"/>
            <a:ext cx="1907700" cy="5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Serveur dédié</a:t>
            </a:r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1"/>
          </p:nvPr>
        </p:nvSpPr>
        <p:spPr>
          <a:xfrm>
            <a:off x="768900" y="2355425"/>
            <a:ext cx="1907700" cy="5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Site web</a:t>
            </a:r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1235625" y="2784050"/>
            <a:ext cx="2231400" cy="5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Serveur mutualisé</a:t>
            </a: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435525" y="3352850"/>
            <a:ext cx="717000" cy="5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VPS</a:t>
            </a:r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969125" y="3593675"/>
            <a:ext cx="2231400" cy="5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Cloud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768900" y="4222325"/>
            <a:ext cx="2231400" cy="5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Parc de serveurs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Serveur logiciel </a:t>
            </a:r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2660100" cy="5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Logiciel de serveur web</a:t>
            </a:r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4572000" y="1806900"/>
            <a:ext cx="3536400" cy="6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Logiciel de serveur d’application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78350" y="2548625"/>
            <a:ext cx="6470100" cy="7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Logiciel de serveur de gestion de base de données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4492350" y="3333850"/>
            <a:ext cx="3695700" cy="6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Logiciel de serveur de fichiers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49850" y="3943750"/>
            <a:ext cx="5927100" cy="6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Logiciel de serveur de nuage informatique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Texte à traduire 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10000"/>
          </a:bodyPr>
          <a:lstStyle/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343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There are both similarities and differences between desktop computers and servers. Most servers are based on X86/X64 CPUs and can run the same code as an X86/X64 desktop computer. Unlike most desktop computers, however, physical servers often include multiple CPU sockets and error correcting memory. Servers also generally support a far greater quantity of memory than most desktop computers.</a:t>
            </a:r>
            <a:endParaRPr sz="3439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" sz="343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Because server hardware typically runs mission-critical workloads, server hardware manufacturers design servers to support redundant components. A server might for instance be equipped with redundant power supplies and redundant network interfaces. These redundant components allow a server to continue to function even if a key component fails.</a:t>
            </a:r>
            <a:endParaRPr sz="3439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" sz="343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Server hardware also differs from desktop hardware in terms of its form factor. Modern desktop computers often exist as mini towers, designed to be placed under a desk. Although there are still some vendors that offer tower servers, most servers are designed to be rack mounted. […]</a:t>
            </a:r>
            <a:endParaRPr sz="3439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" sz="3439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Another key difference between desktop computer and a server is the operation system. A desktop operating system might be able to perform some server-like functionality but isn’t designed or licensed to take the place of a server operating system. Windows 10, for example, is a desktop operating system. Some Windows 10 editions include Hyper-V, Microsoft’s virtual machine platform. Even though both Windows 10 and Windows Server can run Hyper-V, Windows 10’s hypervisor is intended to be primarily used for development purposes, whereas the version of Hyper-V included with Windows Server is designed for running production virtual servers.</a:t>
            </a:r>
            <a:endParaRPr sz="3439">
              <a:solidFill>
                <a:srgbClr val="FFFFF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Source : </a:t>
            </a:r>
            <a:r>
              <a:rPr lang="en" sz="3500" u="sng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https://whatis.techtarget.com/definition/server</a:t>
            </a:r>
            <a:r>
              <a:rPr lang="en" sz="3500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500">
              <a:solidFill>
                <a:srgbClr val="B7B7B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Glossaire</a:t>
            </a:r>
            <a:endParaRPr/>
          </a:p>
        </p:txBody>
      </p:sp>
      <p:graphicFrame>
        <p:nvGraphicFramePr>
          <p:cNvPr id="123" name="Google Shape;123;p19"/>
          <p:cNvGraphicFramePr/>
          <p:nvPr/>
        </p:nvGraphicFramePr>
        <p:xfrm>
          <a:off x="433050" y="1327600"/>
          <a:ext cx="8368200" cy="3861756"/>
        </p:xfrm>
        <a:graphic>
          <a:graphicData uri="http://schemas.openxmlformats.org/drawingml/2006/table">
            <a:tbl>
              <a:tblPr>
                <a:noFill/>
                <a:tableStyleId>{1DB6FFE6-A18D-4004-93A1-8EA90FEBCF33}</a:tableStyleId>
              </a:tblPr>
              <a:tblGrid>
                <a:gridCol w="4184100"/>
                <a:gridCol w="4184100"/>
              </a:tblGrid>
              <a:tr h="299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FFFFFF"/>
                          </a:solidFill>
                        </a:rPr>
                        <a:t>FRANÇAIS</a:t>
                      </a:r>
                      <a:endParaRPr sz="12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rgbClr val="FFFFFF"/>
                          </a:solidFill>
                        </a:rPr>
                        <a:t>ANGLAIS</a:t>
                      </a:r>
                      <a:endParaRPr sz="13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2209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Adresse IP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Baie serveur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Centre de donnée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Hébergement dédié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Hébergement mutualisé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Hébergeur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Logiciel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Matériel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Modèle client-serveur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Parc de serveurs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Port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Réseau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Requête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Routeur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Serveur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Serveur virtuel privé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IP address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Server cabinet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Data center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Dedicated hosting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Shared hosting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Host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Software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Hardware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Client/Server model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Server park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Port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Network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Query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Router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Server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</a:rPr>
                        <a:t>Virtual private server (VPS)</a:t>
                      </a:r>
                      <a:endParaRPr sz="11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https://www.ionos.fr/digitalguide/serveur/know-how/quest-ce-quun-serveur-une-notion-deux-definitions/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https://www.commentcamarche.net/contents/222-environnement-client-serveur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https://pixees.fr/informatiquelycee/n_site/nsi_prem_clsv.html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https://www.techno-science.net/definition/3743.html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https://hebergeurs.top/serveur-dedie-definition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https://www.youdemus.fr/2019/09/17/lhebergement-dun-site-cest-quoi/</a:t>
            </a:r>
            <a:endParaRPr sz="14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https://www.techopedia.com/definition/23735/server-software</a:t>
            </a: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https://www.ionos.fr/digitalguide/serveur/know-how/serveur-web-definition-bases-astuces-et-logiciels/</a:t>
            </a: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https://waytolearnx.com/2018/09/difference-entre-serveur-dapplication-et-serveur-web.html</a:t>
            </a: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https://iweb.com/fr/blog/introduction-aux-serveurs-de-base-de-donnees</a:t>
            </a:r>
            <a:r>
              <a:rPr lang="en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1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https://www.ionos.fr/digitalguide/serveur/know-how/fileserver/</a:t>
            </a:r>
            <a:endParaRPr sz="1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Affichage à l'écran (16:9)</PresentationFormat>
  <Paragraphs>83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Roboto Slab</vt:lpstr>
      <vt:lpstr>Roboto</vt:lpstr>
      <vt:lpstr>Marina</vt:lpstr>
      <vt:lpstr>Les serveurs</vt:lpstr>
      <vt:lpstr>Qu’est ce qu’un serveur ?</vt:lpstr>
      <vt:lpstr>Comment ça fonctionne ?</vt:lpstr>
      <vt:lpstr>Hebergeur</vt:lpstr>
      <vt:lpstr>Serveur logiciel </vt:lpstr>
      <vt:lpstr>Texte à traduire </vt:lpstr>
      <vt:lpstr>Glossaire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serveurs</dc:title>
  <dc:creator>Gaelle Phuez</dc:creator>
  <cp:lastModifiedBy>Gaelle Phuez</cp:lastModifiedBy>
  <cp:revision>1</cp:revision>
  <dcterms:modified xsi:type="dcterms:W3CDTF">2021-01-24T20:23:14Z</dcterms:modified>
</cp:coreProperties>
</file>