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65186-2441-4573-9316-D75DE9B7F05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F5D8394-7ADD-4C93-A90E-E5368E05B2C7}">
      <dgm:prSet/>
      <dgm:spPr/>
      <dgm:t>
        <a:bodyPr/>
        <a:lstStyle/>
        <a:p>
          <a:r>
            <a:rPr lang="fr-FR"/>
            <a:t>3 facultés</a:t>
          </a:r>
          <a:endParaRPr lang="en-US"/>
        </a:p>
      </dgm:t>
    </dgm:pt>
    <dgm:pt modelId="{6B45D00A-2771-44D2-AA1C-C4A087919471}" type="parTrans" cxnId="{58C69386-F000-4FF0-99DB-90A27E0B8353}">
      <dgm:prSet/>
      <dgm:spPr/>
      <dgm:t>
        <a:bodyPr/>
        <a:lstStyle/>
        <a:p>
          <a:endParaRPr lang="en-US"/>
        </a:p>
      </dgm:t>
    </dgm:pt>
    <dgm:pt modelId="{1B95F3DD-01B9-45E9-86BF-C6AAE506EA8E}" type="sibTrans" cxnId="{58C69386-F000-4FF0-99DB-90A27E0B8353}">
      <dgm:prSet/>
      <dgm:spPr/>
      <dgm:t>
        <a:bodyPr/>
        <a:lstStyle/>
        <a:p>
          <a:endParaRPr lang="en-US"/>
        </a:p>
      </dgm:t>
    </dgm:pt>
    <dgm:pt modelId="{BD7326C0-7264-418A-8210-B88B301361E1}">
      <dgm:prSet/>
      <dgm:spPr/>
      <dgm:t>
        <a:bodyPr/>
        <a:lstStyle/>
        <a:p>
          <a:r>
            <a:rPr lang="fr-FR"/>
            <a:t>Faculté internationale</a:t>
          </a:r>
          <a:endParaRPr lang="en-US"/>
        </a:p>
      </dgm:t>
    </dgm:pt>
    <dgm:pt modelId="{EF44282D-86FD-4AA9-BFD5-752C55A8DD68}" type="parTrans" cxnId="{4929F72C-16E1-4037-8DE8-20C0FCB42C56}">
      <dgm:prSet/>
      <dgm:spPr/>
      <dgm:t>
        <a:bodyPr/>
        <a:lstStyle/>
        <a:p>
          <a:endParaRPr lang="en-US"/>
        </a:p>
      </dgm:t>
    </dgm:pt>
    <dgm:pt modelId="{141087B7-F4AB-485C-B9F1-DEB4B58203E7}" type="sibTrans" cxnId="{4929F72C-16E1-4037-8DE8-20C0FCB42C56}">
      <dgm:prSet/>
      <dgm:spPr/>
      <dgm:t>
        <a:bodyPr/>
        <a:lstStyle/>
        <a:p>
          <a:endParaRPr lang="en-US"/>
        </a:p>
      </dgm:t>
    </dgm:pt>
    <dgm:pt modelId="{9B797515-016E-4F69-A519-2C1E084E402F}">
      <dgm:prSet/>
      <dgm:spPr/>
      <dgm:t>
        <a:bodyPr/>
        <a:lstStyle/>
        <a:p>
          <a:r>
            <a:rPr lang="fr-FR"/>
            <a:t>Faculté d’arts</a:t>
          </a:r>
          <a:endParaRPr lang="en-US"/>
        </a:p>
      </dgm:t>
    </dgm:pt>
    <dgm:pt modelId="{C87DE394-F0DE-4B57-8629-32947CA6C888}" type="parTrans" cxnId="{8B61FA22-8941-4C58-8A19-B1753E51BF91}">
      <dgm:prSet/>
      <dgm:spPr/>
      <dgm:t>
        <a:bodyPr/>
        <a:lstStyle/>
        <a:p>
          <a:endParaRPr lang="en-US"/>
        </a:p>
      </dgm:t>
    </dgm:pt>
    <dgm:pt modelId="{5D1C2233-0736-42F1-8648-9C078FE8A6DF}" type="sibTrans" cxnId="{8B61FA22-8941-4C58-8A19-B1753E51BF91}">
      <dgm:prSet/>
      <dgm:spPr/>
      <dgm:t>
        <a:bodyPr/>
        <a:lstStyle/>
        <a:p>
          <a:endParaRPr lang="en-US"/>
        </a:p>
      </dgm:t>
    </dgm:pt>
    <dgm:pt modelId="{486D9EA2-E42B-4E23-919E-52027282BD1F}">
      <dgm:prSet/>
      <dgm:spPr/>
      <dgm:t>
        <a:bodyPr/>
        <a:lstStyle/>
        <a:p>
          <a:r>
            <a:rPr lang="fr-FR"/>
            <a:t>(Faculté d’informatique)</a:t>
          </a:r>
          <a:endParaRPr lang="en-US"/>
        </a:p>
      </dgm:t>
    </dgm:pt>
    <dgm:pt modelId="{C7AA58E9-0AB8-412B-8468-89726ADA6BF0}" type="parTrans" cxnId="{AD096858-2F9B-49EA-9732-A1B014B1ADB4}">
      <dgm:prSet/>
      <dgm:spPr/>
      <dgm:t>
        <a:bodyPr/>
        <a:lstStyle/>
        <a:p>
          <a:endParaRPr lang="en-US"/>
        </a:p>
      </dgm:t>
    </dgm:pt>
    <dgm:pt modelId="{82B96350-B9ED-429B-BC4D-9D1CE2B34405}" type="sibTrans" cxnId="{AD096858-2F9B-49EA-9732-A1B014B1ADB4}">
      <dgm:prSet/>
      <dgm:spPr/>
      <dgm:t>
        <a:bodyPr/>
        <a:lstStyle/>
        <a:p>
          <a:endParaRPr lang="en-US"/>
        </a:p>
      </dgm:t>
    </dgm:pt>
    <dgm:pt modelId="{C4557CE7-F67A-468F-8EFE-E984BB023CA9}">
      <dgm:prSet/>
      <dgm:spPr/>
      <dgm:t>
        <a:bodyPr/>
        <a:lstStyle/>
        <a:p>
          <a:r>
            <a:rPr lang="fr-FR"/>
            <a:t>Cours de japonais obligatoires</a:t>
          </a:r>
          <a:endParaRPr lang="en-US"/>
        </a:p>
      </dgm:t>
    </dgm:pt>
    <dgm:pt modelId="{F61510B4-4692-4C32-A17F-9F4AC2CCFC2F}" type="parTrans" cxnId="{53B4AA5C-76C5-45EE-8121-0CDEFD05327F}">
      <dgm:prSet/>
      <dgm:spPr/>
      <dgm:t>
        <a:bodyPr/>
        <a:lstStyle/>
        <a:p>
          <a:endParaRPr lang="en-US"/>
        </a:p>
      </dgm:t>
    </dgm:pt>
    <dgm:pt modelId="{6CFF5210-1969-4A87-87F2-340B9E98443F}" type="sibTrans" cxnId="{53B4AA5C-76C5-45EE-8121-0CDEFD05327F}">
      <dgm:prSet/>
      <dgm:spPr/>
      <dgm:t>
        <a:bodyPr/>
        <a:lstStyle/>
        <a:p>
          <a:endParaRPr lang="en-US"/>
        </a:p>
      </dgm:t>
    </dgm:pt>
    <dgm:pt modelId="{606373ED-64C9-4B1F-B454-609A1B75E821}">
      <dgm:prSet/>
      <dgm:spPr/>
      <dgm:t>
        <a:bodyPr/>
        <a:lstStyle/>
        <a:p>
          <a:r>
            <a:rPr lang="fr-FR"/>
            <a:t>2 cours d’1h30 par semaine</a:t>
          </a:r>
          <a:endParaRPr lang="en-US"/>
        </a:p>
      </dgm:t>
    </dgm:pt>
    <dgm:pt modelId="{376FE9A7-80C8-4411-AFB0-DC3559632016}" type="parTrans" cxnId="{62644A9F-C26E-47C0-9401-09AC2F0C51D7}">
      <dgm:prSet/>
      <dgm:spPr/>
      <dgm:t>
        <a:bodyPr/>
        <a:lstStyle/>
        <a:p>
          <a:endParaRPr lang="en-US"/>
        </a:p>
      </dgm:t>
    </dgm:pt>
    <dgm:pt modelId="{D79E7307-2848-4303-A3B8-1E71B7020D49}" type="sibTrans" cxnId="{62644A9F-C26E-47C0-9401-09AC2F0C51D7}">
      <dgm:prSet/>
      <dgm:spPr/>
      <dgm:t>
        <a:bodyPr/>
        <a:lstStyle/>
        <a:p>
          <a:endParaRPr lang="en-US"/>
        </a:p>
      </dgm:t>
    </dgm:pt>
    <dgm:pt modelId="{31E25BF1-9B6A-400A-AFCE-50FADD0C1A7C}">
      <dgm:prSet/>
      <dgm:spPr/>
      <dgm:t>
        <a:bodyPr/>
        <a:lstStyle/>
        <a:p>
          <a:r>
            <a:rPr lang="fr-FR"/>
            <a:t>Mardi et jeudi matin, 9h-10h30</a:t>
          </a:r>
          <a:endParaRPr lang="en-US"/>
        </a:p>
      </dgm:t>
    </dgm:pt>
    <dgm:pt modelId="{70280F21-DFC2-4A75-9869-A9927572670A}" type="parTrans" cxnId="{1D0AC6F4-DE32-4868-B208-E5D71B67D275}">
      <dgm:prSet/>
      <dgm:spPr/>
      <dgm:t>
        <a:bodyPr/>
        <a:lstStyle/>
        <a:p>
          <a:endParaRPr lang="en-US"/>
        </a:p>
      </dgm:t>
    </dgm:pt>
    <dgm:pt modelId="{ED3CA9CE-6EF6-4D1A-B5EE-DE8F8CEEDD72}" type="sibTrans" cxnId="{1D0AC6F4-DE32-4868-B208-E5D71B67D275}">
      <dgm:prSet/>
      <dgm:spPr/>
      <dgm:t>
        <a:bodyPr/>
        <a:lstStyle/>
        <a:p>
          <a:endParaRPr lang="en-US"/>
        </a:p>
      </dgm:t>
    </dgm:pt>
    <dgm:pt modelId="{D7241572-7130-4864-A2E3-645486C90565}">
      <dgm:prSet/>
      <dgm:spPr/>
      <dgm:t>
        <a:bodyPr/>
        <a:lstStyle/>
        <a:p>
          <a:r>
            <a:rPr lang="fr-FR"/>
            <a:t>Choix de cours à faire sur place</a:t>
          </a:r>
          <a:endParaRPr lang="en-US"/>
        </a:p>
      </dgm:t>
    </dgm:pt>
    <dgm:pt modelId="{D2E1DD3B-442A-44B0-AB21-2E8CC9A3F455}" type="parTrans" cxnId="{0E718C15-575F-481F-A0DC-276FF20AB71E}">
      <dgm:prSet/>
      <dgm:spPr/>
      <dgm:t>
        <a:bodyPr/>
        <a:lstStyle/>
        <a:p>
          <a:endParaRPr lang="en-US"/>
        </a:p>
      </dgm:t>
    </dgm:pt>
    <dgm:pt modelId="{C51466AF-BB6E-4EFD-99D3-CBAA326C9F7A}" type="sibTrans" cxnId="{0E718C15-575F-481F-A0DC-276FF20AB71E}">
      <dgm:prSet/>
      <dgm:spPr/>
      <dgm:t>
        <a:bodyPr/>
        <a:lstStyle/>
        <a:p>
          <a:endParaRPr lang="en-US"/>
        </a:p>
      </dgm:t>
    </dgm:pt>
    <dgm:pt modelId="{2BFD1E54-9DB9-4CB1-B4EB-A930FAE6998F}">
      <dgm:prSet/>
      <dgm:spPr/>
      <dgm:t>
        <a:bodyPr/>
        <a:lstStyle/>
        <a:p>
          <a:r>
            <a:rPr lang="fr-FR"/>
            <a:t>Liste de cours à transmettre au secrétariat en début de semestre</a:t>
          </a:r>
          <a:endParaRPr lang="en-US"/>
        </a:p>
      </dgm:t>
    </dgm:pt>
    <dgm:pt modelId="{A7D7BA21-0A19-41FB-AD43-699A49F433F3}" type="parTrans" cxnId="{BE4D446B-4F49-422C-B25C-940D3CF5E1BA}">
      <dgm:prSet/>
      <dgm:spPr/>
      <dgm:t>
        <a:bodyPr/>
        <a:lstStyle/>
        <a:p>
          <a:endParaRPr lang="en-US"/>
        </a:p>
      </dgm:t>
    </dgm:pt>
    <dgm:pt modelId="{4B94B91D-0D2C-4C1C-8181-482653D2CFE0}" type="sibTrans" cxnId="{BE4D446B-4F49-422C-B25C-940D3CF5E1BA}">
      <dgm:prSet/>
      <dgm:spPr/>
      <dgm:t>
        <a:bodyPr/>
        <a:lstStyle/>
        <a:p>
          <a:endParaRPr lang="en-US"/>
        </a:p>
      </dgm:t>
    </dgm:pt>
    <dgm:pt modelId="{0AB920ED-77BC-46AE-AC22-29D0A2BF2B4C}">
      <dgm:prSet/>
      <dgm:spPr/>
      <dgm:t>
        <a:bodyPr/>
        <a:lstStyle/>
        <a:p>
          <a:r>
            <a:rPr lang="fr-FR"/>
            <a:t>Puis à transmettre à votre coordinateur Rennes 2</a:t>
          </a:r>
          <a:endParaRPr lang="en-US"/>
        </a:p>
      </dgm:t>
    </dgm:pt>
    <dgm:pt modelId="{8B045D62-85E1-47D2-A309-9AB53613C351}" type="parTrans" cxnId="{A3B3A4B9-C938-4AB5-8B03-33C449EA50FD}">
      <dgm:prSet/>
      <dgm:spPr/>
      <dgm:t>
        <a:bodyPr/>
        <a:lstStyle/>
        <a:p>
          <a:endParaRPr lang="en-US"/>
        </a:p>
      </dgm:t>
    </dgm:pt>
    <dgm:pt modelId="{6C7FD6ED-12D9-4C23-8699-FEB8E1D347CC}" type="sibTrans" cxnId="{A3B3A4B9-C938-4AB5-8B03-33C449EA50FD}">
      <dgm:prSet/>
      <dgm:spPr/>
      <dgm:t>
        <a:bodyPr/>
        <a:lstStyle/>
        <a:p>
          <a:endParaRPr lang="en-US"/>
        </a:p>
      </dgm:t>
    </dgm:pt>
    <dgm:pt modelId="{DBAA6ABD-C473-4DBC-8B9E-F2CC584B292D}" type="pres">
      <dgm:prSet presAssocID="{EA365186-2441-4573-9316-D75DE9B7F053}" presName="root" presStyleCnt="0">
        <dgm:presLayoutVars>
          <dgm:dir/>
          <dgm:resizeHandles val="exact"/>
        </dgm:presLayoutVars>
      </dgm:prSet>
      <dgm:spPr/>
    </dgm:pt>
    <dgm:pt modelId="{DAC7F6B4-2A9D-4845-9048-222A5F06B1AF}" type="pres">
      <dgm:prSet presAssocID="{BF5D8394-7ADD-4C93-A90E-E5368E05B2C7}" presName="compNode" presStyleCnt="0"/>
      <dgm:spPr/>
    </dgm:pt>
    <dgm:pt modelId="{DBE5205A-1FE0-440E-9CA7-764D2FC6D532}" type="pres">
      <dgm:prSet presAssocID="{BF5D8394-7ADD-4C93-A90E-E5368E05B2C7}" presName="bgRect" presStyleLbl="bgShp" presStyleIdx="0" presStyleCnt="3"/>
      <dgm:spPr/>
    </dgm:pt>
    <dgm:pt modelId="{48FB1DCE-E95E-4783-9A1E-4331BEDA977A}" type="pres">
      <dgm:prSet presAssocID="{BF5D8394-7ADD-4C93-A90E-E5368E05B2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AADA154-CA70-467C-BD45-AF4A46685CD4}" type="pres">
      <dgm:prSet presAssocID="{BF5D8394-7ADD-4C93-A90E-E5368E05B2C7}" presName="spaceRect" presStyleCnt="0"/>
      <dgm:spPr/>
    </dgm:pt>
    <dgm:pt modelId="{92BC01B2-2ADE-461F-900B-A703DD30D721}" type="pres">
      <dgm:prSet presAssocID="{BF5D8394-7ADD-4C93-A90E-E5368E05B2C7}" presName="parTx" presStyleLbl="revTx" presStyleIdx="0" presStyleCnt="6">
        <dgm:presLayoutVars>
          <dgm:chMax val="0"/>
          <dgm:chPref val="0"/>
        </dgm:presLayoutVars>
      </dgm:prSet>
      <dgm:spPr/>
    </dgm:pt>
    <dgm:pt modelId="{1C2DB611-D751-4D8A-BB1C-0BA6AC38E6C3}" type="pres">
      <dgm:prSet presAssocID="{BF5D8394-7ADD-4C93-A90E-E5368E05B2C7}" presName="desTx" presStyleLbl="revTx" presStyleIdx="1" presStyleCnt="6">
        <dgm:presLayoutVars/>
      </dgm:prSet>
      <dgm:spPr/>
    </dgm:pt>
    <dgm:pt modelId="{3D98E008-E8F1-4AA1-93D4-994F93E75D07}" type="pres">
      <dgm:prSet presAssocID="{1B95F3DD-01B9-45E9-86BF-C6AAE506EA8E}" presName="sibTrans" presStyleCnt="0"/>
      <dgm:spPr/>
    </dgm:pt>
    <dgm:pt modelId="{D5222A08-B3D4-4029-8421-2CDD414E76B9}" type="pres">
      <dgm:prSet presAssocID="{C4557CE7-F67A-468F-8EFE-E984BB023CA9}" presName="compNode" presStyleCnt="0"/>
      <dgm:spPr/>
    </dgm:pt>
    <dgm:pt modelId="{80AECC99-174E-46FE-98AE-3FDADAA2AB39}" type="pres">
      <dgm:prSet presAssocID="{C4557CE7-F67A-468F-8EFE-E984BB023CA9}" presName="bgRect" presStyleLbl="bgShp" presStyleIdx="1" presStyleCnt="3"/>
      <dgm:spPr/>
    </dgm:pt>
    <dgm:pt modelId="{F9577DB1-648E-4542-BC55-5D554963E33C}" type="pres">
      <dgm:prSet presAssocID="{C4557CE7-F67A-468F-8EFE-E984BB023C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DA1530B-A076-4799-9CC2-2727057EB5E9}" type="pres">
      <dgm:prSet presAssocID="{C4557CE7-F67A-468F-8EFE-E984BB023CA9}" presName="spaceRect" presStyleCnt="0"/>
      <dgm:spPr/>
    </dgm:pt>
    <dgm:pt modelId="{80DE5B90-7C96-42C7-9C6B-28BE3F9668DE}" type="pres">
      <dgm:prSet presAssocID="{C4557CE7-F67A-468F-8EFE-E984BB023CA9}" presName="parTx" presStyleLbl="revTx" presStyleIdx="2" presStyleCnt="6">
        <dgm:presLayoutVars>
          <dgm:chMax val="0"/>
          <dgm:chPref val="0"/>
        </dgm:presLayoutVars>
      </dgm:prSet>
      <dgm:spPr/>
    </dgm:pt>
    <dgm:pt modelId="{0FF76B9E-912C-44F9-A298-16E559F48510}" type="pres">
      <dgm:prSet presAssocID="{C4557CE7-F67A-468F-8EFE-E984BB023CA9}" presName="desTx" presStyleLbl="revTx" presStyleIdx="3" presStyleCnt="6">
        <dgm:presLayoutVars/>
      </dgm:prSet>
      <dgm:spPr/>
    </dgm:pt>
    <dgm:pt modelId="{70C372F5-4F36-46CC-8A7B-FE60D38E3CDE}" type="pres">
      <dgm:prSet presAssocID="{6CFF5210-1969-4A87-87F2-340B9E98443F}" presName="sibTrans" presStyleCnt="0"/>
      <dgm:spPr/>
    </dgm:pt>
    <dgm:pt modelId="{A1B43D9A-2BBA-455F-9F5D-180E15F56968}" type="pres">
      <dgm:prSet presAssocID="{D7241572-7130-4864-A2E3-645486C90565}" presName="compNode" presStyleCnt="0"/>
      <dgm:spPr/>
    </dgm:pt>
    <dgm:pt modelId="{B18D781E-F0AA-4F28-9008-4F6D74D14B8F}" type="pres">
      <dgm:prSet presAssocID="{D7241572-7130-4864-A2E3-645486C90565}" presName="bgRect" presStyleLbl="bgShp" presStyleIdx="2" presStyleCnt="3"/>
      <dgm:spPr/>
    </dgm:pt>
    <dgm:pt modelId="{78687072-BBF2-46BC-AFEC-39749FACDFB9}" type="pres">
      <dgm:prSet presAssocID="{D7241572-7130-4864-A2E3-645486C905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491C476-FC2B-42A9-BE1E-57FA0D57C295}" type="pres">
      <dgm:prSet presAssocID="{D7241572-7130-4864-A2E3-645486C90565}" presName="spaceRect" presStyleCnt="0"/>
      <dgm:spPr/>
    </dgm:pt>
    <dgm:pt modelId="{4A3CB36B-83D9-4834-8C01-53C2BBD3349B}" type="pres">
      <dgm:prSet presAssocID="{D7241572-7130-4864-A2E3-645486C90565}" presName="parTx" presStyleLbl="revTx" presStyleIdx="4" presStyleCnt="6">
        <dgm:presLayoutVars>
          <dgm:chMax val="0"/>
          <dgm:chPref val="0"/>
        </dgm:presLayoutVars>
      </dgm:prSet>
      <dgm:spPr/>
    </dgm:pt>
    <dgm:pt modelId="{0AA48FD0-F09D-4A32-82A6-A66BF1F4E06A}" type="pres">
      <dgm:prSet presAssocID="{D7241572-7130-4864-A2E3-645486C90565}" presName="desTx" presStyleLbl="revTx" presStyleIdx="5" presStyleCnt="6">
        <dgm:presLayoutVars/>
      </dgm:prSet>
      <dgm:spPr/>
    </dgm:pt>
  </dgm:ptLst>
  <dgm:cxnLst>
    <dgm:cxn modelId="{0E718C15-575F-481F-A0DC-276FF20AB71E}" srcId="{EA365186-2441-4573-9316-D75DE9B7F053}" destId="{D7241572-7130-4864-A2E3-645486C90565}" srcOrd="2" destOrd="0" parTransId="{D2E1DD3B-442A-44B0-AB21-2E8CC9A3F455}" sibTransId="{C51466AF-BB6E-4EFD-99D3-CBAA326C9F7A}"/>
    <dgm:cxn modelId="{8B61FA22-8941-4C58-8A19-B1753E51BF91}" srcId="{BF5D8394-7ADD-4C93-A90E-E5368E05B2C7}" destId="{9B797515-016E-4F69-A519-2C1E084E402F}" srcOrd="1" destOrd="0" parTransId="{C87DE394-F0DE-4B57-8629-32947CA6C888}" sibTransId="{5D1C2233-0736-42F1-8648-9C078FE8A6DF}"/>
    <dgm:cxn modelId="{4929F72C-16E1-4037-8DE8-20C0FCB42C56}" srcId="{BF5D8394-7ADD-4C93-A90E-E5368E05B2C7}" destId="{BD7326C0-7264-418A-8210-B88B301361E1}" srcOrd="0" destOrd="0" parTransId="{EF44282D-86FD-4AA9-BFD5-752C55A8DD68}" sibTransId="{141087B7-F4AB-485C-B9F1-DEB4B58203E7}"/>
    <dgm:cxn modelId="{8113092F-F51D-4F26-AD87-A595E5D9C5DD}" type="presOf" srcId="{D7241572-7130-4864-A2E3-645486C90565}" destId="{4A3CB36B-83D9-4834-8C01-53C2BBD3349B}" srcOrd="0" destOrd="0" presId="urn:microsoft.com/office/officeart/2018/2/layout/IconVerticalSolidList"/>
    <dgm:cxn modelId="{D4BE2D5B-70F9-44EF-988A-E21000F80F5A}" type="presOf" srcId="{9B797515-016E-4F69-A519-2C1E084E402F}" destId="{1C2DB611-D751-4D8A-BB1C-0BA6AC38E6C3}" srcOrd="0" destOrd="1" presId="urn:microsoft.com/office/officeart/2018/2/layout/IconVerticalSolidList"/>
    <dgm:cxn modelId="{53B4AA5C-76C5-45EE-8121-0CDEFD05327F}" srcId="{EA365186-2441-4573-9316-D75DE9B7F053}" destId="{C4557CE7-F67A-468F-8EFE-E984BB023CA9}" srcOrd="1" destOrd="0" parTransId="{F61510B4-4692-4C32-A17F-9F4AC2CCFC2F}" sibTransId="{6CFF5210-1969-4A87-87F2-340B9E98443F}"/>
    <dgm:cxn modelId="{BE4D446B-4F49-422C-B25C-940D3CF5E1BA}" srcId="{D7241572-7130-4864-A2E3-645486C90565}" destId="{2BFD1E54-9DB9-4CB1-B4EB-A930FAE6998F}" srcOrd="0" destOrd="0" parTransId="{A7D7BA21-0A19-41FB-AD43-699A49F433F3}" sibTransId="{4B94B91D-0D2C-4C1C-8181-482653D2CFE0}"/>
    <dgm:cxn modelId="{DF3BF372-431C-40CC-A9FD-0A8E2FE5ECAE}" type="presOf" srcId="{2BFD1E54-9DB9-4CB1-B4EB-A930FAE6998F}" destId="{0AA48FD0-F09D-4A32-82A6-A66BF1F4E06A}" srcOrd="0" destOrd="0" presId="urn:microsoft.com/office/officeart/2018/2/layout/IconVerticalSolidList"/>
    <dgm:cxn modelId="{21FE7757-8065-4873-A41D-0888B7D11274}" type="presOf" srcId="{BF5D8394-7ADD-4C93-A90E-E5368E05B2C7}" destId="{92BC01B2-2ADE-461F-900B-A703DD30D721}" srcOrd="0" destOrd="0" presId="urn:microsoft.com/office/officeart/2018/2/layout/IconVerticalSolidList"/>
    <dgm:cxn modelId="{AD096858-2F9B-49EA-9732-A1B014B1ADB4}" srcId="{BF5D8394-7ADD-4C93-A90E-E5368E05B2C7}" destId="{486D9EA2-E42B-4E23-919E-52027282BD1F}" srcOrd="2" destOrd="0" parTransId="{C7AA58E9-0AB8-412B-8468-89726ADA6BF0}" sibTransId="{82B96350-B9ED-429B-BC4D-9D1CE2B34405}"/>
    <dgm:cxn modelId="{3BE0315A-431C-4014-ABB1-B9B1A71D66E1}" type="presOf" srcId="{BD7326C0-7264-418A-8210-B88B301361E1}" destId="{1C2DB611-D751-4D8A-BB1C-0BA6AC38E6C3}" srcOrd="0" destOrd="0" presId="urn:microsoft.com/office/officeart/2018/2/layout/IconVerticalSolidList"/>
    <dgm:cxn modelId="{58C69386-F000-4FF0-99DB-90A27E0B8353}" srcId="{EA365186-2441-4573-9316-D75DE9B7F053}" destId="{BF5D8394-7ADD-4C93-A90E-E5368E05B2C7}" srcOrd="0" destOrd="0" parTransId="{6B45D00A-2771-44D2-AA1C-C4A087919471}" sibTransId="{1B95F3DD-01B9-45E9-86BF-C6AAE506EA8E}"/>
    <dgm:cxn modelId="{0E2B2091-42B3-4B88-9DEB-4B5AB58BB093}" type="presOf" srcId="{C4557CE7-F67A-468F-8EFE-E984BB023CA9}" destId="{80DE5B90-7C96-42C7-9C6B-28BE3F9668DE}" srcOrd="0" destOrd="0" presId="urn:microsoft.com/office/officeart/2018/2/layout/IconVerticalSolidList"/>
    <dgm:cxn modelId="{62644A9F-C26E-47C0-9401-09AC2F0C51D7}" srcId="{C4557CE7-F67A-468F-8EFE-E984BB023CA9}" destId="{606373ED-64C9-4B1F-B454-609A1B75E821}" srcOrd="0" destOrd="0" parTransId="{376FE9A7-80C8-4411-AFB0-DC3559632016}" sibTransId="{D79E7307-2848-4303-A3B8-1E71B7020D49}"/>
    <dgm:cxn modelId="{89F445AE-CA3F-4BD9-86EA-C8DD14FFFE2D}" type="presOf" srcId="{0AB920ED-77BC-46AE-AC22-29D0A2BF2B4C}" destId="{0AA48FD0-F09D-4A32-82A6-A66BF1F4E06A}" srcOrd="0" destOrd="1" presId="urn:microsoft.com/office/officeart/2018/2/layout/IconVerticalSolidList"/>
    <dgm:cxn modelId="{A3B3A4B9-C938-4AB5-8B03-33C449EA50FD}" srcId="{D7241572-7130-4864-A2E3-645486C90565}" destId="{0AB920ED-77BC-46AE-AC22-29D0A2BF2B4C}" srcOrd="1" destOrd="0" parTransId="{8B045D62-85E1-47D2-A309-9AB53613C351}" sibTransId="{6C7FD6ED-12D9-4C23-8699-FEB8E1D347CC}"/>
    <dgm:cxn modelId="{04F8B9C0-9334-44FA-92F0-89E3F0BEA19F}" type="presOf" srcId="{486D9EA2-E42B-4E23-919E-52027282BD1F}" destId="{1C2DB611-D751-4D8A-BB1C-0BA6AC38E6C3}" srcOrd="0" destOrd="2" presId="urn:microsoft.com/office/officeart/2018/2/layout/IconVerticalSolidList"/>
    <dgm:cxn modelId="{5A65D9D1-F259-4AF1-8C42-83B035D754D5}" type="presOf" srcId="{31E25BF1-9B6A-400A-AFCE-50FADD0C1A7C}" destId="{0FF76B9E-912C-44F9-A298-16E559F48510}" srcOrd="0" destOrd="1" presId="urn:microsoft.com/office/officeart/2018/2/layout/IconVerticalSolidList"/>
    <dgm:cxn modelId="{1D0AC6F4-DE32-4868-B208-E5D71B67D275}" srcId="{C4557CE7-F67A-468F-8EFE-E984BB023CA9}" destId="{31E25BF1-9B6A-400A-AFCE-50FADD0C1A7C}" srcOrd="1" destOrd="0" parTransId="{70280F21-DFC2-4A75-9869-A9927572670A}" sibTransId="{ED3CA9CE-6EF6-4D1A-B5EE-DE8F8CEEDD72}"/>
    <dgm:cxn modelId="{B21644FC-311D-45DF-826E-793CDE93A16C}" type="presOf" srcId="{EA365186-2441-4573-9316-D75DE9B7F053}" destId="{DBAA6ABD-C473-4DBC-8B9E-F2CC584B292D}" srcOrd="0" destOrd="0" presId="urn:microsoft.com/office/officeart/2018/2/layout/IconVerticalSolidList"/>
    <dgm:cxn modelId="{3D611FFD-73BA-4172-8341-0E7DF2FEBF46}" type="presOf" srcId="{606373ED-64C9-4B1F-B454-609A1B75E821}" destId="{0FF76B9E-912C-44F9-A298-16E559F48510}" srcOrd="0" destOrd="0" presId="urn:microsoft.com/office/officeart/2018/2/layout/IconVerticalSolidList"/>
    <dgm:cxn modelId="{6063B156-8007-4938-9726-F6B31DBA4828}" type="presParOf" srcId="{DBAA6ABD-C473-4DBC-8B9E-F2CC584B292D}" destId="{DAC7F6B4-2A9D-4845-9048-222A5F06B1AF}" srcOrd="0" destOrd="0" presId="urn:microsoft.com/office/officeart/2018/2/layout/IconVerticalSolidList"/>
    <dgm:cxn modelId="{538EE2BB-59AA-4E0F-A21E-78A63143C1BC}" type="presParOf" srcId="{DAC7F6B4-2A9D-4845-9048-222A5F06B1AF}" destId="{DBE5205A-1FE0-440E-9CA7-764D2FC6D532}" srcOrd="0" destOrd="0" presId="urn:microsoft.com/office/officeart/2018/2/layout/IconVerticalSolidList"/>
    <dgm:cxn modelId="{57A9160A-249A-416B-870C-44BA46DBCEE6}" type="presParOf" srcId="{DAC7F6B4-2A9D-4845-9048-222A5F06B1AF}" destId="{48FB1DCE-E95E-4783-9A1E-4331BEDA977A}" srcOrd="1" destOrd="0" presId="urn:microsoft.com/office/officeart/2018/2/layout/IconVerticalSolidList"/>
    <dgm:cxn modelId="{C7B43BF2-5B67-4DD1-8D08-99E18B587089}" type="presParOf" srcId="{DAC7F6B4-2A9D-4845-9048-222A5F06B1AF}" destId="{EAADA154-CA70-467C-BD45-AF4A46685CD4}" srcOrd="2" destOrd="0" presId="urn:microsoft.com/office/officeart/2018/2/layout/IconVerticalSolidList"/>
    <dgm:cxn modelId="{1DDC0D62-B091-49CA-AF21-B655B9EDCBB4}" type="presParOf" srcId="{DAC7F6B4-2A9D-4845-9048-222A5F06B1AF}" destId="{92BC01B2-2ADE-461F-900B-A703DD30D721}" srcOrd="3" destOrd="0" presId="urn:microsoft.com/office/officeart/2018/2/layout/IconVerticalSolidList"/>
    <dgm:cxn modelId="{E6551D96-CA77-48BE-A7C6-4E5C9AD2F7B9}" type="presParOf" srcId="{DAC7F6B4-2A9D-4845-9048-222A5F06B1AF}" destId="{1C2DB611-D751-4D8A-BB1C-0BA6AC38E6C3}" srcOrd="4" destOrd="0" presId="urn:microsoft.com/office/officeart/2018/2/layout/IconVerticalSolidList"/>
    <dgm:cxn modelId="{79813E88-FF1F-4676-9700-7971E78A0FFC}" type="presParOf" srcId="{DBAA6ABD-C473-4DBC-8B9E-F2CC584B292D}" destId="{3D98E008-E8F1-4AA1-93D4-994F93E75D07}" srcOrd="1" destOrd="0" presId="urn:microsoft.com/office/officeart/2018/2/layout/IconVerticalSolidList"/>
    <dgm:cxn modelId="{A899D977-F157-4DE8-8980-8C58A8C4DBE6}" type="presParOf" srcId="{DBAA6ABD-C473-4DBC-8B9E-F2CC584B292D}" destId="{D5222A08-B3D4-4029-8421-2CDD414E76B9}" srcOrd="2" destOrd="0" presId="urn:microsoft.com/office/officeart/2018/2/layout/IconVerticalSolidList"/>
    <dgm:cxn modelId="{AD78AC03-AB1B-4B37-B341-C895350D3FBC}" type="presParOf" srcId="{D5222A08-B3D4-4029-8421-2CDD414E76B9}" destId="{80AECC99-174E-46FE-98AE-3FDADAA2AB39}" srcOrd="0" destOrd="0" presId="urn:microsoft.com/office/officeart/2018/2/layout/IconVerticalSolidList"/>
    <dgm:cxn modelId="{13C34271-C104-4512-B193-B4CC8E44F407}" type="presParOf" srcId="{D5222A08-B3D4-4029-8421-2CDD414E76B9}" destId="{F9577DB1-648E-4542-BC55-5D554963E33C}" srcOrd="1" destOrd="0" presId="urn:microsoft.com/office/officeart/2018/2/layout/IconVerticalSolidList"/>
    <dgm:cxn modelId="{551E3EB5-EBFE-4EA0-9531-BBC08C385D49}" type="presParOf" srcId="{D5222A08-B3D4-4029-8421-2CDD414E76B9}" destId="{FDA1530B-A076-4799-9CC2-2727057EB5E9}" srcOrd="2" destOrd="0" presId="urn:microsoft.com/office/officeart/2018/2/layout/IconVerticalSolidList"/>
    <dgm:cxn modelId="{D7DC6B6A-DED6-4CDD-BFD7-19606C7F8D97}" type="presParOf" srcId="{D5222A08-B3D4-4029-8421-2CDD414E76B9}" destId="{80DE5B90-7C96-42C7-9C6B-28BE3F9668DE}" srcOrd="3" destOrd="0" presId="urn:microsoft.com/office/officeart/2018/2/layout/IconVerticalSolidList"/>
    <dgm:cxn modelId="{2BCA87C4-1A70-46FC-8C0D-D1E17BA3FAC1}" type="presParOf" srcId="{D5222A08-B3D4-4029-8421-2CDD414E76B9}" destId="{0FF76B9E-912C-44F9-A298-16E559F48510}" srcOrd="4" destOrd="0" presId="urn:microsoft.com/office/officeart/2018/2/layout/IconVerticalSolidList"/>
    <dgm:cxn modelId="{03F11EC5-ECE1-47BB-9A03-7BC48E35393D}" type="presParOf" srcId="{DBAA6ABD-C473-4DBC-8B9E-F2CC584B292D}" destId="{70C372F5-4F36-46CC-8A7B-FE60D38E3CDE}" srcOrd="3" destOrd="0" presId="urn:microsoft.com/office/officeart/2018/2/layout/IconVerticalSolidList"/>
    <dgm:cxn modelId="{8D12907D-4EA8-4C81-8C0A-788AF576B6E3}" type="presParOf" srcId="{DBAA6ABD-C473-4DBC-8B9E-F2CC584B292D}" destId="{A1B43D9A-2BBA-455F-9F5D-180E15F56968}" srcOrd="4" destOrd="0" presId="urn:microsoft.com/office/officeart/2018/2/layout/IconVerticalSolidList"/>
    <dgm:cxn modelId="{9D7C4F1E-47DD-48D6-BD18-5F4F4C17FFBF}" type="presParOf" srcId="{A1B43D9A-2BBA-455F-9F5D-180E15F56968}" destId="{B18D781E-F0AA-4F28-9008-4F6D74D14B8F}" srcOrd="0" destOrd="0" presId="urn:microsoft.com/office/officeart/2018/2/layout/IconVerticalSolidList"/>
    <dgm:cxn modelId="{877DA5D5-48E8-4220-BE48-150DD81FB4F4}" type="presParOf" srcId="{A1B43D9A-2BBA-455F-9F5D-180E15F56968}" destId="{78687072-BBF2-46BC-AFEC-39749FACDFB9}" srcOrd="1" destOrd="0" presId="urn:microsoft.com/office/officeart/2018/2/layout/IconVerticalSolidList"/>
    <dgm:cxn modelId="{4B6C14A3-18BB-4B78-86D0-A6EC94449E3D}" type="presParOf" srcId="{A1B43D9A-2BBA-455F-9F5D-180E15F56968}" destId="{A491C476-FC2B-42A9-BE1E-57FA0D57C295}" srcOrd="2" destOrd="0" presId="urn:microsoft.com/office/officeart/2018/2/layout/IconVerticalSolidList"/>
    <dgm:cxn modelId="{A7C28721-4215-4415-B20C-3C07D7748059}" type="presParOf" srcId="{A1B43D9A-2BBA-455F-9F5D-180E15F56968}" destId="{4A3CB36B-83D9-4834-8C01-53C2BBD3349B}" srcOrd="3" destOrd="0" presId="urn:microsoft.com/office/officeart/2018/2/layout/IconVerticalSolidList"/>
    <dgm:cxn modelId="{471AF320-E858-4EAC-A35E-5350B0A0B122}" type="presParOf" srcId="{A1B43D9A-2BBA-455F-9F5D-180E15F56968}" destId="{0AA48FD0-F09D-4A32-82A6-A66BF1F4E06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F26F1-E536-47E4-B838-838ED742ED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AFE35D-AABB-4E2E-96D2-99B9D63CDD8D}">
      <dgm:prSet/>
      <dgm:spPr/>
      <dgm:t>
        <a:bodyPr/>
        <a:lstStyle/>
        <a:p>
          <a:r>
            <a:rPr lang="fr-FR"/>
            <a:t>Anglais: OK</a:t>
          </a:r>
          <a:endParaRPr lang="en-US"/>
        </a:p>
      </dgm:t>
    </dgm:pt>
    <dgm:pt modelId="{755F6B8E-7A00-46B5-A98F-C40C448BA6CE}" type="parTrans" cxnId="{76BE3E8E-E6F2-488C-A96B-AECFA12E4B5A}">
      <dgm:prSet/>
      <dgm:spPr/>
      <dgm:t>
        <a:bodyPr/>
        <a:lstStyle/>
        <a:p>
          <a:endParaRPr lang="en-US"/>
        </a:p>
      </dgm:t>
    </dgm:pt>
    <dgm:pt modelId="{844119CA-CBB4-4185-87D8-484DA18C2E7F}" type="sibTrans" cxnId="{76BE3E8E-E6F2-488C-A96B-AECFA12E4B5A}">
      <dgm:prSet/>
      <dgm:spPr/>
      <dgm:t>
        <a:bodyPr/>
        <a:lstStyle/>
        <a:p>
          <a:endParaRPr lang="en-US"/>
        </a:p>
      </dgm:t>
    </dgm:pt>
    <dgm:pt modelId="{52D56FD1-45B6-4F9A-982E-68D3C652C137}">
      <dgm:prSet/>
      <dgm:spPr/>
      <dgm:t>
        <a:bodyPr/>
        <a:lstStyle/>
        <a:p>
          <a:r>
            <a:rPr lang="fr-FR"/>
            <a:t>Communication, politique, échanges interculturels, culture, commerce…</a:t>
          </a:r>
          <a:endParaRPr lang="en-US"/>
        </a:p>
      </dgm:t>
    </dgm:pt>
    <dgm:pt modelId="{D91567A3-28ED-4D36-840C-2B09B4F256C7}" type="parTrans" cxnId="{BEFC72CA-0CA8-4EB4-AE4A-35498E952EDE}">
      <dgm:prSet/>
      <dgm:spPr/>
      <dgm:t>
        <a:bodyPr/>
        <a:lstStyle/>
        <a:p>
          <a:endParaRPr lang="en-US"/>
        </a:p>
      </dgm:t>
    </dgm:pt>
    <dgm:pt modelId="{1050CDF1-0ED8-43E5-A538-321AAEB2D6A1}" type="sibTrans" cxnId="{BEFC72CA-0CA8-4EB4-AE4A-35498E952EDE}">
      <dgm:prSet/>
      <dgm:spPr/>
      <dgm:t>
        <a:bodyPr/>
        <a:lstStyle/>
        <a:p>
          <a:endParaRPr lang="en-US"/>
        </a:p>
      </dgm:t>
    </dgm:pt>
    <dgm:pt modelId="{A449B1B4-25E2-45C4-B491-E4312BE7CB5E}">
      <dgm:prSet/>
      <dgm:spPr/>
      <dgm:t>
        <a:bodyPr/>
        <a:lstStyle/>
        <a:p>
          <a:r>
            <a:rPr lang="fr-FR"/>
            <a:t>Cours de langues secondaires possible</a:t>
          </a:r>
          <a:endParaRPr lang="en-US"/>
        </a:p>
      </dgm:t>
    </dgm:pt>
    <dgm:pt modelId="{7944337D-D6C8-40B9-9389-DF16CAE9CFCC}" type="parTrans" cxnId="{55B5B629-44C4-4B53-A5BF-44B16351990C}">
      <dgm:prSet/>
      <dgm:spPr/>
      <dgm:t>
        <a:bodyPr/>
        <a:lstStyle/>
        <a:p>
          <a:endParaRPr lang="en-US"/>
        </a:p>
      </dgm:t>
    </dgm:pt>
    <dgm:pt modelId="{5E3E5AF1-147D-4B5B-93DD-0D527C684B5F}" type="sibTrans" cxnId="{55B5B629-44C4-4B53-A5BF-44B16351990C}">
      <dgm:prSet/>
      <dgm:spPr/>
      <dgm:t>
        <a:bodyPr/>
        <a:lstStyle/>
        <a:p>
          <a:endParaRPr lang="en-US"/>
        </a:p>
      </dgm:t>
    </dgm:pt>
    <dgm:pt modelId="{2FF1DAD1-A9C1-4305-BBC2-3395DC6968C2}">
      <dgm:prSet/>
      <dgm:spPr/>
      <dgm:t>
        <a:bodyPr/>
        <a:lstStyle/>
        <a:p>
          <a:r>
            <a:rPr lang="fr-FR"/>
            <a:t>Allemand, espagnol, italien, russe, chinois, coréen</a:t>
          </a:r>
          <a:endParaRPr lang="en-US"/>
        </a:p>
      </dgm:t>
    </dgm:pt>
    <dgm:pt modelId="{71C38045-7063-40E9-87C8-CE1FF147DA9B}" type="parTrans" cxnId="{FE3E0703-A7F8-45EF-8A35-D35A5D109A5E}">
      <dgm:prSet/>
      <dgm:spPr/>
      <dgm:t>
        <a:bodyPr/>
        <a:lstStyle/>
        <a:p>
          <a:endParaRPr lang="en-US"/>
        </a:p>
      </dgm:t>
    </dgm:pt>
    <dgm:pt modelId="{E2382E61-2CB2-44DA-A1DF-B086A131AAA7}" type="sibTrans" cxnId="{FE3E0703-A7F8-45EF-8A35-D35A5D109A5E}">
      <dgm:prSet/>
      <dgm:spPr/>
      <dgm:t>
        <a:bodyPr/>
        <a:lstStyle/>
        <a:p>
          <a:endParaRPr lang="en-US"/>
        </a:p>
      </dgm:t>
    </dgm:pt>
    <dgm:pt modelId="{A2A77822-84BE-455F-A772-5FD7EF356B25}">
      <dgm:prSet/>
      <dgm:spPr/>
      <dgm:t>
        <a:bodyPr/>
        <a:lstStyle/>
        <a:p>
          <a:r>
            <a:rPr lang="fr-FR"/>
            <a:t>Cours de civilisation en langue C possibles</a:t>
          </a:r>
          <a:endParaRPr lang="en-US"/>
        </a:p>
      </dgm:t>
    </dgm:pt>
    <dgm:pt modelId="{7396C8C4-B852-4E5B-AFF0-124ECA5B9C89}" type="parTrans" cxnId="{4274A099-0AF9-4129-BE96-B4EEFC6C5720}">
      <dgm:prSet/>
      <dgm:spPr/>
      <dgm:t>
        <a:bodyPr/>
        <a:lstStyle/>
        <a:p>
          <a:endParaRPr lang="en-US"/>
        </a:p>
      </dgm:t>
    </dgm:pt>
    <dgm:pt modelId="{97B209F7-BA62-4AD5-BBD1-D32487280ED5}" type="sibTrans" cxnId="{4274A099-0AF9-4129-BE96-B4EEFC6C5720}">
      <dgm:prSet/>
      <dgm:spPr/>
      <dgm:t>
        <a:bodyPr/>
        <a:lstStyle/>
        <a:p>
          <a:endParaRPr lang="en-US"/>
        </a:p>
      </dgm:t>
    </dgm:pt>
    <dgm:pt modelId="{585C2187-7926-4E3C-AEA2-494216BCA442}">
      <dgm:prSet/>
      <dgm:spPr/>
      <dgm:t>
        <a:bodyPr/>
        <a:lstStyle/>
        <a:p>
          <a:r>
            <a:rPr lang="fr-FR"/>
            <a:t>Programme « Hiroshima and Peace »</a:t>
          </a:r>
          <a:endParaRPr lang="en-US"/>
        </a:p>
      </dgm:t>
    </dgm:pt>
    <dgm:pt modelId="{C3DBD995-9020-4C00-9A29-D4417F16DD4B}" type="parTrans" cxnId="{720F24EE-2B81-4515-8549-A5E071488E38}">
      <dgm:prSet/>
      <dgm:spPr/>
      <dgm:t>
        <a:bodyPr/>
        <a:lstStyle/>
        <a:p>
          <a:endParaRPr lang="en-US"/>
        </a:p>
      </dgm:t>
    </dgm:pt>
    <dgm:pt modelId="{C597E291-AB1A-4266-9824-5734067F0C13}" type="sibTrans" cxnId="{720F24EE-2B81-4515-8549-A5E071488E38}">
      <dgm:prSet/>
      <dgm:spPr/>
      <dgm:t>
        <a:bodyPr/>
        <a:lstStyle/>
        <a:p>
          <a:endParaRPr lang="en-US"/>
        </a:p>
      </dgm:t>
    </dgm:pt>
    <dgm:pt modelId="{D4698F73-B034-4DCE-BECF-76CD9F551BFB}" type="pres">
      <dgm:prSet presAssocID="{A76F26F1-E536-47E4-B838-838ED742ED74}" presName="root" presStyleCnt="0">
        <dgm:presLayoutVars>
          <dgm:dir/>
          <dgm:resizeHandles val="exact"/>
        </dgm:presLayoutVars>
      </dgm:prSet>
      <dgm:spPr/>
    </dgm:pt>
    <dgm:pt modelId="{E5CC36E8-6975-4BE1-B35A-DDBC40035E85}" type="pres">
      <dgm:prSet presAssocID="{FFAFE35D-AABB-4E2E-96D2-99B9D63CDD8D}" presName="compNode" presStyleCnt="0"/>
      <dgm:spPr/>
    </dgm:pt>
    <dgm:pt modelId="{E8981B5F-BC79-43D7-8A6E-1E0B6BB43546}" type="pres">
      <dgm:prSet presAssocID="{FFAFE35D-AABB-4E2E-96D2-99B9D63CDD8D}" presName="bgRect" presStyleLbl="bgShp" presStyleIdx="0" presStyleCnt="4"/>
      <dgm:spPr/>
    </dgm:pt>
    <dgm:pt modelId="{DCEDF117-3C0D-43BA-97DC-6B51AA15D0D3}" type="pres">
      <dgm:prSet presAssocID="{FFAFE35D-AABB-4E2E-96D2-99B9D63CDD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8AD7B6A-EE57-420B-AAB9-EB1B7A00977B}" type="pres">
      <dgm:prSet presAssocID="{FFAFE35D-AABB-4E2E-96D2-99B9D63CDD8D}" presName="spaceRect" presStyleCnt="0"/>
      <dgm:spPr/>
    </dgm:pt>
    <dgm:pt modelId="{55906BFB-5A92-4A5B-A3EA-986AADFFB59B}" type="pres">
      <dgm:prSet presAssocID="{FFAFE35D-AABB-4E2E-96D2-99B9D63CDD8D}" presName="parTx" presStyleLbl="revTx" presStyleIdx="0" presStyleCnt="5">
        <dgm:presLayoutVars>
          <dgm:chMax val="0"/>
          <dgm:chPref val="0"/>
        </dgm:presLayoutVars>
      </dgm:prSet>
      <dgm:spPr/>
    </dgm:pt>
    <dgm:pt modelId="{ED5CE9C3-9C05-4310-8C1B-5FF3BB07D071}" type="pres">
      <dgm:prSet presAssocID="{844119CA-CBB4-4185-87D8-484DA18C2E7F}" presName="sibTrans" presStyleCnt="0"/>
      <dgm:spPr/>
    </dgm:pt>
    <dgm:pt modelId="{D8241036-D9EC-4A0C-B621-02847FFDAC2C}" type="pres">
      <dgm:prSet presAssocID="{52D56FD1-45B6-4F9A-982E-68D3C652C137}" presName="compNode" presStyleCnt="0"/>
      <dgm:spPr/>
    </dgm:pt>
    <dgm:pt modelId="{626358C0-5A87-4FBE-988B-1645AE499C73}" type="pres">
      <dgm:prSet presAssocID="{52D56FD1-45B6-4F9A-982E-68D3C652C137}" presName="bgRect" presStyleLbl="bgShp" presStyleIdx="1" presStyleCnt="4"/>
      <dgm:spPr/>
    </dgm:pt>
    <dgm:pt modelId="{F8E76373-63A4-41BC-BAB2-B8D0B412EA14}" type="pres">
      <dgm:prSet presAssocID="{52D56FD1-45B6-4F9A-982E-68D3C652C1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E1C0885-FE07-41FD-ACD3-949B14977C85}" type="pres">
      <dgm:prSet presAssocID="{52D56FD1-45B6-4F9A-982E-68D3C652C137}" presName="spaceRect" presStyleCnt="0"/>
      <dgm:spPr/>
    </dgm:pt>
    <dgm:pt modelId="{8821813A-5461-4608-8178-801D2A0A85D4}" type="pres">
      <dgm:prSet presAssocID="{52D56FD1-45B6-4F9A-982E-68D3C652C137}" presName="parTx" presStyleLbl="revTx" presStyleIdx="1" presStyleCnt="5">
        <dgm:presLayoutVars>
          <dgm:chMax val="0"/>
          <dgm:chPref val="0"/>
        </dgm:presLayoutVars>
      </dgm:prSet>
      <dgm:spPr/>
    </dgm:pt>
    <dgm:pt modelId="{BB211456-44DB-4485-8780-258095A46259}" type="pres">
      <dgm:prSet presAssocID="{1050CDF1-0ED8-43E5-A538-321AAEB2D6A1}" presName="sibTrans" presStyleCnt="0"/>
      <dgm:spPr/>
    </dgm:pt>
    <dgm:pt modelId="{0A220EAF-9125-4F67-9F14-5B9758D2B5A7}" type="pres">
      <dgm:prSet presAssocID="{A449B1B4-25E2-45C4-B491-E4312BE7CB5E}" presName="compNode" presStyleCnt="0"/>
      <dgm:spPr/>
    </dgm:pt>
    <dgm:pt modelId="{ABFED8FF-7AC8-4639-8CAD-70DDEE99282A}" type="pres">
      <dgm:prSet presAssocID="{A449B1B4-25E2-45C4-B491-E4312BE7CB5E}" presName="bgRect" presStyleLbl="bgShp" presStyleIdx="2" presStyleCnt="4"/>
      <dgm:spPr/>
    </dgm:pt>
    <dgm:pt modelId="{31D23AD1-6AE4-481E-A65E-112A4E27CBF6}" type="pres">
      <dgm:prSet presAssocID="{A449B1B4-25E2-45C4-B491-E4312BE7CB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B25E3B8-A920-408D-995E-D89BE9904494}" type="pres">
      <dgm:prSet presAssocID="{A449B1B4-25E2-45C4-B491-E4312BE7CB5E}" presName="spaceRect" presStyleCnt="0"/>
      <dgm:spPr/>
    </dgm:pt>
    <dgm:pt modelId="{A4CD022C-5274-4C87-AB12-2842AC4F6753}" type="pres">
      <dgm:prSet presAssocID="{A449B1B4-25E2-45C4-B491-E4312BE7CB5E}" presName="parTx" presStyleLbl="revTx" presStyleIdx="2" presStyleCnt="5">
        <dgm:presLayoutVars>
          <dgm:chMax val="0"/>
          <dgm:chPref val="0"/>
        </dgm:presLayoutVars>
      </dgm:prSet>
      <dgm:spPr/>
    </dgm:pt>
    <dgm:pt modelId="{85BACD74-B206-4243-AD7B-674F61429297}" type="pres">
      <dgm:prSet presAssocID="{A449B1B4-25E2-45C4-B491-E4312BE7CB5E}" presName="desTx" presStyleLbl="revTx" presStyleIdx="3" presStyleCnt="5">
        <dgm:presLayoutVars/>
      </dgm:prSet>
      <dgm:spPr/>
    </dgm:pt>
    <dgm:pt modelId="{72074833-EAA4-4A80-AC56-E18618A7A006}" type="pres">
      <dgm:prSet presAssocID="{5E3E5AF1-147D-4B5B-93DD-0D527C684B5F}" presName="sibTrans" presStyleCnt="0"/>
      <dgm:spPr/>
    </dgm:pt>
    <dgm:pt modelId="{35FDD692-3D4C-49E3-A024-2319415EE12E}" type="pres">
      <dgm:prSet presAssocID="{585C2187-7926-4E3C-AEA2-494216BCA442}" presName="compNode" presStyleCnt="0"/>
      <dgm:spPr/>
    </dgm:pt>
    <dgm:pt modelId="{005CC2F7-F4DB-462E-ABC5-4D54BB109133}" type="pres">
      <dgm:prSet presAssocID="{585C2187-7926-4E3C-AEA2-494216BCA442}" presName="bgRect" presStyleLbl="bgShp" presStyleIdx="3" presStyleCnt="4"/>
      <dgm:spPr/>
    </dgm:pt>
    <dgm:pt modelId="{75413E98-735D-4E70-9853-09D528542FF7}" type="pres">
      <dgm:prSet presAssocID="{585C2187-7926-4E3C-AEA2-494216BCA4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2A2BB86E-B8F6-4A67-978D-324A121D27E8}" type="pres">
      <dgm:prSet presAssocID="{585C2187-7926-4E3C-AEA2-494216BCA442}" presName="spaceRect" presStyleCnt="0"/>
      <dgm:spPr/>
    </dgm:pt>
    <dgm:pt modelId="{E465BD57-BE4A-4B0F-AC85-7910263D6D7C}" type="pres">
      <dgm:prSet presAssocID="{585C2187-7926-4E3C-AEA2-494216BCA44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31B5600-6B0C-44B0-9186-4FC23FE37728}" type="presOf" srcId="{585C2187-7926-4E3C-AEA2-494216BCA442}" destId="{E465BD57-BE4A-4B0F-AC85-7910263D6D7C}" srcOrd="0" destOrd="0" presId="urn:microsoft.com/office/officeart/2018/2/layout/IconVerticalSolidList"/>
    <dgm:cxn modelId="{FE3E0703-A7F8-45EF-8A35-D35A5D109A5E}" srcId="{A449B1B4-25E2-45C4-B491-E4312BE7CB5E}" destId="{2FF1DAD1-A9C1-4305-BBC2-3395DC6968C2}" srcOrd="0" destOrd="0" parTransId="{71C38045-7063-40E9-87C8-CE1FF147DA9B}" sibTransId="{E2382E61-2CB2-44DA-A1DF-B086A131AAA7}"/>
    <dgm:cxn modelId="{B3BC1022-7373-46E8-8B5C-8798736ADDFE}" type="presOf" srcId="{A449B1B4-25E2-45C4-B491-E4312BE7CB5E}" destId="{A4CD022C-5274-4C87-AB12-2842AC4F6753}" srcOrd="0" destOrd="0" presId="urn:microsoft.com/office/officeart/2018/2/layout/IconVerticalSolidList"/>
    <dgm:cxn modelId="{55B5B629-44C4-4B53-A5BF-44B16351990C}" srcId="{A76F26F1-E536-47E4-B838-838ED742ED74}" destId="{A449B1B4-25E2-45C4-B491-E4312BE7CB5E}" srcOrd="2" destOrd="0" parTransId="{7944337D-D6C8-40B9-9389-DF16CAE9CFCC}" sibTransId="{5E3E5AF1-147D-4B5B-93DD-0D527C684B5F}"/>
    <dgm:cxn modelId="{7B236E48-2874-401D-A9C5-E9113AE63198}" type="presOf" srcId="{FFAFE35D-AABB-4E2E-96D2-99B9D63CDD8D}" destId="{55906BFB-5A92-4A5B-A3EA-986AADFFB59B}" srcOrd="0" destOrd="0" presId="urn:microsoft.com/office/officeart/2018/2/layout/IconVerticalSolidList"/>
    <dgm:cxn modelId="{D8A28C7D-01FC-4454-AC45-513097928CB8}" type="presOf" srcId="{A2A77822-84BE-455F-A772-5FD7EF356B25}" destId="{85BACD74-B206-4243-AD7B-674F61429297}" srcOrd="0" destOrd="1" presId="urn:microsoft.com/office/officeart/2018/2/layout/IconVerticalSolidList"/>
    <dgm:cxn modelId="{76BE3E8E-E6F2-488C-A96B-AECFA12E4B5A}" srcId="{A76F26F1-E536-47E4-B838-838ED742ED74}" destId="{FFAFE35D-AABB-4E2E-96D2-99B9D63CDD8D}" srcOrd="0" destOrd="0" parTransId="{755F6B8E-7A00-46B5-A98F-C40C448BA6CE}" sibTransId="{844119CA-CBB4-4185-87D8-484DA18C2E7F}"/>
    <dgm:cxn modelId="{4274A099-0AF9-4129-BE96-B4EEFC6C5720}" srcId="{A449B1B4-25E2-45C4-B491-E4312BE7CB5E}" destId="{A2A77822-84BE-455F-A772-5FD7EF356B25}" srcOrd="1" destOrd="0" parTransId="{7396C8C4-B852-4E5B-AFF0-124ECA5B9C89}" sibTransId="{97B209F7-BA62-4AD5-BBD1-D32487280ED5}"/>
    <dgm:cxn modelId="{43AFDFA1-1896-4275-9F99-579431E1BFCC}" type="presOf" srcId="{52D56FD1-45B6-4F9A-982E-68D3C652C137}" destId="{8821813A-5461-4608-8178-801D2A0A85D4}" srcOrd="0" destOrd="0" presId="urn:microsoft.com/office/officeart/2018/2/layout/IconVerticalSolidList"/>
    <dgm:cxn modelId="{93F9FAAF-4805-46F8-976B-DA4792483B4B}" type="presOf" srcId="{2FF1DAD1-A9C1-4305-BBC2-3395DC6968C2}" destId="{85BACD74-B206-4243-AD7B-674F61429297}" srcOrd="0" destOrd="0" presId="urn:microsoft.com/office/officeart/2018/2/layout/IconVerticalSolidList"/>
    <dgm:cxn modelId="{7EFC53C4-DB54-4614-A104-805664B2EC13}" type="presOf" srcId="{A76F26F1-E536-47E4-B838-838ED742ED74}" destId="{D4698F73-B034-4DCE-BECF-76CD9F551BFB}" srcOrd="0" destOrd="0" presId="urn:microsoft.com/office/officeart/2018/2/layout/IconVerticalSolidList"/>
    <dgm:cxn modelId="{BEFC72CA-0CA8-4EB4-AE4A-35498E952EDE}" srcId="{A76F26F1-E536-47E4-B838-838ED742ED74}" destId="{52D56FD1-45B6-4F9A-982E-68D3C652C137}" srcOrd="1" destOrd="0" parTransId="{D91567A3-28ED-4D36-840C-2B09B4F256C7}" sibTransId="{1050CDF1-0ED8-43E5-A538-321AAEB2D6A1}"/>
    <dgm:cxn modelId="{720F24EE-2B81-4515-8549-A5E071488E38}" srcId="{A76F26F1-E536-47E4-B838-838ED742ED74}" destId="{585C2187-7926-4E3C-AEA2-494216BCA442}" srcOrd="3" destOrd="0" parTransId="{C3DBD995-9020-4C00-9A29-D4417F16DD4B}" sibTransId="{C597E291-AB1A-4266-9824-5734067F0C13}"/>
    <dgm:cxn modelId="{C99E65A2-85E4-4404-AAF3-2E7CECA5860A}" type="presParOf" srcId="{D4698F73-B034-4DCE-BECF-76CD9F551BFB}" destId="{E5CC36E8-6975-4BE1-B35A-DDBC40035E85}" srcOrd="0" destOrd="0" presId="urn:microsoft.com/office/officeart/2018/2/layout/IconVerticalSolidList"/>
    <dgm:cxn modelId="{BE616F8B-ACE5-4A2D-BB13-AD4C1E6909E3}" type="presParOf" srcId="{E5CC36E8-6975-4BE1-B35A-DDBC40035E85}" destId="{E8981B5F-BC79-43D7-8A6E-1E0B6BB43546}" srcOrd="0" destOrd="0" presId="urn:microsoft.com/office/officeart/2018/2/layout/IconVerticalSolidList"/>
    <dgm:cxn modelId="{C29DFCA7-DABA-4EDC-A80D-50C7A33EB1DF}" type="presParOf" srcId="{E5CC36E8-6975-4BE1-B35A-DDBC40035E85}" destId="{DCEDF117-3C0D-43BA-97DC-6B51AA15D0D3}" srcOrd="1" destOrd="0" presId="urn:microsoft.com/office/officeart/2018/2/layout/IconVerticalSolidList"/>
    <dgm:cxn modelId="{0C3D9D99-92C8-4F31-9DBD-B128648CD531}" type="presParOf" srcId="{E5CC36E8-6975-4BE1-B35A-DDBC40035E85}" destId="{A8AD7B6A-EE57-420B-AAB9-EB1B7A00977B}" srcOrd="2" destOrd="0" presId="urn:microsoft.com/office/officeart/2018/2/layout/IconVerticalSolidList"/>
    <dgm:cxn modelId="{B49E2C7B-8CBC-4239-B9C1-E695C7FFAC4B}" type="presParOf" srcId="{E5CC36E8-6975-4BE1-B35A-DDBC40035E85}" destId="{55906BFB-5A92-4A5B-A3EA-986AADFFB59B}" srcOrd="3" destOrd="0" presId="urn:microsoft.com/office/officeart/2018/2/layout/IconVerticalSolidList"/>
    <dgm:cxn modelId="{F024CC02-9E0C-4669-A037-56687AC1445C}" type="presParOf" srcId="{D4698F73-B034-4DCE-BECF-76CD9F551BFB}" destId="{ED5CE9C3-9C05-4310-8C1B-5FF3BB07D071}" srcOrd="1" destOrd="0" presId="urn:microsoft.com/office/officeart/2018/2/layout/IconVerticalSolidList"/>
    <dgm:cxn modelId="{105EF3EC-E3A4-4F6E-B867-A55548BE1F9C}" type="presParOf" srcId="{D4698F73-B034-4DCE-BECF-76CD9F551BFB}" destId="{D8241036-D9EC-4A0C-B621-02847FFDAC2C}" srcOrd="2" destOrd="0" presId="urn:microsoft.com/office/officeart/2018/2/layout/IconVerticalSolidList"/>
    <dgm:cxn modelId="{091855E8-5652-45EC-B71F-7FFA467B0C0A}" type="presParOf" srcId="{D8241036-D9EC-4A0C-B621-02847FFDAC2C}" destId="{626358C0-5A87-4FBE-988B-1645AE499C73}" srcOrd="0" destOrd="0" presId="urn:microsoft.com/office/officeart/2018/2/layout/IconVerticalSolidList"/>
    <dgm:cxn modelId="{4E93C234-78C5-4F88-96FF-9E6C18A0AA9B}" type="presParOf" srcId="{D8241036-D9EC-4A0C-B621-02847FFDAC2C}" destId="{F8E76373-63A4-41BC-BAB2-B8D0B412EA14}" srcOrd="1" destOrd="0" presId="urn:microsoft.com/office/officeart/2018/2/layout/IconVerticalSolidList"/>
    <dgm:cxn modelId="{F9D03855-5AE1-4B61-B033-132EFCAA6C8D}" type="presParOf" srcId="{D8241036-D9EC-4A0C-B621-02847FFDAC2C}" destId="{7E1C0885-FE07-41FD-ACD3-949B14977C85}" srcOrd="2" destOrd="0" presId="urn:microsoft.com/office/officeart/2018/2/layout/IconVerticalSolidList"/>
    <dgm:cxn modelId="{76D32D23-37E8-45F1-96F4-3A6858AA76C2}" type="presParOf" srcId="{D8241036-D9EC-4A0C-B621-02847FFDAC2C}" destId="{8821813A-5461-4608-8178-801D2A0A85D4}" srcOrd="3" destOrd="0" presId="urn:microsoft.com/office/officeart/2018/2/layout/IconVerticalSolidList"/>
    <dgm:cxn modelId="{23D581A8-7087-4135-8867-A693958185E9}" type="presParOf" srcId="{D4698F73-B034-4DCE-BECF-76CD9F551BFB}" destId="{BB211456-44DB-4485-8780-258095A46259}" srcOrd="3" destOrd="0" presId="urn:microsoft.com/office/officeart/2018/2/layout/IconVerticalSolidList"/>
    <dgm:cxn modelId="{CF4A4FFC-0862-49BB-A1D1-DFB418E21733}" type="presParOf" srcId="{D4698F73-B034-4DCE-BECF-76CD9F551BFB}" destId="{0A220EAF-9125-4F67-9F14-5B9758D2B5A7}" srcOrd="4" destOrd="0" presId="urn:microsoft.com/office/officeart/2018/2/layout/IconVerticalSolidList"/>
    <dgm:cxn modelId="{24BBB45E-F547-402E-9438-E2E66FC59B06}" type="presParOf" srcId="{0A220EAF-9125-4F67-9F14-5B9758D2B5A7}" destId="{ABFED8FF-7AC8-4639-8CAD-70DDEE99282A}" srcOrd="0" destOrd="0" presId="urn:microsoft.com/office/officeart/2018/2/layout/IconVerticalSolidList"/>
    <dgm:cxn modelId="{772326D9-A397-41D3-AB04-2E8C0783544B}" type="presParOf" srcId="{0A220EAF-9125-4F67-9F14-5B9758D2B5A7}" destId="{31D23AD1-6AE4-481E-A65E-112A4E27CBF6}" srcOrd="1" destOrd="0" presId="urn:microsoft.com/office/officeart/2018/2/layout/IconVerticalSolidList"/>
    <dgm:cxn modelId="{5EEECBFF-7F9C-4644-AA1F-91EB5131FF4E}" type="presParOf" srcId="{0A220EAF-9125-4F67-9F14-5B9758D2B5A7}" destId="{6B25E3B8-A920-408D-995E-D89BE9904494}" srcOrd="2" destOrd="0" presId="urn:microsoft.com/office/officeart/2018/2/layout/IconVerticalSolidList"/>
    <dgm:cxn modelId="{A8D7577C-81D5-4190-A579-E8094C99B421}" type="presParOf" srcId="{0A220EAF-9125-4F67-9F14-5B9758D2B5A7}" destId="{A4CD022C-5274-4C87-AB12-2842AC4F6753}" srcOrd="3" destOrd="0" presId="urn:microsoft.com/office/officeart/2018/2/layout/IconVerticalSolidList"/>
    <dgm:cxn modelId="{12A098E2-4E0D-4130-932E-717A459839C0}" type="presParOf" srcId="{0A220EAF-9125-4F67-9F14-5B9758D2B5A7}" destId="{85BACD74-B206-4243-AD7B-674F61429297}" srcOrd="4" destOrd="0" presId="urn:microsoft.com/office/officeart/2018/2/layout/IconVerticalSolidList"/>
    <dgm:cxn modelId="{9310564B-6A62-49B7-88F4-A097E18B06CF}" type="presParOf" srcId="{D4698F73-B034-4DCE-BECF-76CD9F551BFB}" destId="{72074833-EAA4-4A80-AC56-E18618A7A006}" srcOrd="5" destOrd="0" presId="urn:microsoft.com/office/officeart/2018/2/layout/IconVerticalSolidList"/>
    <dgm:cxn modelId="{AE87AFA0-8DC2-4FB8-8B98-6695FC43DB9D}" type="presParOf" srcId="{D4698F73-B034-4DCE-BECF-76CD9F551BFB}" destId="{35FDD692-3D4C-49E3-A024-2319415EE12E}" srcOrd="6" destOrd="0" presId="urn:microsoft.com/office/officeart/2018/2/layout/IconVerticalSolidList"/>
    <dgm:cxn modelId="{D0C5C295-6C11-4414-915D-3C81878E9F59}" type="presParOf" srcId="{35FDD692-3D4C-49E3-A024-2319415EE12E}" destId="{005CC2F7-F4DB-462E-ABC5-4D54BB109133}" srcOrd="0" destOrd="0" presId="urn:microsoft.com/office/officeart/2018/2/layout/IconVerticalSolidList"/>
    <dgm:cxn modelId="{C3E6199A-5832-4AF9-8E70-E481B4EE10D9}" type="presParOf" srcId="{35FDD692-3D4C-49E3-A024-2319415EE12E}" destId="{75413E98-735D-4E70-9853-09D528542FF7}" srcOrd="1" destOrd="0" presId="urn:microsoft.com/office/officeart/2018/2/layout/IconVerticalSolidList"/>
    <dgm:cxn modelId="{8D5C42E8-ED3B-4DF2-9FBE-953CCECC38B0}" type="presParOf" srcId="{35FDD692-3D4C-49E3-A024-2319415EE12E}" destId="{2A2BB86E-B8F6-4A67-978D-324A121D27E8}" srcOrd="2" destOrd="0" presId="urn:microsoft.com/office/officeart/2018/2/layout/IconVerticalSolidList"/>
    <dgm:cxn modelId="{97294D1C-C565-48F7-B2E8-FCBCB01B6752}" type="presParOf" srcId="{35FDD692-3D4C-49E3-A024-2319415EE12E}" destId="{E465BD57-BE4A-4B0F-AC85-7910263D6D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7F7C8-C1F2-4D10-A21F-52A80974649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DDE61A-863E-4EAF-A6B3-0D5A242459C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Peinture Japonaise</a:t>
          </a:r>
          <a:endParaRPr lang="en-US"/>
        </a:p>
      </dgm:t>
    </dgm:pt>
    <dgm:pt modelId="{EB6EC8A0-9D3E-4547-80DB-8E65FC5ED5FE}" type="parTrans" cxnId="{C8E2F68B-6B88-41D4-B251-EABCBC4EF88A}">
      <dgm:prSet/>
      <dgm:spPr/>
      <dgm:t>
        <a:bodyPr/>
        <a:lstStyle/>
        <a:p>
          <a:endParaRPr lang="en-US"/>
        </a:p>
      </dgm:t>
    </dgm:pt>
    <dgm:pt modelId="{13A10973-6B97-4ECC-AF8D-B6EB038EE5F1}" type="sibTrans" cxnId="{C8E2F68B-6B88-41D4-B251-EABCBC4EF88A}">
      <dgm:prSet/>
      <dgm:spPr/>
      <dgm:t>
        <a:bodyPr/>
        <a:lstStyle/>
        <a:p>
          <a:endParaRPr lang="en-US"/>
        </a:p>
      </dgm:t>
    </dgm:pt>
    <dgm:pt modelId="{70E26B2D-19B6-4985-BA66-6C89ACF4365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Peinture à l’huile</a:t>
          </a:r>
          <a:endParaRPr lang="en-US"/>
        </a:p>
      </dgm:t>
    </dgm:pt>
    <dgm:pt modelId="{5EB32B4F-A168-4366-B50C-392F8ED1F092}" type="parTrans" cxnId="{D67E81AD-204A-4469-8FF2-481ED2155DD1}">
      <dgm:prSet/>
      <dgm:spPr/>
      <dgm:t>
        <a:bodyPr/>
        <a:lstStyle/>
        <a:p>
          <a:endParaRPr lang="en-US"/>
        </a:p>
      </dgm:t>
    </dgm:pt>
    <dgm:pt modelId="{FC21DD40-F07C-4580-9EAD-4CF7786EB4B0}" type="sibTrans" cxnId="{D67E81AD-204A-4469-8FF2-481ED2155DD1}">
      <dgm:prSet/>
      <dgm:spPr/>
      <dgm:t>
        <a:bodyPr/>
        <a:lstStyle/>
        <a:p>
          <a:endParaRPr lang="en-US"/>
        </a:p>
      </dgm:t>
    </dgm:pt>
    <dgm:pt modelId="{145D273C-0AA8-4CA3-8974-A0BE4EE189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Sculpture</a:t>
          </a:r>
          <a:endParaRPr lang="en-US"/>
        </a:p>
      </dgm:t>
    </dgm:pt>
    <dgm:pt modelId="{39694364-D8A2-4DED-AC70-94D8DA50B5B4}" type="parTrans" cxnId="{F75FD059-551F-4BF4-8342-E34D0B6F63EC}">
      <dgm:prSet/>
      <dgm:spPr/>
      <dgm:t>
        <a:bodyPr/>
        <a:lstStyle/>
        <a:p>
          <a:endParaRPr lang="en-US"/>
        </a:p>
      </dgm:t>
    </dgm:pt>
    <dgm:pt modelId="{15401294-A96A-41F0-A6E9-63FF2EA5F66B}" type="sibTrans" cxnId="{F75FD059-551F-4BF4-8342-E34D0B6F63EC}">
      <dgm:prSet/>
      <dgm:spPr/>
      <dgm:t>
        <a:bodyPr/>
        <a:lstStyle/>
        <a:p>
          <a:endParaRPr lang="en-US"/>
        </a:p>
      </dgm:t>
    </dgm:pt>
    <dgm:pt modelId="{37BC2A79-CFCE-4D20-93C5-0F523FFF53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Couture</a:t>
          </a:r>
          <a:endParaRPr lang="en-US"/>
        </a:p>
      </dgm:t>
    </dgm:pt>
    <dgm:pt modelId="{3B14C860-CF1F-4252-8BF1-D0067975E717}" type="parTrans" cxnId="{2E9F4180-50F2-4F92-A41B-2947AA2A98A4}">
      <dgm:prSet/>
      <dgm:spPr/>
      <dgm:t>
        <a:bodyPr/>
        <a:lstStyle/>
        <a:p>
          <a:endParaRPr lang="en-US"/>
        </a:p>
      </dgm:t>
    </dgm:pt>
    <dgm:pt modelId="{0BDC130B-C5CF-450A-99DD-D1EDC0DAB49E}" type="sibTrans" cxnId="{2E9F4180-50F2-4F92-A41B-2947AA2A98A4}">
      <dgm:prSet/>
      <dgm:spPr/>
      <dgm:t>
        <a:bodyPr/>
        <a:lstStyle/>
        <a:p>
          <a:endParaRPr lang="en-US"/>
        </a:p>
      </dgm:t>
    </dgm:pt>
    <dgm:pt modelId="{21B43D30-4B37-4C4A-86C2-C06755FE06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Céramique</a:t>
          </a:r>
          <a:endParaRPr lang="en-US"/>
        </a:p>
      </dgm:t>
    </dgm:pt>
    <dgm:pt modelId="{E14B81F7-AA38-4FDF-9D24-2A312FA3D8E8}" type="parTrans" cxnId="{8462DE29-EFE8-4AD8-AE99-24930ED6A97B}">
      <dgm:prSet/>
      <dgm:spPr/>
      <dgm:t>
        <a:bodyPr/>
        <a:lstStyle/>
        <a:p>
          <a:endParaRPr lang="en-US"/>
        </a:p>
      </dgm:t>
    </dgm:pt>
    <dgm:pt modelId="{2729B48C-82B3-472E-9F96-94A156056DC4}" type="sibTrans" cxnId="{8462DE29-EFE8-4AD8-AE99-24930ED6A97B}">
      <dgm:prSet/>
      <dgm:spPr/>
      <dgm:t>
        <a:bodyPr/>
        <a:lstStyle/>
        <a:p>
          <a:endParaRPr lang="en-US"/>
        </a:p>
      </dgm:t>
    </dgm:pt>
    <dgm:pt modelId="{D1328CAB-4302-4FAF-AECB-C2127D6A4F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/>
            <a:t>Design…</a:t>
          </a:r>
          <a:endParaRPr lang="en-US"/>
        </a:p>
      </dgm:t>
    </dgm:pt>
    <dgm:pt modelId="{810B324D-99F9-4512-89C5-EDE564695516}" type="parTrans" cxnId="{E3D53417-4E09-4CE9-ADC2-A26521A98B5E}">
      <dgm:prSet/>
      <dgm:spPr/>
      <dgm:t>
        <a:bodyPr/>
        <a:lstStyle/>
        <a:p>
          <a:endParaRPr lang="en-US"/>
        </a:p>
      </dgm:t>
    </dgm:pt>
    <dgm:pt modelId="{363ACC2D-62E4-4B5B-9964-14591C8ABC31}" type="sibTrans" cxnId="{E3D53417-4E09-4CE9-ADC2-A26521A98B5E}">
      <dgm:prSet/>
      <dgm:spPr/>
      <dgm:t>
        <a:bodyPr/>
        <a:lstStyle/>
        <a:p>
          <a:endParaRPr lang="en-US"/>
        </a:p>
      </dgm:t>
    </dgm:pt>
    <dgm:pt modelId="{F259B4A8-3395-4430-8584-81103D34286C}" type="pres">
      <dgm:prSet presAssocID="{9787F7C8-C1F2-4D10-A21F-52A80974649F}" presName="root" presStyleCnt="0">
        <dgm:presLayoutVars>
          <dgm:dir/>
          <dgm:resizeHandles val="exact"/>
        </dgm:presLayoutVars>
      </dgm:prSet>
      <dgm:spPr/>
    </dgm:pt>
    <dgm:pt modelId="{F9F4F4CB-2CDB-4795-A229-7EEC23211010}" type="pres">
      <dgm:prSet presAssocID="{D1DDE61A-863E-4EAF-A6B3-0D5A242459C9}" presName="compNode" presStyleCnt="0"/>
      <dgm:spPr/>
    </dgm:pt>
    <dgm:pt modelId="{60A7AB72-5C39-47D7-B350-7EBC44812006}" type="pres">
      <dgm:prSet presAssocID="{D1DDE61A-863E-4EAF-A6B3-0D5A242459C9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7A157B5-9ED2-4FCF-B7CB-5E13FC17ED2B}" type="pres">
      <dgm:prSet presAssocID="{D1DDE61A-863E-4EAF-A6B3-0D5A242459C9}" presName="iconRect" presStyleLbl="node1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s"/>
        </a:ext>
      </dgm:extLst>
    </dgm:pt>
    <dgm:pt modelId="{AB42595E-B25B-4115-966F-6DF0004127DF}" type="pres">
      <dgm:prSet presAssocID="{D1DDE61A-863E-4EAF-A6B3-0D5A242459C9}" presName="spaceRect" presStyleCnt="0"/>
      <dgm:spPr/>
    </dgm:pt>
    <dgm:pt modelId="{EC19598C-CC63-44F0-9916-CC0BA2560547}" type="pres">
      <dgm:prSet presAssocID="{D1DDE61A-863E-4EAF-A6B3-0D5A242459C9}" presName="textRect" presStyleLbl="revTx" presStyleIdx="0" presStyleCnt="6">
        <dgm:presLayoutVars>
          <dgm:chMax val="1"/>
          <dgm:chPref val="1"/>
        </dgm:presLayoutVars>
      </dgm:prSet>
      <dgm:spPr/>
    </dgm:pt>
    <dgm:pt modelId="{64ED70EA-4DF2-4035-BD0F-276BD8BF2DD7}" type="pres">
      <dgm:prSet presAssocID="{13A10973-6B97-4ECC-AF8D-B6EB038EE5F1}" presName="sibTrans" presStyleCnt="0"/>
      <dgm:spPr/>
    </dgm:pt>
    <dgm:pt modelId="{4D3C90B2-F33A-42B6-BCDA-AB4296E5A7FD}" type="pres">
      <dgm:prSet presAssocID="{70E26B2D-19B6-4985-BA66-6C89ACF43659}" presName="compNode" presStyleCnt="0"/>
      <dgm:spPr/>
    </dgm:pt>
    <dgm:pt modelId="{0FDD8CA4-9C59-4B3C-9AF3-5980CCA944EF}" type="pres">
      <dgm:prSet presAssocID="{70E26B2D-19B6-4985-BA66-6C89ACF43659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116143F-85B3-45F0-BEAB-FABF40583B49}" type="pres">
      <dgm:prSet presAssocID="{70E26B2D-19B6-4985-BA66-6C89ACF43659}" presName="iconRect" presStyleLbl="node1" presStyleIdx="1" presStyleCnt="6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39015538-5AEE-40F6-B36A-AA6CD5E17DD4}" type="pres">
      <dgm:prSet presAssocID="{70E26B2D-19B6-4985-BA66-6C89ACF43659}" presName="spaceRect" presStyleCnt="0"/>
      <dgm:spPr/>
    </dgm:pt>
    <dgm:pt modelId="{C6417515-5F65-4E7B-819F-274700FCC689}" type="pres">
      <dgm:prSet presAssocID="{70E26B2D-19B6-4985-BA66-6C89ACF43659}" presName="textRect" presStyleLbl="revTx" presStyleIdx="1" presStyleCnt="6">
        <dgm:presLayoutVars>
          <dgm:chMax val="1"/>
          <dgm:chPref val="1"/>
        </dgm:presLayoutVars>
      </dgm:prSet>
      <dgm:spPr/>
    </dgm:pt>
    <dgm:pt modelId="{430C1A1C-E6C3-4D86-A2B0-24D421AF31C4}" type="pres">
      <dgm:prSet presAssocID="{FC21DD40-F07C-4580-9EAD-4CF7786EB4B0}" presName="sibTrans" presStyleCnt="0"/>
      <dgm:spPr/>
    </dgm:pt>
    <dgm:pt modelId="{E00BF911-7A06-44B4-A396-9F46C013EED4}" type="pres">
      <dgm:prSet presAssocID="{145D273C-0AA8-4CA3-8974-A0BE4EE18977}" presName="compNode" presStyleCnt="0"/>
      <dgm:spPr/>
    </dgm:pt>
    <dgm:pt modelId="{8269972E-5DED-4E16-AE33-E6AAF8475045}" type="pres">
      <dgm:prSet presAssocID="{145D273C-0AA8-4CA3-8974-A0BE4EE18977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1669B0E5-D4BF-43D4-BDFD-D3C97E509BAF}" type="pres">
      <dgm:prSet presAssocID="{145D273C-0AA8-4CA3-8974-A0BE4EE1897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act"/>
        </a:ext>
      </dgm:extLst>
    </dgm:pt>
    <dgm:pt modelId="{43F719B7-49EE-4522-A14C-E851F8BBC9B5}" type="pres">
      <dgm:prSet presAssocID="{145D273C-0AA8-4CA3-8974-A0BE4EE18977}" presName="spaceRect" presStyleCnt="0"/>
      <dgm:spPr/>
    </dgm:pt>
    <dgm:pt modelId="{F6A69ACD-3B69-414D-BF64-A66860915281}" type="pres">
      <dgm:prSet presAssocID="{145D273C-0AA8-4CA3-8974-A0BE4EE18977}" presName="textRect" presStyleLbl="revTx" presStyleIdx="2" presStyleCnt="6">
        <dgm:presLayoutVars>
          <dgm:chMax val="1"/>
          <dgm:chPref val="1"/>
        </dgm:presLayoutVars>
      </dgm:prSet>
      <dgm:spPr/>
    </dgm:pt>
    <dgm:pt modelId="{CAFF9425-417D-4E3F-9700-289859AE8262}" type="pres">
      <dgm:prSet presAssocID="{15401294-A96A-41F0-A6E9-63FF2EA5F66B}" presName="sibTrans" presStyleCnt="0"/>
      <dgm:spPr/>
    </dgm:pt>
    <dgm:pt modelId="{331F5863-DD50-4164-91BD-96771324943D}" type="pres">
      <dgm:prSet presAssocID="{37BC2A79-CFCE-4D20-93C5-0F523FFF53FF}" presName="compNode" presStyleCnt="0"/>
      <dgm:spPr/>
    </dgm:pt>
    <dgm:pt modelId="{A3E75279-715C-4035-93A9-AC8FE90DB4ED}" type="pres">
      <dgm:prSet presAssocID="{37BC2A79-CFCE-4D20-93C5-0F523FFF53FF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0F1E167-BB1B-427C-9D6A-14730541F52B}" type="pres">
      <dgm:prSet presAssocID="{37BC2A79-CFCE-4D20-93C5-0F523FFF53FF}" presName="iconRect" presStyleLbl="node1" presStyleIdx="3" presStyleCnt="6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-shirt à manches longues"/>
        </a:ext>
      </dgm:extLst>
    </dgm:pt>
    <dgm:pt modelId="{39CB7E43-1286-4979-8F51-F34109DB0AAC}" type="pres">
      <dgm:prSet presAssocID="{37BC2A79-CFCE-4D20-93C5-0F523FFF53FF}" presName="spaceRect" presStyleCnt="0"/>
      <dgm:spPr/>
    </dgm:pt>
    <dgm:pt modelId="{C77DEA78-4E37-4A28-9E29-F9070D39E593}" type="pres">
      <dgm:prSet presAssocID="{37BC2A79-CFCE-4D20-93C5-0F523FFF53FF}" presName="textRect" presStyleLbl="revTx" presStyleIdx="3" presStyleCnt="6">
        <dgm:presLayoutVars>
          <dgm:chMax val="1"/>
          <dgm:chPref val="1"/>
        </dgm:presLayoutVars>
      </dgm:prSet>
      <dgm:spPr/>
    </dgm:pt>
    <dgm:pt modelId="{FB250344-4ACA-4E8D-BF0B-3F57A0D52C3A}" type="pres">
      <dgm:prSet presAssocID="{0BDC130B-C5CF-450A-99DD-D1EDC0DAB49E}" presName="sibTrans" presStyleCnt="0"/>
      <dgm:spPr/>
    </dgm:pt>
    <dgm:pt modelId="{9BAD5AC8-3DF3-4A96-837A-1C7DD15062BC}" type="pres">
      <dgm:prSet presAssocID="{21B43D30-4B37-4C4A-86C2-C06755FE06AD}" presName="compNode" presStyleCnt="0"/>
      <dgm:spPr/>
    </dgm:pt>
    <dgm:pt modelId="{303699EA-95FF-434D-8895-404DA4EC7239}" type="pres">
      <dgm:prSet presAssocID="{21B43D30-4B37-4C4A-86C2-C06755FE06AD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ED48A2E-DF56-4518-B8D8-5FC1130CC5C1}" type="pres">
      <dgm:prSet presAssocID="{21B43D30-4B37-4C4A-86C2-C06755FE06A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les"/>
        </a:ext>
      </dgm:extLst>
    </dgm:pt>
    <dgm:pt modelId="{ECE53A36-6898-4994-B5E3-79EB5804BFEB}" type="pres">
      <dgm:prSet presAssocID="{21B43D30-4B37-4C4A-86C2-C06755FE06AD}" presName="spaceRect" presStyleCnt="0"/>
      <dgm:spPr/>
    </dgm:pt>
    <dgm:pt modelId="{27211584-C548-42C3-B0F0-FE1E275DF90B}" type="pres">
      <dgm:prSet presAssocID="{21B43D30-4B37-4C4A-86C2-C06755FE06AD}" presName="textRect" presStyleLbl="revTx" presStyleIdx="4" presStyleCnt="6">
        <dgm:presLayoutVars>
          <dgm:chMax val="1"/>
          <dgm:chPref val="1"/>
        </dgm:presLayoutVars>
      </dgm:prSet>
      <dgm:spPr/>
    </dgm:pt>
    <dgm:pt modelId="{B43B339B-98AD-4192-A551-E31CF7C3A56E}" type="pres">
      <dgm:prSet presAssocID="{2729B48C-82B3-472E-9F96-94A156056DC4}" presName="sibTrans" presStyleCnt="0"/>
      <dgm:spPr/>
    </dgm:pt>
    <dgm:pt modelId="{98C73CC3-26F6-4D82-A660-C14118B76AB1}" type="pres">
      <dgm:prSet presAssocID="{D1328CAB-4302-4FAF-AECB-C2127D6A4F10}" presName="compNode" presStyleCnt="0"/>
      <dgm:spPr/>
    </dgm:pt>
    <dgm:pt modelId="{55BA49C1-90CC-4773-9FE6-25226BAF57FC}" type="pres">
      <dgm:prSet presAssocID="{D1328CAB-4302-4FAF-AECB-C2127D6A4F10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CA068A8-9597-4B93-87DA-FE4FC9BB068F}" type="pres">
      <dgm:prSet presAssocID="{D1328CAB-4302-4FAF-AECB-C2127D6A4F1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ign"/>
        </a:ext>
      </dgm:extLst>
    </dgm:pt>
    <dgm:pt modelId="{A2A1E071-02B7-4B99-A6D1-0802496E0A21}" type="pres">
      <dgm:prSet presAssocID="{D1328CAB-4302-4FAF-AECB-C2127D6A4F10}" presName="spaceRect" presStyleCnt="0"/>
      <dgm:spPr/>
    </dgm:pt>
    <dgm:pt modelId="{D0FAFAED-E7C9-4CD7-BD62-C05EA7366F16}" type="pres">
      <dgm:prSet presAssocID="{D1328CAB-4302-4FAF-AECB-C2127D6A4F1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3D53417-4E09-4CE9-ADC2-A26521A98B5E}" srcId="{9787F7C8-C1F2-4D10-A21F-52A80974649F}" destId="{D1328CAB-4302-4FAF-AECB-C2127D6A4F10}" srcOrd="5" destOrd="0" parTransId="{810B324D-99F9-4512-89C5-EDE564695516}" sibTransId="{363ACC2D-62E4-4B5B-9964-14591C8ABC31}"/>
    <dgm:cxn modelId="{5C38AE24-171B-47C3-A46A-9AC433907D12}" type="presOf" srcId="{37BC2A79-CFCE-4D20-93C5-0F523FFF53FF}" destId="{C77DEA78-4E37-4A28-9E29-F9070D39E593}" srcOrd="0" destOrd="0" presId="urn:microsoft.com/office/officeart/2018/5/layout/IconLeafLabelList"/>
    <dgm:cxn modelId="{38C3B025-813E-41AA-A3B1-8B537BADEC84}" type="presOf" srcId="{D1328CAB-4302-4FAF-AECB-C2127D6A4F10}" destId="{D0FAFAED-E7C9-4CD7-BD62-C05EA7366F16}" srcOrd="0" destOrd="0" presId="urn:microsoft.com/office/officeart/2018/5/layout/IconLeafLabelList"/>
    <dgm:cxn modelId="{8462DE29-EFE8-4AD8-AE99-24930ED6A97B}" srcId="{9787F7C8-C1F2-4D10-A21F-52A80974649F}" destId="{21B43D30-4B37-4C4A-86C2-C06755FE06AD}" srcOrd="4" destOrd="0" parTransId="{E14B81F7-AA38-4FDF-9D24-2A312FA3D8E8}" sibTransId="{2729B48C-82B3-472E-9F96-94A156056DC4}"/>
    <dgm:cxn modelId="{65AAAE5C-1485-4955-A442-F7B8E1E9A636}" type="presOf" srcId="{9787F7C8-C1F2-4D10-A21F-52A80974649F}" destId="{F259B4A8-3395-4430-8584-81103D34286C}" srcOrd="0" destOrd="0" presId="urn:microsoft.com/office/officeart/2018/5/layout/IconLeafLabelList"/>
    <dgm:cxn modelId="{F75FD059-551F-4BF4-8342-E34D0B6F63EC}" srcId="{9787F7C8-C1F2-4D10-A21F-52A80974649F}" destId="{145D273C-0AA8-4CA3-8974-A0BE4EE18977}" srcOrd="2" destOrd="0" parTransId="{39694364-D8A2-4DED-AC70-94D8DA50B5B4}" sibTransId="{15401294-A96A-41F0-A6E9-63FF2EA5F66B}"/>
    <dgm:cxn modelId="{2E9F4180-50F2-4F92-A41B-2947AA2A98A4}" srcId="{9787F7C8-C1F2-4D10-A21F-52A80974649F}" destId="{37BC2A79-CFCE-4D20-93C5-0F523FFF53FF}" srcOrd="3" destOrd="0" parTransId="{3B14C860-CF1F-4252-8BF1-D0067975E717}" sibTransId="{0BDC130B-C5CF-450A-99DD-D1EDC0DAB49E}"/>
    <dgm:cxn modelId="{56EA4987-6919-454A-9A4C-DCD7D3F4F75F}" type="presOf" srcId="{21B43D30-4B37-4C4A-86C2-C06755FE06AD}" destId="{27211584-C548-42C3-B0F0-FE1E275DF90B}" srcOrd="0" destOrd="0" presId="urn:microsoft.com/office/officeart/2018/5/layout/IconLeafLabelList"/>
    <dgm:cxn modelId="{C8E2F68B-6B88-41D4-B251-EABCBC4EF88A}" srcId="{9787F7C8-C1F2-4D10-A21F-52A80974649F}" destId="{D1DDE61A-863E-4EAF-A6B3-0D5A242459C9}" srcOrd="0" destOrd="0" parTransId="{EB6EC8A0-9D3E-4547-80DB-8E65FC5ED5FE}" sibTransId="{13A10973-6B97-4ECC-AF8D-B6EB038EE5F1}"/>
    <dgm:cxn modelId="{D67E81AD-204A-4469-8FF2-481ED2155DD1}" srcId="{9787F7C8-C1F2-4D10-A21F-52A80974649F}" destId="{70E26B2D-19B6-4985-BA66-6C89ACF43659}" srcOrd="1" destOrd="0" parTransId="{5EB32B4F-A168-4366-B50C-392F8ED1F092}" sibTransId="{FC21DD40-F07C-4580-9EAD-4CF7786EB4B0}"/>
    <dgm:cxn modelId="{AE935DD6-F605-4B19-8E92-0EA935F588BA}" type="presOf" srcId="{145D273C-0AA8-4CA3-8974-A0BE4EE18977}" destId="{F6A69ACD-3B69-414D-BF64-A66860915281}" srcOrd="0" destOrd="0" presId="urn:microsoft.com/office/officeart/2018/5/layout/IconLeafLabelList"/>
    <dgm:cxn modelId="{770FD7F9-5DC5-4216-9623-BBA0F00CA3E4}" type="presOf" srcId="{D1DDE61A-863E-4EAF-A6B3-0D5A242459C9}" destId="{EC19598C-CC63-44F0-9916-CC0BA2560547}" srcOrd="0" destOrd="0" presId="urn:microsoft.com/office/officeart/2018/5/layout/IconLeafLabelList"/>
    <dgm:cxn modelId="{8C8377FD-9FEA-4F59-9FE3-CBED734BD73F}" type="presOf" srcId="{70E26B2D-19B6-4985-BA66-6C89ACF43659}" destId="{C6417515-5F65-4E7B-819F-274700FCC689}" srcOrd="0" destOrd="0" presId="urn:microsoft.com/office/officeart/2018/5/layout/IconLeafLabelList"/>
    <dgm:cxn modelId="{5FEA37EC-3972-41CF-AC7F-F22DD65689C0}" type="presParOf" srcId="{F259B4A8-3395-4430-8584-81103D34286C}" destId="{F9F4F4CB-2CDB-4795-A229-7EEC23211010}" srcOrd="0" destOrd="0" presId="urn:microsoft.com/office/officeart/2018/5/layout/IconLeafLabelList"/>
    <dgm:cxn modelId="{11B8B2D3-C187-41D4-A313-7821265501B1}" type="presParOf" srcId="{F9F4F4CB-2CDB-4795-A229-7EEC23211010}" destId="{60A7AB72-5C39-47D7-B350-7EBC44812006}" srcOrd="0" destOrd="0" presId="urn:microsoft.com/office/officeart/2018/5/layout/IconLeafLabelList"/>
    <dgm:cxn modelId="{F343DA77-8945-413C-ADCF-0E94DCB67CFF}" type="presParOf" srcId="{F9F4F4CB-2CDB-4795-A229-7EEC23211010}" destId="{C7A157B5-9ED2-4FCF-B7CB-5E13FC17ED2B}" srcOrd="1" destOrd="0" presId="urn:microsoft.com/office/officeart/2018/5/layout/IconLeafLabelList"/>
    <dgm:cxn modelId="{F83595F9-5646-48EC-87D1-EA638C1741B0}" type="presParOf" srcId="{F9F4F4CB-2CDB-4795-A229-7EEC23211010}" destId="{AB42595E-B25B-4115-966F-6DF0004127DF}" srcOrd="2" destOrd="0" presId="urn:microsoft.com/office/officeart/2018/5/layout/IconLeafLabelList"/>
    <dgm:cxn modelId="{36F73C11-159B-4721-B1CE-37661D0264F8}" type="presParOf" srcId="{F9F4F4CB-2CDB-4795-A229-7EEC23211010}" destId="{EC19598C-CC63-44F0-9916-CC0BA2560547}" srcOrd="3" destOrd="0" presId="urn:microsoft.com/office/officeart/2018/5/layout/IconLeafLabelList"/>
    <dgm:cxn modelId="{E4489A22-F61D-4B6C-9115-69C8A6CABEC8}" type="presParOf" srcId="{F259B4A8-3395-4430-8584-81103D34286C}" destId="{64ED70EA-4DF2-4035-BD0F-276BD8BF2DD7}" srcOrd="1" destOrd="0" presId="urn:microsoft.com/office/officeart/2018/5/layout/IconLeafLabelList"/>
    <dgm:cxn modelId="{18C38776-E9D4-472E-BB6C-09FD295359AE}" type="presParOf" srcId="{F259B4A8-3395-4430-8584-81103D34286C}" destId="{4D3C90B2-F33A-42B6-BCDA-AB4296E5A7FD}" srcOrd="2" destOrd="0" presId="urn:microsoft.com/office/officeart/2018/5/layout/IconLeafLabelList"/>
    <dgm:cxn modelId="{630B6773-CEA0-4526-8782-2FB348D06681}" type="presParOf" srcId="{4D3C90B2-F33A-42B6-BCDA-AB4296E5A7FD}" destId="{0FDD8CA4-9C59-4B3C-9AF3-5980CCA944EF}" srcOrd="0" destOrd="0" presId="urn:microsoft.com/office/officeart/2018/5/layout/IconLeafLabelList"/>
    <dgm:cxn modelId="{ADB46C06-5A95-4CEA-A55B-C46B85739703}" type="presParOf" srcId="{4D3C90B2-F33A-42B6-BCDA-AB4296E5A7FD}" destId="{7116143F-85B3-45F0-BEAB-FABF40583B49}" srcOrd="1" destOrd="0" presId="urn:microsoft.com/office/officeart/2018/5/layout/IconLeafLabelList"/>
    <dgm:cxn modelId="{54ED30BF-3F74-4BAD-B59B-DC97EB2974F7}" type="presParOf" srcId="{4D3C90B2-F33A-42B6-BCDA-AB4296E5A7FD}" destId="{39015538-5AEE-40F6-B36A-AA6CD5E17DD4}" srcOrd="2" destOrd="0" presId="urn:microsoft.com/office/officeart/2018/5/layout/IconLeafLabelList"/>
    <dgm:cxn modelId="{9F3ED901-1DB9-4F45-981B-A6EDBF24C5D3}" type="presParOf" srcId="{4D3C90B2-F33A-42B6-BCDA-AB4296E5A7FD}" destId="{C6417515-5F65-4E7B-819F-274700FCC689}" srcOrd="3" destOrd="0" presId="urn:microsoft.com/office/officeart/2018/5/layout/IconLeafLabelList"/>
    <dgm:cxn modelId="{0EB97ED7-E787-4A19-BD2B-7F674E394619}" type="presParOf" srcId="{F259B4A8-3395-4430-8584-81103D34286C}" destId="{430C1A1C-E6C3-4D86-A2B0-24D421AF31C4}" srcOrd="3" destOrd="0" presId="urn:microsoft.com/office/officeart/2018/5/layout/IconLeafLabelList"/>
    <dgm:cxn modelId="{71725A27-33D3-40A5-8AEE-249DF499C60A}" type="presParOf" srcId="{F259B4A8-3395-4430-8584-81103D34286C}" destId="{E00BF911-7A06-44B4-A396-9F46C013EED4}" srcOrd="4" destOrd="0" presId="urn:microsoft.com/office/officeart/2018/5/layout/IconLeafLabelList"/>
    <dgm:cxn modelId="{6717CA59-96CC-40E6-9DFE-255FD60B9B04}" type="presParOf" srcId="{E00BF911-7A06-44B4-A396-9F46C013EED4}" destId="{8269972E-5DED-4E16-AE33-E6AAF8475045}" srcOrd="0" destOrd="0" presId="urn:microsoft.com/office/officeart/2018/5/layout/IconLeafLabelList"/>
    <dgm:cxn modelId="{6204B87D-A230-4F25-946E-B28D54A1BCD0}" type="presParOf" srcId="{E00BF911-7A06-44B4-A396-9F46C013EED4}" destId="{1669B0E5-D4BF-43D4-BDFD-D3C97E509BAF}" srcOrd="1" destOrd="0" presId="urn:microsoft.com/office/officeart/2018/5/layout/IconLeafLabelList"/>
    <dgm:cxn modelId="{291EE4E5-9AD0-4DEF-B0C7-A74A31A49447}" type="presParOf" srcId="{E00BF911-7A06-44B4-A396-9F46C013EED4}" destId="{43F719B7-49EE-4522-A14C-E851F8BBC9B5}" srcOrd="2" destOrd="0" presId="urn:microsoft.com/office/officeart/2018/5/layout/IconLeafLabelList"/>
    <dgm:cxn modelId="{A6EE481C-F3D7-40F6-9052-D77CDB7E488D}" type="presParOf" srcId="{E00BF911-7A06-44B4-A396-9F46C013EED4}" destId="{F6A69ACD-3B69-414D-BF64-A66860915281}" srcOrd="3" destOrd="0" presId="urn:microsoft.com/office/officeart/2018/5/layout/IconLeafLabelList"/>
    <dgm:cxn modelId="{684FF248-22E4-4E86-B05A-8F6A4EFC4F8F}" type="presParOf" srcId="{F259B4A8-3395-4430-8584-81103D34286C}" destId="{CAFF9425-417D-4E3F-9700-289859AE8262}" srcOrd="5" destOrd="0" presId="urn:microsoft.com/office/officeart/2018/5/layout/IconLeafLabelList"/>
    <dgm:cxn modelId="{9B0F1BE0-D25B-48E2-8491-81AE5828D2CC}" type="presParOf" srcId="{F259B4A8-3395-4430-8584-81103D34286C}" destId="{331F5863-DD50-4164-91BD-96771324943D}" srcOrd="6" destOrd="0" presId="urn:microsoft.com/office/officeart/2018/5/layout/IconLeafLabelList"/>
    <dgm:cxn modelId="{75BA2FFA-C5EA-4270-8515-3788B4FDCC9E}" type="presParOf" srcId="{331F5863-DD50-4164-91BD-96771324943D}" destId="{A3E75279-715C-4035-93A9-AC8FE90DB4ED}" srcOrd="0" destOrd="0" presId="urn:microsoft.com/office/officeart/2018/5/layout/IconLeafLabelList"/>
    <dgm:cxn modelId="{625749F0-0B3F-4E04-8AAC-4DE324D9CF02}" type="presParOf" srcId="{331F5863-DD50-4164-91BD-96771324943D}" destId="{E0F1E167-BB1B-427C-9D6A-14730541F52B}" srcOrd="1" destOrd="0" presId="urn:microsoft.com/office/officeart/2018/5/layout/IconLeafLabelList"/>
    <dgm:cxn modelId="{FDDC7094-C9D2-4383-9096-BD20C18164DF}" type="presParOf" srcId="{331F5863-DD50-4164-91BD-96771324943D}" destId="{39CB7E43-1286-4979-8F51-F34109DB0AAC}" srcOrd="2" destOrd="0" presId="urn:microsoft.com/office/officeart/2018/5/layout/IconLeafLabelList"/>
    <dgm:cxn modelId="{B7686C72-6DFB-4339-A8F8-B1541C18722C}" type="presParOf" srcId="{331F5863-DD50-4164-91BD-96771324943D}" destId="{C77DEA78-4E37-4A28-9E29-F9070D39E593}" srcOrd="3" destOrd="0" presId="urn:microsoft.com/office/officeart/2018/5/layout/IconLeafLabelList"/>
    <dgm:cxn modelId="{E95BFE12-5F85-45F5-BC3F-08609E260EBD}" type="presParOf" srcId="{F259B4A8-3395-4430-8584-81103D34286C}" destId="{FB250344-4ACA-4E8D-BF0B-3F57A0D52C3A}" srcOrd="7" destOrd="0" presId="urn:microsoft.com/office/officeart/2018/5/layout/IconLeafLabelList"/>
    <dgm:cxn modelId="{3C293FA2-66AF-46D8-B2C1-AA3DEBE2F3B8}" type="presParOf" srcId="{F259B4A8-3395-4430-8584-81103D34286C}" destId="{9BAD5AC8-3DF3-4A96-837A-1C7DD15062BC}" srcOrd="8" destOrd="0" presId="urn:microsoft.com/office/officeart/2018/5/layout/IconLeafLabelList"/>
    <dgm:cxn modelId="{CD7A9EAC-813B-4CD4-B911-117385C95E7C}" type="presParOf" srcId="{9BAD5AC8-3DF3-4A96-837A-1C7DD15062BC}" destId="{303699EA-95FF-434D-8895-404DA4EC7239}" srcOrd="0" destOrd="0" presId="urn:microsoft.com/office/officeart/2018/5/layout/IconLeafLabelList"/>
    <dgm:cxn modelId="{51A35878-A886-4D8E-A671-B54799E114AD}" type="presParOf" srcId="{9BAD5AC8-3DF3-4A96-837A-1C7DD15062BC}" destId="{7ED48A2E-DF56-4518-B8D8-5FC1130CC5C1}" srcOrd="1" destOrd="0" presId="urn:microsoft.com/office/officeart/2018/5/layout/IconLeafLabelList"/>
    <dgm:cxn modelId="{CCAFB7F9-2E77-4CCC-926E-F74EDCF5CBA2}" type="presParOf" srcId="{9BAD5AC8-3DF3-4A96-837A-1C7DD15062BC}" destId="{ECE53A36-6898-4994-B5E3-79EB5804BFEB}" srcOrd="2" destOrd="0" presId="urn:microsoft.com/office/officeart/2018/5/layout/IconLeafLabelList"/>
    <dgm:cxn modelId="{BA96882B-CBCE-4F54-8A2B-FCD72AE0E6A2}" type="presParOf" srcId="{9BAD5AC8-3DF3-4A96-837A-1C7DD15062BC}" destId="{27211584-C548-42C3-B0F0-FE1E275DF90B}" srcOrd="3" destOrd="0" presId="urn:microsoft.com/office/officeart/2018/5/layout/IconLeafLabelList"/>
    <dgm:cxn modelId="{EF5C3386-8567-4EBA-873D-498C567C033B}" type="presParOf" srcId="{F259B4A8-3395-4430-8584-81103D34286C}" destId="{B43B339B-98AD-4192-A551-E31CF7C3A56E}" srcOrd="9" destOrd="0" presId="urn:microsoft.com/office/officeart/2018/5/layout/IconLeafLabelList"/>
    <dgm:cxn modelId="{FFECBBE3-9AFC-4642-B09A-35E871C4D18B}" type="presParOf" srcId="{F259B4A8-3395-4430-8584-81103D34286C}" destId="{98C73CC3-26F6-4D82-A660-C14118B76AB1}" srcOrd="10" destOrd="0" presId="urn:microsoft.com/office/officeart/2018/5/layout/IconLeafLabelList"/>
    <dgm:cxn modelId="{C4598442-D886-4850-ABBE-B4989C965279}" type="presParOf" srcId="{98C73CC3-26F6-4D82-A660-C14118B76AB1}" destId="{55BA49C1-90CC-4773-9FE6-25226BAF57FC}" srcOrd="0" destOrd="0" presId="urn:microsoft.com/office/officeart/2018/5/layout/IconLeafLabelList"/>
    <dgm:cxn modelId="{16A64950-CFF2-4840-B114-3C71EDED3E9F}" type="presParOf" srcId="{98C73CC3-26F6-4D82-A660-C14118B76AB1}" destId="{8CA068A8-9597-4B93-87DA-FE4FC9BB068F}" srcOrd="1" destOrd="0" presId="urn:microsoft.com/office/officeart/2018/5/layout/IconLeafLabelList"/>
    <dgm:cxn modelId="{E5CC0375-5356-40A0-9A11-412B6643F18F}" type="presParOf" srcId="{98C73CC3-26F6-4D82-A660-C14118B76AB1}" destId="{A2A1E071-02B7-4B99-A6D1-0802496E0A21}" srcOrd="2" destOrd="0" presId="urn:microsoft.com/office/officeart/2018/5/layout/IconLeafLabelList"/>
    <dgm:cxn modelId="{63B16A06-3EA7-46D2-9D94-B7C1A1EB34C9}" type="presParOf" srcId="{98C73CC3-26F6-4D82-A660-C14118B76AB1}" destId="{D0FAFAED-E7C9-4CD7-BD62-C05EA7366F1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077683-3C30-4DA2-AAEF-37D9C6E24C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BAB4026-D3DA-44D1-991D-E0D6757AF569}">
      <dgm:prSet custT="1"/>
      <dgm:spPr/>
      <dgm:t>
        <a:bodyPr/>
        <a:lstStyle/>
        <a:p>
          <a:pPr algn="ctr"/>
          <a:r>
            <a:rPr lang="fr-FR" sz="2000" dirty="0"/>
            <a:t>Matière principale</a:t>
          </a:r>
        </a:p>
      </dgm:t>
    </dgm:pt>
    <dgm:pt modelId="{2CDF77B5-9042-4BC3-A990-0FD936AA6DF2}" type="parTrans" cxnId="{E8AF43CE-A0F0-4A2D-A17D-05E9023DE603}">
      <dgm:prSet/>
      <dgm:spPr/>
      <dgm:t>
        <a:bodyPr/>
        <a:lstStyle/>
        <a:p>
          <a:endParaRPr lang="en-GB"/>
        </a:p>
      </dgm:t>
    </dgm:pt>
    <dgm:pt modelId="{8B3B2A64-ECD4-484C-B934-B330DCCD7E99}" type="sibTrans" cxnId="{E8AF43CE-A0F0-4A2D-A17D-05E9023DE603}">
      <dgm:prSet/>
      <dgm:spPr/>
      <dgm:t>
        <a:bodyPr/>
        <a:lstStyle/>
        <a:p>
          <a:endParaRPr lang="en-GB"/>
        </a:p>
      </dgm:t>
    </dgm:pt>
    <dgm:pt modelId="{F8D87CFD-2B48-4ECE-B8F8-FF8A022E9760}" type="pres">
      <dgm:prSet presAssocID="{2A077683-3C30-4DA2-AAEF-37D9C6E24C4F}" presName="linear" presStyleCnt="0">
        <dgm:presLayoutVars>
          <dgm:animLvl val="lvl"/>
          <dgm:resizeHandles val="exact"/>
        </dgm:presLayoutVars>
      </dgm:prSet>
      <dgm:spPr/>
    </dgm:pt>
    <dgm:pt modelId="{8D0B3F3F-9428-4B01-B2E0-FDC8B84B4F91}" type="pres">
      <dgm:prSet presAssocID="{ABAB4026-D3DA-44D1-991D-E0D6757AF569}" presName="parentText" presStyleLbl="node1" presStyleIdx="0" presStyleCnt="1" custLinFactNeighborY="-30803">
        <dgm:presLayoutVars>
          <dgm:chMax val="0"/>
          <dgm:bulletEnabled val="1"/>
        </dgm:presLayoutVars>
      </dgm:prSet>
      <dgm:spPr/>
    </dgm:pt>
  </dgm:ptLst>
  <dgm:cxnLst>
    <dgm:cxn modelId="{C5F72660-8290-4E43-A7EC-16F18573FA72}" type="presOf" srcId="{2A077683-3C30-4DA2-AAEF-37D9C6E24C4F}" destId="{F8D87CFD-2B48-4ECE-B8F8-FF8A022E9760}" srcOrd="0" destOrd="0" presId="urn:microsoft.com/office/officeart/2005/8/layout/vList2"/>
    <dgm:cxn modelId="{B15D78BF-0A05-49E6-A5AE-FC79C6AAFEEA}" type="presOf" srcId="{ABAB4026-D3DA-44D1-991D-E0D6757AF569}" destId="{8D0B3F3F-9428-4B01-B2E0-FDC8B84B4F91}" srcOrd="0" destOrd="0" presId="urn:microsoft.com/office/officeart/2005/8/layout/vList2"/>
    <dgm:cxn modelId="{E8AF43CE-A0F0-4A2D-A17D-05E9023DE603}" srcId="{2A077683-3C30-4DA2-AAEF-37D9C6E24C4F}" destId="{ABAB4026-D3DA-44D1-991D-E0D6757AF569}" srcOrd="0" destOrd="0" parTransId="{2CDF77B5-9042-4BC3-A990-0FD936AA6DF2}" sibTransId="{8B3B2A64-ECD4-484C-B934-B330DCCD7E99}"/>
    <dgm:cxn modelId="{13C9F999-7043-4ED0-AC40-C552648CEDEC}" type="presParOf" srcId="{F8D87CFD-2B48-4ECE-B8F8-FF8A022E9760}" destId="{8D0B3F3F-9428-4B01-B2E0-FDC8B84B4F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06A4A4-32F2-4D7C-9A33-A0F78F567D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CF76818-7204-45E2-81FB-FB68CABFDA12}">
      <dgm:prSet/>
      <dgm:spPr/>
      <dgm:t>
        <a:bodyPr/>
        <a:lstStyle/>
        <a:p>
          <a:r>
            <a:rPr lang="fr-FR"/>
            <a:t>Possibilité de prendre des options en plus de la matière principale</a:t>
          </a:r>
          <a:endParaRPr lang="en-US"/>
        </a:p>
      </dgm:t>
    </dgm:pt>
    <dgm:pt modelId="{90960221-1BC7-4386-8EC9-1241CC120227}" type="parTrans" cxnId="{54D06FD2-7909-480D-8836-0544259E1FF6}">
      <dgm:prSet/>
      <dgm:spPr/>
      <dgm:t>
        <a:bodyPr/>
        <a:lstStyle/>
        <a:p>
          <a:endParaRPr lang="en-US"/>
        </a:p>
      </dgm:t>
    </dgm:pt>
    <dgm:pt modelId="{D6361077-B696-4AAF-AB1C-A3D5774346B9}" type="sibTrans" cxnId="{54D06FD2-7909-480D-8836-0544259E1FF6}">
      <dgm:prSet/>
      <dgm:spPr/>
      <dgm:t>
        <a:bodyPr/>
        <a:lstStyle/>
        <a:p>
          <a:endParaRPr lang="en-US"/>
        </a:p>
      </dgm:t>
    </dgm:pt>
    <dgm:pt modelId="{760EF5A4-6410-4EA5-97D5-84915C243FDC}">
      <dgm:prSet/>
      <dgm:spPr/>
      <dgm:t>
        <a:bodyPr/>
        <a:lstStyle/>
        <a:p>
          <a:r>
            <a:rPr lang="fr-FR" dirty="0"/>
            <a:t>A voir à la rentrée avec vos professeurs</a:t>
          </a:r>
          <a:endParaRPr lang="en-US" dirty="0"/>
        </a:p>
      </dgm:t>
    </dgm:pt>
    <dgm:pt modelId="{A302C675-DFE6-4DBE-B4CE-06266E0C0A10}" type="parTrans" cxnId="{C62C4823-9BCB-4C54-9560-1C49DB2005D9}">
      <dgm:prSet/>
      <dgm:spPr/>
      <dgm:t>
        <a:bodyPr/>
        <a:lstStyle/>
        <a:p>
          <a:endParaRPr lang="en-US"/>
        </a:p>
      </dgm:t>
    </dgm:pt>
    <dgm:pt modelId="{2549A62F-EC95-4D8C-9872-2206A8054BC8}" type="sibTrans" cxnId="{C62C4823-9BCB-4C54-9560-1C49DB2005D9}">
      <dgm:prSet/>
      <dgm:spPr/>
      <dgm:t>
        <a:bodyPr/>
        <a:lstStyle/>
        <a:p>
          <a:endParaRPr lang="en-US"/>
        </a:p>
      </dgm:t>
    </dgm:pt>
    <dgm:pt modelId="{ADF843E0-DD9F-4AC5-BFCF-F3753B4E1BAA}">
      <dgm:prSet/>
      <dgm:spPr/>
      <dgm:t>
        <a:bodyPr/>
        <a:lstStyle/>
        <a:p>
          <a:r>
            <a:rPr lang="fr-FR" dirty="0"/>
            <a:t>Cours de découverte au premier semestre</a:t>
          </a:r>
          <a:endParaRPr lang="en-US" dirty="0"/>
        </a:p>
      </dgm:t>
    </dgm:pt>
    <dgm:pt modelId="{4D0EEDEC-763F-451F-8131-80D3B3D9754F}" type="parTrans" cxnId="{FEC50B19-232B-4D4F-ADFB-890FD9AECA22}">
      <dgm:prSet/>
      <dgm:spPr/>
      <dgm:t>
        <a:bodyPr/>
        <a:lstStyle/>
        <a:p>
          <a:endParaRPr lang="en-US"/>
        </a:p>
      </dgm:t>
    </dgm:pt>
    <dgm:pt modelId="{47EBA231-6DD4-48DC-A46D-3C8B93A2CF95}" type="sibTrans" cxnId="{FEC50B19-232B-4D4F-ADFB-890FD9AECA22}">
      <dgm:prSet/>
      <dgm:spPr/>
      <dgm:t>
        <a:bodyPr/>
        <a:lstStyle/>
        <a:p>
          <a:endParaRPr lang="en-US"/>
        </a:p>
      </dgm:t>
    </dgm:pt>
    <dgm:pt modelId="{204AAAC6-33A0-41FC-A8A7-7A4CB0A3634B}">
      <dgm:prSet/>
      <dgm:spPr/>
      <dgm:t>
        <a:bodyPr/>
        <a:lstStyle/>
        <a:p>
          <a:r>
            <a:rPr lang="fr-FR" dirty="0"/>
            <a:t>Possibilité de prendre des cours de la fac internationale</a:t>
          </a:r>
          <a:endParaRPr lang="en-US" dirty="0"/>
        </a:p>
      </dgm:t>
    </dgm:pt>
    <dgm:pt modelId="{41D7BA89-5150-4B05-B768-2BEA88B44B02}" type="sibTrans" cxnId="{EB8486DF-AE42-418B-99CA-7299210D5DED}">
      <dgm:prSet/>
      <dgm:spPr/>
      <dgm:t>
        <a:bodyPr/>
        <a:lstStyle/>
        <a:p>
          <a:endParaRPr lang="en-US"/>
        </a:p>
      </dgm:t>
    </dgm:pt>
    <dgm:pt modelId="{27334982-F400-4C1C-A946-1E9DA4568553}" type="parTrans" cxnId="{EB8486DF-AE42-418B-99CA-7299210D5DED}">
      <dgm:prSet/>
      <dgm:spPr/>
      <dgm:t>
        <a:bodyPr/>
        <a:lstStyle/>
        <a:p>
          <a:endParaRPr lang="en-US"/>
        </a:p>
      </dgm:t>
    </dgm:pt>
    <dgm:pt modelId="{5EB71666-164B-415B-8450-EC1129DBC4DB}" type="pres">
      <dgm:prSet presAssocID="{FD06A4A4-32F2-4D7C-9A33-A0F78F567DFD}" presName="root" presStyleCnt="0">
        <dgm:presLayoutVars>
          <dgm:dir/>
          <dgm:resizeHandles val="exact"/>
        </dgm:presLayoutVars>
      </dgm:prSet>
      <dgm:spPr/>
    </dgm:pt>
    <dgm:pt modelId="{FC380A10-728B-4FC9-87BF-B7FDEC9D76BE}" type="pres">
      <dgm:prSet presAssocID="{CCF76818-7204-45E2-81FB-FB68CABFDA12}" presName="compNode" presStyleCnt="0"/>
      <dgm:spPr/>
    </dgm:pt>
    <dgm:pt modelId="{C6E878F9-C411-41D3-892D-FCE3F963EE8F}" type="pres">
      <dgm:prSet presAssocID="{CCF76818-7204-45E2-81FB-FB68CABFDA12}" presName="bgRect" presStyleLbl="bgShp" presStyleIdx="0" presStyleCnt="4"/>
      <dgm:spPr/>
    </dgm:pt>
    <dgm:pt modelId="{A5CBCEB6-B104-4061-BBD0-3FB55008EA87}" type="pres">
      <dgm:prSet presAssocID="{CCF76818-7204-45E2-81FB-FB68CABFDA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49652353-E64E-458F-8AC1-8300A8DD63B9}" type="pres">
      <dgm:prSet presAssocID="{CCF76818-7204-45E2-81FB-FB68CABFDA12}" presName="spaceRect" presStyleCnt="0"/>
      <dgm:spPr/>
    </dgm:pt>
    <dgm:pt modelId="{3F57009B-E714-4BD3-BC31-7E93EE0FCC09}" type="pres">
      <dgm:prSet presAssocID="{CCF76818-7204-45E2-81FB-FB68CABFDA12}" presName="parTx" presStyleLbl="revTx" presStyleIdx="0" presStyleCnt="4">
        <dgm:presLayoutVars>
          <dgm:chMax val="0"/>
          <dgm:chPref val="0"/>
        </dgm:presLayoutVars>
      </dgm:prSet>
      <dgm:spPr/>
    </dgm:pt>
    <dgm:pt modelId="{58668015-7136-42F8-B4B0-525E7A5960DA}" type="pres">
      <dgm:prSet presAssocID="{D6361077-B696-4AAF-AB1C-A3D5774346B9}" presName="sibTrans" presStyleCnt="0"/>
      <dgm:spPr/>
    </dgm:pt>
    <dgm:pt modelId="{2889DF67-ED5C-40DC-B9C1-9425BA00C246}" type="pres">
      <dgm:prSet presAssocID="{760EF5A4-6410-4EA5-97D5-84915C243FDC}" presName="compNode" presStyleCnt="0"/>
      <dgm:spPr/>
    </dgm:pt>
    <dgm:pt modelId="{C3C7E16E-F6BA-429E-8E7E-03AEF58AC69E}" type="pres">
      <dgm:prSet presAssocID="{760EF5A4-6410-4EA5-97D5-84915C243FDC}" presName="bgRect" presStyleLbl="bgShp" presStyleIdx="1" presStyleCnt="4"/>
      <dgm:spPr/>
    </dgm:pt>
    <dgm:pt modelId="{1EB4D98A-C1E6-40D8-95BC-D81F8D363847}" type="pres">
      <dgm:prSet presAssocID="{760EF5A4-6410-4EA5-97D5-84915C243FD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A51E1AE-55DD-4A8D-B532-6CB10935A6D3}" type="pres">
      <dgm:prSet presAssocID="{760EF5A4-6410-4EA5-97D5-84915C243FDC}" presName="spaceRect" presStyleCnt="0"/>
      <dgm:spPr/>
    </dgm:pt>
    <dgm:pt modelId="{0D170165-DB2C-4275-AC05-CD4EECFB7C51}" type="pres">
      <dgm:prSet presAssocID="{760EF5A4-6410-4EA5-97D5-84915C243FDC}" presName="parTx" presStyleLbl="revTx" presStyleIdx="1" presStyleCnt="4">
        <dgm:presLayoutVars>
          <dgm:chMax val="0"/>
          <dgm:chPref val="0"/>
        </dgm:presLayoutVars>
      </dgm:prSet>
      <dgm:spPr/>
    </dgm:pt>
    <dgm:pt modelId="{1763CBE2-62D2-40C9-A41E-7EBD0F05D72C}" type="pres">
      <dgm:prSet presAssocID="{2549A62F-EC95-4D8C-9872-2206A8054BC8}" presName="sibTrans" presStyleCnt="0"/>
      <dgm:spPr/>
    </dgm:pt>
    <dgm:pt modelId="{E1E2E4B3-9A97-4351-AA54-6416AEE87110}" type="pres">
      <dgm:prSet presAssocID="{204AAAC6-33A0-41FC-A8A7-7A4CB0A3634B}" presName="compNode" presStyleCnt="0"/>
      <dgm:spPr/>
    </dgm:pt>
    <dgm:pt modelId="{2A843FF3-6628-4E4F-B6C2-463B21653BDA}" type="pres">
      <dgm:prSet presAssocID="{204AAAC6-33A0-41FC-A8A7-7A4CB0A3634B}" presName="bgRect" presStyleLbl="bgShp" presStyleIdx="2" presStyleCnt="4"/>
      <dgm:spPr/>
    </dgm:pt>
    <dgm:pt modelId="{6896DD3D-601C-4498-939C-0F86B2CB8ABD}" type="pres">
      <dgm:prSet presAssocID="{204AAAC6-33A0-41FC-A8A7-7A4CB0A363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BE30188-B23D-4D25-B71C-5E6E79BA63F7}" type="pres">
      <dgm:prSet presAssocID="{204AAAC6-33A0-41FC-A8A7-7A4CB0A3634B}" presName="spaceRect" presStyleCnt="0"/>
      <dgm:spPr/>
    </dgm:pt>
    <dgm:pt modelId="{BA89F61E-22A5-41C9-B0FB-6604DB3A56A8}" type="pres">
      <dgm:prSet presAssocID="{204AAAC6-33A0-41FC-A8A7-7A4CB0A3634B}" presName="parTx" presStyleLbl="revTx" presStyleIdx="2" presStyleCnt="4">
        <dgm:presLayoutVars>
          <dgm:chMax val="0"/>
          <dgm:chPref val="0"/>
        </dgm:presLayoutVars>
      </dgm:prSet>
      <dgm:spPr/>
    </dgm:pt>
    <dgm:pt modelId="{5ED71A67-154F-4E0D-8A14-1E3375BC0F09}" type="pres">
      <dgm:prSet presAssocID="{41D7BA89-5150-4B05-B768-2BEA88B44B02}" presName="sibTrans" presStyleCnt="0"/>
      <dgm:spPr/>
    </dgm:pt>
    <dgm:pt modelId="{72BC21AD-9FCA-4AFB-A543-BE9231DF1B23}" type="pres">
      <dgm:prSet presAssocID="{ADF843E0-DD9F-4AC5-BFCF-F3753B4E1BAA}" presName="compNode" presStyleCnt="0"/>
      <dgm:spPr/>
    </dgm:pt>
    <dgm:pt modelId="{02EB6C26-6FB9-4486-931A-3334B951D792}" type="pres">
      <dgm:prSet presAssocID="{ADF843E0-DD9F-4AC5-BFCF-F3753B4E1BAA}" presName="bgRect" presStyleLbl="bgShp" presStyleIdx="3" presStyleCnt="4"/>
      <dgm:spPr/>
    </dgm:pt>
    <dgm:pt modelId="{1802D116-7D00-4EFD-B241-C7610ED135A9}" type="pres">
      <dgm:prSet presAssocID="{ADF843E0-DD9F-4AC5-BFCF-F3753B4E1BA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B562C3A4-A243-4B79-B183-C9F8B0F418A8}" type="pres">
      <dgm:prSet presAssocID="{ADF843E0-DD9F-4AC5-BFCF-F3753B4E1BAA}" presName="spaceRect" presStyleCnt="0"/>
      <dgm:spPr/>
    </dgm:pt>
    <dgm:pt modelId="{1CAF8838-28C9-4E8C-A082-BA0DCED460E7}" type="pres">
      <dgm:prSet presAssocID="{ADF843E0-DD9F-4AC5-BFCF-F3753B4E1BA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665CE10-9A8D-4497-9368-92E7188C04D5}" type="presOf" srcId="{760EF5A4-6410-4EA5-97D5-84915C243FDC}" destId="{0D170165-DB2C-4275-AC05-CD4EECFB7C51}" srcOrd="0" destOrd="0" presId="urn:microsoft.com/office/officeart/2018/2/layout/IconVerticalSolidList"/>
    <dgm:cxn modelId="{FEC50B19-232B-4D4F-ADFB-890FD9AECA22}" srcId="{FD06A4A4-32F2-4D7C-9A33-A0F78F567DFD}" destId="{ADF843E0-DD9F-4AC5-BFCF-F3753B4E1BAA}" srcOrd="3" destOrd="0" parTransId="{4D0EEDEC-763F-451F-8131-80D3B3D9754F}" sibTransId="{47EBA231-6DD4-48DC-A46D-3C8B93A2CF95}"/>
    <dgm:cxn modelId="{C62C4823-9BCB-4C54-9560-1C49DB2005D9}" srcId="{FD06A4A4-32F2-4D7C-9A33-A0F78F567DFD}" destId="{760EF5A4-6410-4EA5-97D5-84915C243FDC}" srcOrd="1" destOrd="0" parTransId="{A302C675-DFE6-4DBE-B4CE-06266E0C0A10}" sibTransId="{2549A62F-EC95-4D8C-9872-2206A8054BC8}"/>
    <dgm:cxn modelId="{DC4BA137-AB25-473F-9849-5A8C59C7A646}" type="presOf" srcId="{ADF843E0-DD9F-4AC5-BFCF-F3753B4E1BAA}" destId="{1CAF8838-28C9-4E8C-A082-BA0DCED460E7}" srcOrd="0" destOrd="0" presId="urn:microsoft.com/office/officeart/2018/2/layout/IconVerticalSolidList"/>
    <dgm:cxn modelId="{21034B68-406F-41E0-9C39-0AAD4347D36A}" type="presOf" srcId="{204AAAC6-33A0-41FC-A8A7-7A4CB0A3634B}" destId="{BA89F61E-22A5-41C9-B0FB-6604DB3A56A8}" srcOrd="0" destOrd="0" presId="urn:microsoft.com/office/officeart/2018/2/layout/IconVerticalSolidList"/>
    <dgm:cxn modelId="{BFAB5F94-6272-4219-84C7-8A9B7D30BF26}" type="presOf" srcId="{CCF76818-7204-45E2-81FB-FB68CABFDA12}" destId="{3F57009B-E714-4BD3-BC31-7E93EE0FCC09}" srcOrd="0" destOrd="0" presId="urn:microsoft.com/office/officeart/2018/2/layout/IconVerticalSolidList"/>
    <dgm:cxn modelId="{372481B8-24A2-49E9-BA35-162C97EAF649}" type="presOf" srcId="{FD06A4A4-32F2-4D7C-9A33-A0F78F567DFD}" destId="{5EB71666-164B-415B-8450-EC1129DBC4DB}" srcOrd="0" destOrd="0" presId="urn:microsoft.com/office/officeart/2018/2/layout/IconVerticalSolidList"/>
    <dgm:cxn modelId="{54D06FD2-7909-480D-8836-0544259E1FF6}" srcId="{FD06A4A4-32F2-4D7C-9A33-A0F78F567DFD}" destId="{CCF76818-7204-45E2-81FB-FB68CABFDA12}" srcOrd="0" destOrd="0" parTransId="{90960221-1BC7-4386-8EC9-1241CC120227}" sibTransId="{D6361077-B696-4AAF-AB1C-A3D5774346B9}"/>
    <dgm:cxn modelId="{EB8486DF-AE42-418B-99CA-7299210D5DED}" srcId="{FD06A4A4-32F2-4D7C-9A33-A0F78F567DFD}" destId="{204AAAC6-33A0-41FC-A8A7-7A4CB0A3634B}" srcOrd="2" destOrd="0" parTransId="{27334982-F400-4C1C-A946-1E9DA4568553}" sibTransId="{41D7BA89-5150-4B05-B768-2BEA88B44B02}"/>
    <dgm:cxn modelId="{326B6E0C-6E19-484F-8E12-6E33BE8F816F}" type="presParOf" srcId="{5EB71666-164B-415B-8450-EC1129DBC4DB}" destId="{FC380A10-728B-4FC9-87BF-B7FDEC9D76BE}" srcOrd="0" destOrd="0" presId="urn:microsoft.com/office/officeart/2018/2/layout/IconVerticalSolidList"/>
    <dgm:cxn modelId="{71BA1FAD-6FA7-4E7C-BCA9-DED6E2BBE930}" type="presParOf" srcId="{FC380A10-728B-4FC9-87BF-B7FDEC9D76BE}" destId="{C6E878F9-C411-41D3-892D-FCE3F963EE8F}" srcOrd="0" destOrd="0" presId="urn:microsoft.com/office/officeart/2018/2/layout/IconVerticalSolidList"/>
    <dgm:cxn modelId="{C387AAA3-042E-4172-BFCE-EAE952F950E1}" type="presParOf" srcId="{FC380A10-728B-4FC9-87BF-B7FDEC9D76BE}" destId="{A5CBCEB6-B104-4061-BBD0-3FB55008EA87}" srcOrd="1" destOrd="0" presId="urn:microsoft.com/office/officeart/2018/2/layout/IconVerticalSolidList"/>
    <dgm:cxn modelId="{DB325CA7-49E3-4C4D-9196-E2750E2D84CE}" type="presParOf" srcId="{FC380A10-728B-4FC9-87BF-B7FDEC9D76BE}" destId="{49652353-E64E-458F-8AC1-8300A8DD63B9}" srcOrd="2" destOrd="0" presId="urn:microsoft.com/office/officeart/2018/2/layout/IconVerticalSolidList"/>
    <dgm:cxn modelId="{F9F5FD4F-B889-48B2-8AAD-6C3EE78C3BBE}" type="presParOf" srcId="{FC380A10-728B-4FC9-87BF-B7FDEC9D76BE}" destId="{3F57009B-E714-4BD3-BC31-7E93EE0FCC09}" srcOrd="3" destOrd="0" presId="urn:microsoft.com/office/officeart/2018/2/layout/IconVerticalSolidList"/>
    <dgm:cxn modelId="{FCAC80E3-A4A6-4DEB-98AB-F931F64FD40A}" type="presParOf" srcId="{5EB71666-164B-415B-8450-EC1129DBC4DB}" destId="{58668015-7136-42F8-B4B0-525E7A5960DA}" srcOrd="1" destOrd="0" presId="urn:microsoft.com/office/officeart/2018/2/layout/IconVerticalSolidList"/>
    <dgm:cxn modelId="{AFCDE253-C161-4A4D-AFE2-7727E1846256}" type="presParOf" srcId="{5EB71666-164B-415B-8450-EC1129DBC4DB}" destId="{2889DF67-ED5C-40DC-B9C1-9425BA00C246}" srcOrd="2" destOrd="0" presId="urn:microsoft.com/office/officeart/2018/2/layout/IconVerticalSolidList"/>
    <dgm:cxn modelId="{0D731ABF-FDC7-4D62-9DCF-E6757703ECEC}" type="presParOf" srcId="{2889DF67-ED5C-40DC-B9C1-9425BA00C246}" destId="{C3C7E16E-F6BA-429E-8E7E-03AEF58AC69E}" srcOrd="0" destOrd="0" presId="urn:microsoft.com/office/officeart/2018/2/layout/IconVerticalSolidList"/>
    <dgm:cxn modelId="{ACDEF33E-E46B-4EF6-8F8F-0B4033A2FB20}" type="presParOf" srcId="{2889DF67-ED5C-40DC-B9C1-9425BA00C246}" destId="{1EB4D98A-C1E6-40D8-95BC-D81F8D363847}" srcOrd="1" destOrd="0" presId="urn:microsoft.com/office/officeart/2018/2/layout/IconVerticalSolidList"/>
    <dgm:cxn modelId="{A91121B5-4906-400E-8BAF-B4AC71B15AAC}" type="presParOf" srcId="{2889DF67-ED5C-40DC-B9C1-9425BA00C246}" destId="{EA51E1AE-55DD-4A8D-B532-6CB10935A6D3}" srcOrd="2" destOrd="0" presId="urn:microsoft.com/office/officeart/2018/2/layout/IconVerticalSolidList"/>
    <dgm:cxn modelId="{5F7CD14B-0F1B-41C2-ADE7-C290ACC46804}" type="presParOf" srcId="{2889DF67-ED5C-40DC-B9C1-9425BA00C246}" destId="{0D170165-DB2C-4275-AC05-CD4EECFB7C51}" srcOrd="3" destOrd="0" presId="urn:microsoft.com/office/officeart/2018/2/layout/IconVerticalSolidList"/>
    <dgm:cxn modelId="{B93E9A8A-1316-4FC2-8979-426FEC414F63}" type="presParOf" srcId="{5EB71666-164B-415B-8450-EC1129DBC4DB}" destId="{1763CBE2-62D2-40C9-A41E-7EBD0F05D72C}" srcOrd="3" destOrd="0" presId="urn:microsoft.com/office/officeart/2018/2/layout/IconVerticalSolidList"/>
    <dgm:cxn modelId="{49F7E4E4-778E-42D5-9972-453205D85698}" type="presParOf" srcId="{5EB71666-164B-415B-8450-EC1129DBC4DB}" destId="{E1E2E4B3-9A97-4351-AA54-6416AEE87110}" srcOrd="4" destOrd="0" presId="urn:microsoft.com/office/officeart/2018/2/layout/IconVerticalSolidList"/>
    <dgm:cxn modelId="{429FF5F4-799F-40D6-800D-82ADC254A694}" type="presParOf" srcId="{E1E2E4B3-9A97-4351-AA54-6416AEE87110}" destId="{2A843FF3-6628-4E4F-B6C2-463B21653BDA}" srcOrd="0" destOrd="0" presId="urn:microsoft.com/office/officeart/2018/2/layout/IconVerticalSolidList"/>
    <dgm:cxn modelId="{8E99C5A3-ED50-4032-89DF-7B561BA34081}" type="presParOf" srcId="{E1E2E4B3-9A97-4351-AA54-6416AEE87110}" destId="{6896DD3D-601C-4498-939C-0F86B2CB8ABD}" srcOrd="1" destOrd="0" presId="urn:microsoft.com/office/officeart/2018/2/layout/IconVerticalSolidList"/>
    <dgm:cxn modelId="{DB38FF7E-A3E4-4FBD-8D08-AC4BC422D474}" type="presParOf" srcId="{E1E2E4B3-9A97-4351-AA54-6416AEE87110}" destId="{EBE30188-B23D-4D25-B71C-5E6E79BA63F7}" srcOrd="2" destOrd="0" presId="urn:microsoft.com/office/officeart/2018/2/layout/IconVerticalSolidList"/>
    <dgm:cxn modelId="{BA8AC312-B972-4207-A0DD-E9782E400874}" type="presParOf" srcId="{E1E2E4B3-9A97-4351-AA54-6416AEE87110}" destId="{BA89F61E-22A5-41C9-B0FB-6604DB3A56A8}" srcOrd="3" destOrd="0" presId="urn:microsoft.com/office/officeart/2018/2/layout/IconVerticalSolidList"/>
    <dgm:cxn modelId="{B31C3F7F-5979-4AEB-A6D2-B5043121AA0D}" type="presParOf" srcId="{5EB71666-164B-415B-8450-EC1129DBC4DB}" destId="{5ED71A67-154F-4E0D-8A14-1E3375BC0F09}" srcOrd="5" destOrd="0" presId="urn:microsoft.com/office/officeart/2018/2/layout/IconVerticalSolidList"/>
    <dgm:cxn modelId="{CA005D26-5123-40A2-9DC5-C86AC2628AE6}" type="presParOf" srcId="{5EB71666-164B-415B-8450-EC1129DBC4DB}" destId="{72BC21AD-9FCA-4AFB-A543-BE9231DF1B23}" srcOrd="6" destOrd="0" presId="urn:microsoft.com/office/officeart/2018/2/layout/IconVerticalSolidList"/>
    <dgm:cxn modelId="{F26E2511-8A79-4C9B-8352-C79CDE1E6106}" type="presParOf" srcId="{72BC21AD-9FCA-4AFB-A543-BE9231DF1B23}" destId="{02EB6C26-6FB9-4486-931A-3334B951D792}" srcOrd="0" destOrd="0" presId="urn:microsoft.com/office/officeart/2018/2/layout/IconVerticalSolidList"/>
    <dgm:cxn modelId="{032D10FA-5880-48DA-ADA4-E97396FE3C6F}" type="presParOf" srcId="{72BC21AD-9FCA-4AFB-A543-BE9231DF1B23}" destId="{1802D116-7D00-4EFD-B241-C7610ED135A9}" srcOrd="1" destOrd="0" presId="urn:microsoft.com/office/officeart/2018/2/layout/IconVerticalSolidList"/>
    <dgm:cxn modelId="{60600998-C2FD-40FE-A369-B355075F904B}" type="presParOf" srcId="{72BC21AD-9FCA-4AFB-A543-BE9231DF1B23}" destId="{B562C3A4-A243-4B79-B183-C9F8B0F418A8}" srcOrd="2" destOrd="0" presId="urn:microsoft.com/office/officeart/2018/2/layout/IconVerticalSolidList"/>
    <dgm:cxn modelId="{393ED7BF-A991-42CF-8B06-457C3F497B47}" type="presParOf" srcId="{72BC21AD-9FCA-4AFB-A543-BE9231DF1B23}" destId="{1CAF8838-28C9-4E8C-A082-BA0DCED460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5205A-1FE0-440E-9CA7-764D2FC6D532}">
      <dsp:nvSpPr>
        <dsp:cNvPr id="0" name=""/>
        <dsp:cNvSpPr/>
      </dsp:nvSpPr>
      <dsp:spPr>
        <a:xfrm>
          <a:off x="0" y="499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B1DCE-E95E-4783-9A1E-4331BEDA977A}">
      <dsp:nvSpPr>
        <dsp:cNvPr id="0" name=""/>
        <dsp:cNvSpPr/>
      </dsp:nvSpPr>
      <dsp:spPr>
        <a:xfrm>
          <a:off x="353707" y="263587"/>
          <a:ext cx="643104" cy="64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C01B2-2ADE-461F-900B-A703DD30D721}">
      <dsp:nvSpPr>
        <dsp:cNvPr id="0" name=""/>
        <dsp:cNvSpPr/>
      </dsp:nvSpPr>
      <dsp:spPr>
        <a:xfrm>
          <a:off x="1350519" y="499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3 facultés</a:t>
          </a:r>
          <a:endParaRPr lang="en-US" sz="2500" kern="1200"/>
        </a:p>
      </dsp:txBody>
      <dsp:txXfrm>
        <a:off x="1350519" y="499"/>
        <a:ext cx="4328159" cy="1169280"/>
      </dsp:txXfrm>
    </dsp:sp>
    <dsp:sp modelId="{1C2DB611-D751-4D8A-BB1C-0BA6AC38E6C3}">
      <dsp:nvSpPr>
        <dsp:cNvPr id="0" name=""/>
        <dsp:cNvSpPr/>
      </dsp:nvSpPr>
      <dsp:spPr>
        <a:xfrm>
          <a:off x="5678679" y="499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Faculté internationale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Faculté d’arts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(Faculté d’informatique)</a:t>
          </a:r>
          <a:endParaRPr lang="en-US" sz="1500" kern="1200"/>
        </a:p>
      </dsp:txBody>
      <dsp:txXfrm>
        <a:off x="5678679" y="499"/>
        <a:ext cx="3939453" cy="1169280"/>
      </dsp:txXfrm>
    </dsp:sp>
    <dsp:sp modelId="{80AECC99-174E-46FE-98AE-3FDADAA2AB39}">
      <dsp:nvSpPr>
        <dsp:cNvPr id="0" name=""/>
        <dsp:cNvSpPr/>
      </dsp:nvSpPr>
      <dsp:spPr>
        <a:xfrm>
          <a:off x="0" y="1462100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77DB1-648E-4542-BC55-5D554963E33C}">
      <dsp:nvSpPr>
        <dsp:cNvPr id="0" name=""/>
        <dsp:cNvSpPr/>
      </dsp:nvSpPr>
      <dsp:spPr>
        <a:xfrm>
          <a:off x="353707" y="1725188"/>
          <a:ext cx="643104" cy="643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E5B90-7C96-42C7-9C6B-28BE3F9668DE}">
      <dsp:nvSpPr>
        <dsp:cNvPr id="0" name=""/>
        <dsp:cNvSpPr/>
      </dsp:nvSpPr>
      <dsp:spPr>
        <a:xfrm>
          <a:off x="1350519" y="1462100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Cours de japonais obligatoires</a:t>
          </a:r>
          <a:endParaRPr lang="en-US" sz="2500" kern="1200"/>
        </a:p>
      </dsp:txBody>
      <dsp:txXfrm>
        <a:off x="1350519" y="1462100"/>
        <a:ext cx="4328159" cy="1169280"/>
      </dsp:txXfrm>
    </dsp:sp>
    <dsp:sp modelId="{0FF76B9E-912C-44F9-A298-16E559F48510}">
      <dsp:nvSpPr>
        <dsp:cNvPr id="0" name=""/>
        <dsp:cNvSpPr/>
      </dsp:nvSpPr>
      <dsp:spPr>
        <a:xfrm>
          <a:off x="5678679" y="1462100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2 cours d’1h30 par semaine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Mardi et jeudi matin, 9h-10h30</a:t>
          </a:r>
          <a:endParaRPr lang="en-US" sz="1500" kern="1200"/>
        </a:p>
      </dsp:txBody>
      <dsp:txXfrm>
        <a:off x="5678679" y="1462100"/>
        <a:ext cx="3939453" cy="1169280"/>
      </dsp:txXfrm>
    </dsp:sp>
    <dsp:sp modelId="{B18D781E-F0AA-4F28-9008-4F6D74D14B8F}">
      <dsp:nvSpPr>
        <dsp:cNvPr id="0" name=""/>
        <dsp:cNvSpPr/>
      </dsp:nvSpPr>
      <dsp:spPr>
        <a:xfrm>
          <a:off x="0" y="2923701"/>
          <a:ext cx="9618133" cy="11692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87072-BBF2-46BC-AFEC-39749FACDFB9}">
      <dsp:nvSpPr>
        <dsp:cNvPr id="0" name=""/>
        <dsp:cNvSpPr/>
      </dsp:nvSpPr>
      <dsp:spPr>
        <a:xfrm>
          <a:off x="353707" y="3186789"/>
          <a:ext cx="643104" cy="643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CB36B-83D9-4834-8C01-53C2BBD3349B}">
      <dsp:nvSpPr>
        <dsp:cNvPr id="0" name=""/>
        <dsp:cNvSpPr/>
      </dsp:nvSpPr>
      <dsp:spPr>
        <a:xfrm>
          <a:off x="1350519" y="2923701"/>
          <a:ext cx="4328159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Choix de cours à faire sur place</a:t>
          </a:r>
          <a:endParaRPr lang="en-US" sz="2500" kern="1200"/>
        </a:p>
      </dsp:txBody>
      <dsp:txXfrm>
        <a:off x="1350519" y="2923701"/>
        <a:ext cx="4328159" cy="1169280"/>
      </dsp:txXfrm>
    </dsp:sp>
    <dsp:sp modelId="{0AA48FD0-F09D-4A32-82A6-A66BF1F4E06A}">
      <dsp:nvSpPr>
        <dsp:cNvPr id="0" name=""/>
        <dsp:cNvSpPr/>
      </dsp:nvSpPr>
      <dsp:spPr>
        <a:xfrm>
          <a:off x="5678679" y="2923701"/>
          <a:ext cx="3939453" cy="116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49" tIns="123749" rIns="123749" bIns="12374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Liste de cours à transmettre au secrétariat en début de semestre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Puis à transmettre à votre coordinateur Rennes 2</a:t>
          </a:r>
          <a:endParaRPr lang="en-US" sz="1500" kern="1200"/>
        </a:p>
      </dsp:txBody>
      <dsp:txXfrm>
        <a:off x="5678679" y="2923701"/>
        <a:ext cx="3939453" cy="1169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1B5F-BC79-43D7-8A6E-1E0B6BB43546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DF117-3C0D-43BA-97DC-6B51AA15D0D3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06BFB-5A92-4A5B-A3EA-986AADFFB59B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Anglais: OK</a:t>
          </a:r>
          <a:endParaRPr lang="en-US" sz="2200" kern="1200"/>
        </a:p>
      </dsp:txBody>
      <dsp:txXfrm>
        <a:off x="1209819" y="2066"/>
        <a:ext cx="5418984" cy="1047462"/>
      </dsp:txXfrm>
    </dsp:sp>
    <dsp:sp modelId="{626358C0-5A87-4FBE-988B-1645AE499C73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76373-63A4-41BC-BAB2-B8D0B412EA14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1813A-5461-4608-8178-801D2A0A85D4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Communication, politique, échanges interculturels, culture, commerce…</a:t>
          </a:r>
          <a:endParaRPr lang="en-US" sz="2200" kern="1200"/>
        </a:p>
      </dsp:txBody>
      <dsp:txXfrm>
        <a:off x="1209819" y="1311395"/>
        <a:ext cx="5418984" cy="1047462"/>
      </dsp:txXfrm>
    </dsp:sp>
    <dsp:sp modelId="{ABFED8FF-7AC8-4639-8CAD-70DDEE99282A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23AD1-6AE4-481E-A65E-112A4E27CBF6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D022C-5274-4C87-AB12-2842AC4F6753}">
      <dsp:nvSpPr>
        <dsp:cNvPr id="0" name=""/>
        <dsp:cNvSpPr/>
      </dsp:nvSpPr>
      <dsp:spPr>
        <a:xfrm>
          <a:off x="1209819" y="2620723"/>
          <a:ext cx="2982961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Cours de langues secondaires possible</a:t>
          </a:r>
          <a:endParaRPr lang="en-US" sz="2200" kern="1200"/>
        </a:p>
      </dsp:txBody>
      <dsp:txXfrm>
        <a:off x="1209819" y="2620723"/>
        <a:ext cx="2982961" cy="1047462"/>
      </dsp:txXfrm>
    </dsp:sp>
    <dsp:sp modelId="{85BACD74-B206-4243-AD7B-674F61429297}">
      <dsp:nvSpPr>
        <dsp:cNvPr id="0" name=""/>
        <dsp:cNvSpPr/>
      </dsp:nvSpPr>
      <dsp:spPr>
        <a:xfrm>
          <a:off x="4192781" y="2620723"/>
          <a:ext cx="2436022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Allemand, espagnol, italien, russe, chinois, coréen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Cours de civilisation en langue C possibles</a:t>
          </a:r>
          <a:endParaRPr lang="en-US" sz="1300" kern="1200"/>
        </a:p>
      </dsp:txBody>
      <dsp:txXfrm>
        <a:off x="4192781" y="2620723"/>
        <a:ext cx="2436022" cy="1047462"/>
      </dsp:txXfrm>
    </dsp:sp>
    <dsp:sp modelId="{005CC2F7-F4DB-462E-ABC5-4D54BB109133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13E98-735D-4E70-9853-09D528542FF7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5BD57-BE4A-4B0F-AC85-7910263D6D7C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Programme « Hiroshima and Peace »</a:t>
          </a:r>
          <a:endParaRPr lang="en-US" sz="2200" kern="1200"/>
        </a:p>
      </dsp:txBody>
      <dsp:txXfrm>
        <a:off x="1209819" y="3930051"/>
        <a:ext cx="5418984" cy="1047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7AB72-5C39-47D7-B350-7EBC44812006}">
      <dsp:nvSpPr>
        <dsp:cNvPr id="0" name=""/>
        <dsp:cNvSpPr/>
      </dsp:nvSpPr>
      <dsp:spPr>
        <a:xfrm>
          <a:off x="650402" y="1047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157B5-9ED2-4FCF-B7CB-5E13FC17ED2B}">
      <dsp:nvSpPr>
        <dsp:cNvPr id="0" name=""/>
        <dsp:cNvSpPr/>
      </dsp:nvSpPr>
      <dsp:spPr>
        <a:xfrm>
          <a:off x="884402" y="338790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9598C-CC63-44F0-9916-CC0BA2560547}">
      <dsp:nvSpPr>
        <dsp:cNvPr id="0" name=""/>
        <dsp:cNvSpPr/>
      </dsp:nvSpPr>
      <dsp:spPr>
        <a:xfrm>
          <a:off x="299402" y="154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/>
            <a:t>Peinture Japonaise</a:t>
          </a:r>
          <a:endParaRPr lang="en-US" sz="2400" kern="1200"/>
        </a:p>
      </dsp:txBody>
      <dsp:txXfrm>
        <a:off x="299402" y="1544790"/>
        <a:ext cx="1800000" cy="720000"/>
      </dsp:txXfrm>
    </dsp:sp>
    <dsp:sp modelId="{0FDD8CA4-9C59-4B3C-9AF3-5980CCA944EF}">
      <dsp:nvSpPr>
        <dsp:cNvPr id="0" name=""/>
        <dsp:cNvSpPr/>
      </dsp:nvSpPr>
      <dsp:spPr>
        <a:xfrm>
          <a:off x="2765402" y="1047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6143F-85B3-45F0-BEAB-FABF40583B49}">
      <dsp:nvSpPr>
        <dsp:cNvPr id="0" name=""/>
        <dsp:cNvSpPr/>
      </dsp:nvSpPr>
      <dsp:spPr>
        <a:xfrm>
          <a:off x="2999402" y="338790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17515-5F65-4E7B-819F-274700FCC689}">
      <dsp:nvSpPr>
        <dsp:cNvPr id="0" name=""/>
        <dsp:cNvSpPr/>
      </dsp:nvSpPr>
      <dsp:spPr>
        <a:xfrm>
          <a:off x="2414402" y="154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/>
            <a:t>Peinture à l’huile</a:t>
          </a:r>
          <a:endParaRPr lang="en-US" sz="2400" kern="1200"/>
        </a:p>
      </dsp:txBody>
      <dsp:txXfrm>
        <a:off x="2414402" y="1544790"/>
        <a:ext cx="1800000" cy="720000"/>
      </dsp:txXfrm>
    </dsp:sp>
    <dsp:sp modelId="{8269972E-5DED-4E16-AE33-E6AAF8475045}">
      <dsp:nvSpPr>
        <dsp:cNvPr id="0" name=""/>
        <dsp:cNvSpPr/>
      </dsp:nvSpPr>
      <dsp:spPr>
        <a:xfrm>
          <a:off x="4880401" y="1047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9B0E5-D4BF-43D4-BDFD-D3C97E509BAF}">
      <dsp:nvSpPr>
        <dsp:cNvPr id="0" name=""/>
        <dsp:cNvSpPr/>
      </dsp:nvSpPr>
      <dsp:spPr>
        <a:xfrm>
          <a:off x="5114401" y="33879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69ACD-3B69-414D-BF64-A66860915281}">
      <dsp:nvSpPr>
        <dsp:cNvPr id="0" name=""/>
        <dsp:cNvSpPr/>
      </dsp:nvSpPr>
      <dsp:spPr>
        <a:xfrm>
          <a:off x="4529402" y="154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/>
            <a:t>Sculpture</a:t>
          </a:r>
          <a:endParaRPr lang="en-US" sz="2400" kern="1200"/>
        </a:p>
      </dsp:txBody>
      <dsp:txXfrm>
        <a:off x="4529402" y="1544790"/>
        <a:ext cx="1800000" cy="720000"/>
      </dsp:txXfrm>
    </dsp:sp>
    <dsp:sp modelId="{A3E75279-715C-4035-93A9-AC8FE90DB4ED}">
      <dsp:nvSpPr>
        <dsp:cNvPr id="0" name=""/>
        <dsp:cNvSpPr/>
      </dsp:nvSpPr>
      <dsp:spPr>
        <a:xfrm>
          <a:off x="650402" y="27147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1E167-BB1B-427C-9D6A-14730541F52B}">
      <dsp:nvSpPr>
        <dsp:cNvPr id="0" name=""/>
        <dsp:cNvSpPr/>
      </dsp:nvSpPr>
      <dsp:spPr>
        <a:xfrm>
          <a:off x="884402" y="2948790"/>
          <a:ext cx="630000" cy="630000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DEA78-4E37-4A28-9E29-F9070D39E593}">
      <dsp:nvSpPr>
        <dsp:cNvPr id="0" name=""/>
        <dsp:cNvSpPr/>
      </dsp:nvSpPr>
      <dsp:spPr>
        <a:xfrm>
          <a:off x="299402" y="415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/>
            <a:t>Couture</a:t>
          </a:r>
          <a:endParaRPr lang="en-US" sz="2400" kern="1200"/>
        </a:p>
      </dsp:txBody>
      <dsp:txXfrm>
        <a:off x="299402" y="4154790"/>
        <a:ext cx="1800000" cy="720000"/>
      </dsp:txXfrm>
    </dsp:sp>
    <dsp:sp modelId="{303699EA-95FF-434D-8895-404DA4EC7239}">
      <dsp:nvSpPr>
        <dsp:cNvPr id="0" name=""/>
        <dsp:cNvSpPr/>
      </dsp:nvSpPr>
      <dsp:spPr>
        <a:xfrm>
          <a:off x="2765402" y="27147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48A2E-DF56-4518-B8D8-5FC1130CC5C1}">
      <dsp:nvSpPr>
        <dsp:cNvPr id="0" name=""/>
        <dsp:cNvSpPr/>
      </dsp:nvSpPr>
      <dsp:spPr>
        <a:xfrm>
          <a:off x="2999402" y="2948790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11584-C548-42C3-B0F0-FE1E275DF90B}">
      <dsp:nvSpPr>
        <dsp:cNvPr id="0" name=""/>
        <dsp:cNvSpPr/>
      </dsp:nvSpPr>
      <dsp:spPr>
        <a:xfrm>
          <a:off x="2414402" y="415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/>
            <a:t>Céramique</a:t>
          </a:r>
          <a:endParaRPr lang="en-US" sz="2400" kern="1200"/>
        </a:p>
      </dsp:txBody>
      <dsp:txXfrm>
        <a:off x="2414402" y="4154790"/>
        <a:ext cx="1800000" cy="720000"/>
      </dsp:txXfrm>
    </dsp:sp>
    <dsp:sp modelId="{55BA49C1-90CC-4773-9FE6-25226BAF57FC}">
      <dsp:nvSpPr>
        <dsp:cNvPr id="0" name=""/>
        <dsp:cNvSpPr/>
      </dsp:nvSpPr>
      <dsp:spPr>
        <a:xfrm>
          <a:off x="4880401" y="2714790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068A8-9597-4B93-87DA-FE4FC9BB068F}">
      <dsp:nvSpPr>
        <dsp:cNvPr id="0" name=""/>
        <dsp:cNvSpPr/>
      </dsp:nvSpPr>
      <dsp:spPr>
        <a:xfrm>
          <a:off x="5114401" y="2948790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FAED-E7C9-4CD7-BD62-C05EA7366F16}">
      <dsp:nvSpPr>
        <dsp:cNvPr id="0" name=""/>
        <dsp:cNvSpPr/>
      </dsp:nvSpPr>
      <dsp:spPr>
        <a:xfrm>
          <a:off x="4529402" y="415479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400" kern="1200"/>
            <a:t>Design…</a:t>
          </a:r>
          <a:endParaRPr lang="en-US" sz="2400" kern="1200"/>
        </a:p>
      </dsp:txBody>
      <dsp:txXfrm>
        <a:off x="4529402" y="4154790"/>
        <a:ext cx="18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3F3F-9428-4B01-B2E0-FDC8B84B4F91}">
      <dsp:nvSpPr>
        <dsp:cNvPr id="0" name=""/>
        <dsp:cNvSpPr/>
      </dsp:nvSpPr>
      <dsp:spPr>
        <a:xfrm>
          <a:off x="0" y="0"/>
          <a:ext cx="3193261" cy="3577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Matière principale</a:t>
          </a:r>
        </a:p>
      </dsp:txBody>
      <dsp:txXfrm>
        <a:off x="17463" y="17463"/>
        <a:ext cx="3158335" cy="322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878F9-C411-41D3-892D-FCE3F963EE8F}">
      <dsp:nvSpPr>
        <dsp:cNvPr id="0" name=""/>
        <dsp:cNvSpPr/>
      </dsp:nvSpPr>
      <dsp:spPr>
        <a:xfrm>
          <a:off x="0" y="2066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BCEB6-B104-4061-BBD0-3FB55008EA87}">
      <dsp:nvSpPr>
        <dsp:cNvPr id="0" name=""/>
        <dsp:cNvSpPr/>
      </dsp:nvSpPr>
      <dsp:spPr>
        <a:xfrm>
          <a:off x="316857" y="237745"/>
          <a:ext cx="576104" cy="576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7009B-E714-4BD3-BC31-7E93EE0FCC09}">
      <dsp:nvSpPr>
        <dsp:cNvPr id="0" name=""/>
        <dsp:cNvSpPr/>
      </dsp:nvSpPr>
      <dsp:spPr>
        <a:xfrm>
          <a:off x="1209819" y="2066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Possibilité de prendre des options en plus de la matière principale</a:t>
          </a:r>
          <a:endParaRPr lang="en-US" sz="2200" kern="1200"/>
        </a:p>
      </dsp:txBody>
      <dsp:txXfrm>
        <a:off x="1209819" y="2066"/>
        <a:ext cx="5418984" cy="1047462"/>
      </dsp:txXfrm>
    </dsp:sp>
    <dsp:sp modelId="{C3C7E16E-F6BA-429E-8E7E-03AEF58AC69E}">
      <dsp:nvSpPr>
        <dsp:cNvPr id="0" name=""/>
        <dsp:cNvSpPr/>
      </dsp:nvSpPr>
      <dsp:spPr>
        <a:xfrm>
          <a:off x="0" y="1311395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4D98A-C1E6-40D8-95BC-D81F8D363847}">
      <dsp:nvSpPr>
        <dsp:cNvPr id="0" name=""/>
        <dsp:cNvSpPr/>
      </dsp:nvSpPr>
      <dsp:spPr>
        <a:xfrm>
          <a:off x="316857" y="1547074"/>
          <a:ext cx="576104" cy="5761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0165-DB2C-4275-AC05-CD4EECFB7C51}">
      <dsp:nvSpPr>
        <dsp:cNvPr id="0" name=""/>
        <dsp:cNvSpPr/>
      </dsp:nvSpPr>
      <dsp:spPr>
        <a:xfrm>
          <a:off x="1209819" y="1311395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 voir à la rentrée avec vos professeurs</a:t>
          </a:r>
          <a:endParaRPr lang="en-US" sz="2200" kern="1200" dirty="0"/>
        </a:p>
      </dsp:txBody>
      <dsp:txXfrm>
        <a:off x="1209819" y="1311395"/>
        <a:ext cx="5418984" cy="1047462"/>
      </dsp:txXfrm>
    </dsp:sp>
    <dsp:sp modelId="{2A843FF3-6628-4E4F-B6C2-463B21653BDA}">
      <dsp:nvSpPr>
        <dsp:cNvPr id="0" name=""/>
        <dsp:cNvSpPr/>
      </dsp:nvSpPr>
      <dsp:spPr>
        <a:xfrm>
          <a:off x="0" y="2620723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6DD3D-601C-4498-939C-0F86B2CB8ABD}">
      <dsp:nvSpPr>
        <dsp:cNvPr id="0" name=""/>
        <dsp:cNvSpPr/>
      </dsp:nvSpPr>
      <dsp:spPr>
        <a:xfrm>
          <a:off x="316857" y="2856402"/>
          <a:ext cx="576104" cy="5761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9F61E-22A5-41C9-B0FB-6604DB3A56A8}">
      <dsp:nvSpPr>
        <dsp:cNvPr id="0" name=""/>
        <dsp:cNvSpPr/>
      </dsp:nvSpPr>
      <dsp:spPr>
        <a:xfrm>
          <a:off x="1209819" y="2620723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Possibilité de prendre des cours de la fac internationale</a:t>
          </a:r>
          <a:endParaRPr lang="en-US" sz="2200" kern="1200" dirty="0"/>
        </a:p>
      </dsp:txBody>
      <dsp:txXfrm>
        <a:off x="1209819" y="2620723"/>
        <a:ext cx="5418984" cy="1047462"/>
      </dsp:txXfrm>
    </dsp:sp>
    <dsp:sp modelId="{02EB6C26-6FB9-4486-931A-3334B951D792}">
      <dsp:nvSpPr>
        <dsp:cNvPr id="0" name=""/>
        <dsp:cNvSpPr/>
      </dsp:nvSpPr>
      <dsp:spPr>
        <a:xfrm>
          <a:off x="0" y="3930051"/>
          <a:ext cx="6628804" cy="10474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2D116-7D00-4EFD-B241-C7610ED135A9}">
      <dsp:nvSpPr>
        <dsp:cNvPr id="0" name=""/>
        <dsp:cNvSpPr/>
      </dsp:nvSpPr>
      <dsp:spPr>
        <a:xfrm>
          <a:off x="316857" y="4165730"/>
          <a:ext cx="576104" cy="5761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F8838-28C9-4E8C-A082-BA0DCED460E7}">
      <dsp:nvSpPr>
        <dsp:cNvPr id="0" name=""/>
        <dsp:cNvSpPr/>
      </dsp:nvSpPr>
      <dsp:spPr>
        <a:xfrm>
          <a:off x="1209819" y="3930051"/>
          <a:ext cx="5418984" cy="1047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56" tIns="110856" rIns="110856" bIns="11085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Cours de découverte au premier semestre</a:t>
          </a:r>
          <a:endParaRPr lang="en-US" sz="2200" kern="1200" dirty="0"/>
        </a:p>
      </dsp:txBody>
      <dsp:txXfrm>
        <a:off x="1209819" y="3930051"/>
        <a:ext cx="5418984" cy="1047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41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0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748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5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8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3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9C051-02AD-46BD-B975-99AAC09F9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A66E4C-A02B-4993-8217-A0029F237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C12A5-3303-4A7F-BD27-B8FD36E5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3DDFE-C635-48B2-BA2D-C87123AF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96EE55-C79B-488A-BCC8-E1ECDBFD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29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68A83-8B01-4343-8343-FE9AC1A8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26480-0EA2-4C92-BB1D-D7D635EDA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5D2B80-BD8D-4ED6-AB3D-A5293DBA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B0712A-5D0D-4049-A1E0-6D86899A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2C6D1C-472C-45E2-9F0F-29F1A428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87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9217B6-9ABF-4873-8140-7E221B9E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595332-6861-422F-B7E1-308D9ACA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138535-51B9-4703-9381-A0107315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4333D-3B95-41FC-B98A-77722F81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7D3ED-9F23-40BA-BB24-58838F4D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9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18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8E3FD6-0EFA-43E6-9F19-2C941157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5D2F1F-2AB6-4CB4-A652-FD3C52BFA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EA0330-A03B-49E0-86D2-6CD97826C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7B1E82-39C9-4056-906D-D02D7C1F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8617AE-E9F6-4977-95D5-CF6BFFB7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36E917-7661-4403-A2E0-348CB127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5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D677C-976C-409B-89F9-6DEBFE63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1EBA0-91EE-4839-9B90-5EF436AC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6E075E-FF56-4B56-ABF9-731DE4044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D44969-CCAD-4E5C-9FF3-7B8084D9F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DFCCC0-E13F-4DFF-8E63-A30C4FE4F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CDA078-86D4-4B4D-B76D-48816284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2C6F7F-63F7-4997-ACCB-09785825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FFD41B-C0F7-49D5-A4CB-290494D1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00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02331-8953-4A05-BA76-89869A074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0AE7C9-5686-48DA-8FE6-88BF42C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9A58F0-9F52-49E7-BA84-AE511135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BE3851-8A52-4412-B56D-3E716F54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039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861647-6AD9-4FF8-BFB1-419CABDA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280F7D-9783-4D02-A202-FBB1EEC1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E1B364-42DB-46A8-ADD8-DE032FAB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530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492A7-89E1-45D8-A922-5908C2FB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EACB78-6845-48EE-8AD3-9FDA283AF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3AC822-5AE3-49C6-A160-C38057AF0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252BF5-6CFC-47A9-8E39-F0A8D37D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01CF74-53EE-458B-A018-9BEBA789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CB2A0F-28C7-4BCD-AFCF-E63259F6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3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D7AAD-4F9C-4D66-8843-8380A57E0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09CEF5-539C-4BCB-BC65-8F70E8032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EC68B4-9856-48A7-A43C-027E15190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148C88-AB16-4344-9BFA-28400715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B1BD93-B2A3-4A1E-A171-565B4046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5EB86-4EF9-42A5-9EBE-BB61011C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9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45396-C3C4-498F-B0F8-74463AD7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3B44E6-C206-497D-BFC4-CEDBFB552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A7BB74-41E0-4940-AA37-728853BC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5D7C7-9E04-4752-823A-B96CCA91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904D33-6D9A-45AA-9B37-9E1720B6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088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7CEBF4-2A48-4588-82DD-E6096F9EC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B54C41-9F83-44EC-AAB6-F41B1C25C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00A254-A319-4726-95DB-C30FE1D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6E1360-417A-41F0-9298-8BF34D70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29952-C265-43F4-8407-609F4A63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03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9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27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9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3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3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71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873BD8-A3BA-495E-96B2-7948AA46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54D3D0-49BE-41F3-AA16-CB9C785DA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DD3AE5-9C85-4726-8175-CEEACFB1C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60D3-F90A-4D65-BC88-6AE1C422D9A4}" type="datetimeFigureOut">
              <a:rPr lang="en-GB" smtClean="0"/>
              <a:t>10/11/2019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2F02C2-2C7A-4A6D-93C2-31C94A3BF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C48D56-0350-4B76-A76D-58D5E6360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EA2F-D7F2-4F48-A4D6-6721B91C6A9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roshima-cu.ac.jp/uploads/2017/12/Guidance-of-the-dormitory-Sakura-20181213044055715.pdf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AF4378E-CA81-4F07-B6ED-216D34E2D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r="12496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203B00-A6C4-405B-BA6B-D1F7A6264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Trebuchet MS" panose="020B0603020202020204" pitchFamily="34" charset="0"/>
              </a:rPr>
              <a:t>Hiroshima City University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55D467-4F5A-4AE0-8B48-4DF8E17AC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pPr algn="ctr"/>
            <a:r>
              <a:rPr lang="ja-JP" altLang="fr-FR" dirty="0">
                <a:solidFill>
                  <a:srgbClr val="FFFFFF"/>
                </a:solidFill>
                <a:latin typeface="Trebuchet MS" panose="020B0603020202020204" pitchFamily="34" charset="0"/>
              </a:rPr>
              <a:t>広島市立大学</a:t>
            </a:r>
            <a:endParaRPr lang="en-GB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18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5A1F0-EA4E-4707-8690-29F3A0B9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9A9551-1FAB-434D-AFAF-26B65D7F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42F3FD-DB5F-44AE-B8B2-42420BB27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r="17121"/>
          <a:stretch/>
        </p:blipFill>
        <p:spPr>
          <a:xfrm>
            <a:off x="20" y="10"/>
            <a:ext cx="7497313" cy="68579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30C3304-27CD-4B5C-8522-8E265ECF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2" r="892"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DE494FF4-658F-4D75-96E3-3F9051E878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619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  <p:sp>
        <p:nvSpPr>
          <p:cNvPr id="7" name="Parallélogramme 6">
            <a:extLst>
              <a:ext uri="{FF2B5EF4-FFF2-40B4-BE49-F238E27FC236}">
                <a16:creationId xmlns:a16="http://schemas.microsoft.com/office/drawing/2014/main" id="{BFC5AFE0-05D4-4E59-B13A-D535B6846C9F}"/>
              </a:ext>
            </a:extLst>
          </p:cNvPr>
          <p:cNvSpPr/>
          <p:nvPr/>
        </p:nvSpPr>
        <p:spPr>
          <a:xfrm>
            <a:off x="-6140200" y="3047595"/>
            <a:ext cx="11809480" cy="1212980"/>
          </a:xfrm>
          <a:prstGeom prst="parallelogram">
            <a:avLst/>
          </a:prstGeom>
          <a:solidFill>
            <a:schemeClr val="tx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9F08EED-EC8E-4198-A122-EB0013B10473}"/>
              </a:ext>
            </a:extLst>
          </p:cNvPr>
          <p:cNvSpPr txBox="1">
            <a:spLocks/>
          </p:cNvSpPr>
          <p:nvPr/>
        </p:nvSpPr>
        <p:spPr>
          <a:xfrm>
            <a:off x="366418" y="3047595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Activités mensuelles</a:t>
            </a:r>
          </a:p>
          <a:p>
            <a:r>
              <a:rPr lang="fr-FR" dirty="0">
                <a:solidFill>
                  <a:schemeClr val="bg1"/>
                </a:solidFill>
              </a:rPr>
              <a:t>Zones communautaires</a:t>
            </a:r>
          </a:p>
          <a:p>
            <a:r>
              <a:rPr lang="fr-FR" dirty="0">
                <a:solidFill>
                  <a:schemeClr val="bg1"/>
                </a:solidFill>
              </a:rPr>
              <a:t>Environnement interculturel</a:t>
            </a:r>
          </a:p>
        </p:txBody>
      </p:sp>
    </p:spTree>
    <p:extLst>
      <p:ext uri="{BB962C8B-B14F-4D97-AF65-F5344CB8AC3E}">
        <p14:creationId xmlns:p14="http://schemas.microsoft.com/office/powerpoint/2010/main" val="269568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3B10C-4F04-469A-A6E5-398071B4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Hiroshima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0BC708-8A47-4A1C-AB76-92B952477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39287"/>
            <a:ext cx="5177584" cy="388143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1E55CA-BA6E-48E8-A6E5-480571FC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35" y="825864"/>
            <a:ext cx="4292816" cy="57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E2897-E612-476A-A4EF-A90525B7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27" y="535093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 du campus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571928C-6387-4664-8C5B-697722D63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-1"/>
          <a:stretch/>
        </p:blipFill>
        <p:spPr>
          <a:xfrm>
            <a:off x="0" y="-216282"/>
            <a:ext cx="12191980" cy="73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6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D519A-F65D-464A-A163-6DA400F9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altLang="ja-JP" dirty="0"/>
              <a:t>Les cours</a:t>
            </a:r>
            <a:endParaRPr lang="en-GB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D46ADB-3920-4032-94B5-65AE4D8F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396" y="3053526"/>
            <a:ext cx="3508513" cy="1325563"/>
          </a:xfrm>
        </p:spPr>
        <p:txBody>
          <a:bodyPr/>
          <a:lstStyle/>
          <a:p>
            <a:pPr marL="0" indent="0" algn="ctr">
              <a:buNone/>
            </a:pPr>
            <a:r>
              <a:rPr lang="fr-FR"/>
              <a:t>Cours = périodes d’1h30, pauses de 10 min</a:t>
            </a:r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4BCC3BC-B962-4A71-BD43-CE8CEA9C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71741"/>
              </p:ext>
            </p:extLst>
          </p:nvPr>
        </p:nvGraphicFramePr>
        <p:xfrm>
          <a:off x="5197060" y="1514797"/>
          <a:ext cx="4289287" cy="440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287">
                  <a:extLst>
                    <a:ext uri="{9D8B030D-6E8A-4147-A177-3AD203B41FA5}">
                      <a16:colId xmlns:a16="http://schemas.microsoft.com/office/drawing/2014/main" val="2155225473"/>
                    </a:ext>
                  </a:extLst>
                </a:gridCol>
              </a:tblGrid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Une journée de cours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505029"/>
                  </a:ext>
                </a:extLst>
              </a:tr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Période 1</a:t>
                      </a:r>
                    </a:p>
                    <a:p>
                      <a:pPr algn="ctr"/>
                      <a:r>
                        <a:rPr lang="fr-FR"/>
                        <a:t>9h-10h30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49944"/>
                  </a:ext>
                </a:extLst>
              </a:tr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Période 2</a:t>
                      </a:r>
                    </a:p>
                    <a:p>
                      <a:pPr algn="ctr"/>
                      <a:r>
                        <a:rPr lang="fr-FR"/>
                        <a:t>10h40-12h10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958202"/>
                  </a:ext>
                </a:extLst>
              </a:tr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Repas</a:t>
                      </a:r>
                    </a:p>
                    <a:p>
                      <a:pPr algn="ctr"/>
                      <a:r>
                        <a:rPr lang="fr-FR"/>
                        <a:t>12h10-13h0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56883"/>
                  </a:ext>
                </a:extLst>
              </a:tr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Période 3</a:t>
                      </a:r>
                    </a:p>
                    <a:p>
                      <a:pPr algn="ctr"/>
                      <a:r>
                        <a:rPr lang="fr-FR"/>
                        <a:t>13h-14h30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395992"/>
                  </a:ext>
                </a:extLst>
              </a:tr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Période 4</a:t>
                      </a:r>
                    </a:p>
                    <a:p>
                      <a:pPr algn="ctr"/>
                      <a:r>
                        <a:rPr lang="fr-FR"/>
                        <a:t>14h40-16h10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070244"/>
                  </a:ext>
                </a:extLst>
              </a:tr>
              <a:tr h="562543"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Période 5</a:t>
                      </a:r>
                    </a:p>
                    <a:p>
                      <a:pPr algn="ctr"/>
                      <a:r>
                        <a:rPr lang="fr-FR"/>
                        <a:t>16h20-17h50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40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45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92470F3-B1AF-4DD3-91A7-17941F4D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fr-FR"/>
              <a:t>Les cours</a:t>
            </a:r>
            <a:endParaRPr lang="en-GB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6925E22-B0A6-4C9D-B911-2D5832469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3934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627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79A6CF-8E93-4B61-A669-C53E9E20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FR" sz="3700"/>
              <a:t>Faculté d’études internationales</a:t>
            </a:r>
            <a:endParaRPr lang="en-GB" sz="3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ADA0418-879B-4B58-9B16-3936A828C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8646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19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9EB2B5-2F78-4C2C-B3A6-861A5984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FR" sz="4400"/>
              <a:t>Faculté d’arts</a:t>
            </a:r>
            <a:endParaRPr lang="en-GB" sz="440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Espace réservé du contenu 2">
            <a:extLst>
              <a:ext uri="{FF2B5EF4-FFF2-40B4-BE49-F238E27FC236}">
                <a16:creationId xmlns:a16="http://schemas.microsoft.com/office/drawing/2014/main" id="{81AFF4B0-78AA-4FD7-BDD6-1AFA437C3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12551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30871B2-0785-4D79-AE85-55909957F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936649"/>
              </p:ext>
            </p:extLst>
          </p:nvPr>
        </p:nvGraphicFramePr>
        <p:xfrm>
          <a:off x="6634324" y="202399"/>
          <a:ext cx="3193262" cy="35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91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AE7AAE-C3B0-46E3-A891-D49613D1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fr-FR" sz="4400"/>
              <a:t>Faculté d’arts</a:t>
            </a:r>
            <a:endParaRPr lang="en-GB" sz="4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A8434F5-983F-45CD-9E68-2FF22AD15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1923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94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E30E9-8A30-46A3-98D0-B4DA384F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Dortoir international Sakura</a:t>
            </a:r>
            <a:endParaRPr lang="en-GB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19FEE42-0006-4C04-9262-DABB18A82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76" y="1373706"/>
            <a:ext cx="6955946" cy="5216960"/>
          </a:xfrm>
        </p:spPr>
      </p:pic>
    </p:spTree>
    <p:extLst>
      <p:ext uri="{BB962C8B-B14F-4D97-AF65-F5344CB8AC3E}">
        <p14:creationId xmlns:p14="http://schemas.microsoft.com/office/powerpoint/2010/main" val="415061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A0064-0382-425B-BBF2-45065FAD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/>
              <a:t>Dortoir international Sakura</a:t>
            </a:r>
            <a:endParaRPr lang="en-GB" sz="2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C28245-F331-4EF0-B90C-3D82DB54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6 étages, dont 4 étages de logements</a:t>
            </a:r>
          </a:p>
          <a:p>
            <a:r>
              <a:rPr lang="fr-FR" dirty="0"/>
              <a:t>4 unités par étages, avec maximum 6 étudiants par unité</a:t>
            </a:r>
          </a:p>
          <a:p>
            <a:pPr lvl="1"/>
            <a:r>
              <a:rPr lang="fr-FR" dirty="0"/>
              <a:t>3 japonais, 3 étrangers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Loyer:</a:t>
            </a:r>
          </a:p>
          <a:p>
            <a:r>
              <a:rPr lang="fr-FR" dirty="0"/>
              <a:t>20 000 yen par mois de base (~165€)</a:t>
            </a:r>
          </a:p>
          <a:p>
            <a:r>
              <a:rPr lang="fr-FR" dirty="0"/>
              <a:t>Charges différentes 1 mois sur deux</a:t>
            </a:r>
          </a:p>
          <a:p>
            <a:pPr lvl="1"/>
            <a:r>
              <a:rPr lang="fr-FR" dirty="0"/>
              <a:t>Entre 1000 et 4000 yen un mois</a:t>
            </a:r>
          </a:p>
          <a:p>
            <a:pPr lvl="1"/>
            <a:r>
              <a:rPr lang="fr-FR" dirty="0"/>
              <a:t>Entre 3000 et 7000 yen l’autre mois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87B0A-1F81-4A6D-B444-44B31167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35" y="1243580"/>
            <a:ext cx="4602747" cy="386630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A5167B-751D-4BE4-BADE-02CD03166E06}"/>
              </a:ext>
            </a:extLst>
          </p:cNvPr>
          <p:cNvSpPr txBox="1"/>
          <p:nvPr/>
        </p:nvSpPr>
        <p:spPr>
          <a:xfrm>
            <a:off x="4654035" y="5261317"/>
            <a:ext cx="460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https://www.hiroshima-cu.ac.jp/uploads/2017/12/Guidance-of-the-dormitory-Sakura-20181213044055715.pdf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273201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276</Words>
  <Application>Microsoft Office PowerPoint</Application>
  <PresentationFormat>Grand écran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Wingdings 3</vt:lpstr>
      <vt:lpstr>Facette</vt:lpstr>
      <vt:lpstr>Thème Office</vt:lpstr>
      <vt:lpstr>Hiroshima City University</vt:lpstr>
      <vt:lpstr>Plan du campus</vt:lpstr>
      <vt:lpstr>Les cours</vt:lpstr>
      <vt:lpstr>Les cours</vt:lpstr>
      <vt:lpstr>Faculté d’études internationales</vt:lpstr>
      <vt:lpstr>Faculté d’arts</vt:lpstr>
      <vt:lpstr>Faculté d’arts</vt:lpstr>
      <vt:lpstr>Dortoir international Sakura</vt:lpstr>
      <vt:lpstr>Dortoir international Sakura</vt:lpstr>
      <vt:lpstr>Présentation PowerPoint</vt:lpstr>
      <vt:lpstr>Hiroshima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Hiroshima City University</dc:title>
  <dc:creator>Myriam Dounar</dc:creator>
  <cp:lastModifiedBy>Myriam Dounar</cp:lastModifiedBy>
  <cp:revision>4</cp:revision>
  <dcterms:created xsi:type="dcterms:W3CDTF">2019-11-10T21:02:11Z</dcterms:created>
  <dcterms:modified xsi:type="dcterms:W3CDTF">2019-11-11T15:58:41Z</dcterms:modified>
</cp:coreProperties>
</file>