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ys Davies [cad76]" userId="56487961-37d0-4495-a203-3bfbf855bb6b" providerId="ADAL" clId="{BFE7F7EA-43AC-4CE2-88F1-B98341C4A03B}"/>
    <pc:docChg chg="custSel addSld modSld">
      <pc:chgData name="Carys Davies [cad76]" userId="56487961-37d0-4495-a203-3bfbf855bb6b" providerId="ADAL" clId="{BFE7F7EA-43AC-4CE2-88F1-B98341C4A03B}" dt="2025-11-19T10:29:43.391" v="14" actId="680"/>
      <pc:docMkLst>
        <pc:docMk/>
      </pc:docMkLst>
      <pc:sldChg chg="modSp mod">
        <pc:chgData name="Carys Davies [cad76]" userId="56487961-37d0-4495-a203-3bfbf855bb6b" providerId="ADAL" clId="{BFE7F7EA-43AC-4CE2-88F1-B98341C4A03B}" dt="2025-11-19T10:09:11.176" v="13" actId="20577"/>
        <pc:sldMkLst>
          <pc:docMk/>
          <pc:sldMk cId="978622836" sldId="256"/>
        </pc:sldMkLst>
        <pc:spChg chg="mod">
          <ac:chgData name="Carys Davies [cad76]" userId="56487961-37d0-4495-a203-3bfbf855bb6b" providerId="ADAL" clId="{BFE7F7EA-43AC-4CE2-88F1-B98341C4A03B}" dt="2025-11-19T10:09:11.176" v="13" actId="20577"/>
          <ac:spMkLst>
            <pc:docMk/>
            <pc:sldMk cId="978622836" sldId="256"/>
            <ac:spMk id="2" creationId="{EFCCB47E-7231-1DDF-7BEE-5A1E23E46C7A}"/>
          </ac:spMkLst>
        </pc:spChg>
      </pc:sldChg>
      <pc:sldChg chg="new">
        <pc:chgData name="Carys Davies [cad76]" userId="56487961-37d0-4495-a203-3bfbf855bb6b" providerId="ADAL" clId="{BFE7F7EA-43AC-4CE2-88F1-B98341C4A03B}" dt="2025-11-19T10:29:43.391" v="14" actId="680"/>
        <pc:sldMkLst>
          <pc:docMk/>
          <pc:sldMk cId="3794862633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B859E-C526-F443-B007-63E4C6258C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8EE1EB-A6D4-F1F8-FC96-AF87D84B34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931C2-89B0-16BD-7A67-BAC3372F1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D4AB-E803-4C54-9E98-77654543139A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041FC-1E17-E599-961F-19DCA935A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EE49D-1D83-B16D-DC01-600D6494E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81F6-0B6E-483A-901D-96EC5F5D2C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29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65B7C-06E4-C567-BD5B-FCD13BCAF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072AC5-B075-E37B-F398-72014C555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77669-CAB9-2F24-9931-D0AA9C145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D4AB-E803-4C54-9E98-77654543139A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5C3B9-5DDA-4BF2-4508-B6905CF91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3471D-5BE9-4B61-3DFE-13A62A088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81F6-0B6E-483A-901D-96EC5F5D2C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550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712726-B66C-B3C2-35D9-4A141243A3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1962A-2327-BF07-7826-C21A6D697F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1655C-2EDC-2BEB-449A-803B899D7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D4AB-E803-4C54-9E98-77654543139A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5AF02-37CD-5A06-A338-1C1FF000F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0EFBC-6FFF-0724-05A3-4FD345C5D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81F6-0B6E-483A-901D-96EC5F5D2C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100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1E991-1C2B-32AA-68AA-404E4E8A4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33B43-B85C-3C8C-C7AA-97DCC4A20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00E3CF-D3D6-C413-9F7D-051426AB6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D4AB-E803-4C54-9E98-77654543139A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0796E-FE96-B1D0-8F3A-D1180BE8B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DCE4D-3F6D-EA3C-68FB-88239EDA8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81F6-0B6E-483A-901D-96EC5F5D2C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944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9C9BA-F31A-74D1-A395-1443AACFD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482A89-1387-CDC4-1A3B-78D46E809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3E9F4-F007-13E5-443D-BB1A949D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D4AB-E803-4C54-9E98-77654543139A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B3FB3-4B51-86B5-8A95-6D1A72148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5DF4B-90A1-6757-A21D-3ADF00543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81F6-0B6E-483A-901D-96EC5F5D2C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479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708B7-EA2F-83E7-6F34-E166B401D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93269-E2D9-2439-01AC-9B1E61BD39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67A5AD-3CEF-0332-5789-66EF7F1298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E7382-FBC5-D65D-B0C1-2298A8525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D4AB-E803-4C54-9E98-77654543139A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16EFE1-5962-F742-6659-5EF231592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752AD8-FC91-340F-A64C-D3651CECB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81F6-0B6E-483A-901D-96EC5F5D2C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73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D75E4-252E-01B8-567D-6E409275E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51E512-F2A2-8DE5-9991-37B359ED88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19DCD1-A2DA-0603-CD37-B844D3867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02067C-ED71-4923-B966-5D42B1BFF7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4F0382-CA33-4057-7870-EA0493D9A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472C9B-FAC8-EB5A-D65E-B8D931E0E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D4AB-E803-4C54-9E98-77654543139A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A5DA68-1943-BDA4-F22D-23D986205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7FAA7C-6A87-8D97-05BC-A88745032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81F6-0B6E-483A-901D-96EC5F5D2C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681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561E4-9E95-E39A-BEA7-F2053394E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E09692-86E2-6317-3D25-82F13A50B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D4AB-E803-4C54-9E98-77654543139A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6B369B-FE78-AE57-67C9-9813EDF87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12087D-6B02-AB66-3A62-8D99719A7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81F6-0B6E-483A-901D-96EC5F5D2C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596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A06606-3193-8897-8B84-A68774FA4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D4AB-E803-4C54-9E98-77654543139A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C4E40C-A846-94A4-6B0C-990485851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F1A7AF-B314-D5F6-83B2-1641E4A6E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81F6-0B6E-483A-901D-96EC5F5D2C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88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546E6-E91D-1077-3983-37C707ED3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405A3-B54B-3343-94C5-BA3D8B123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96C429-20DE-F47F-3C43-930AA3625D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639CC0-6E00-8DEE-F6D0-92638E1DB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D4AB-E803-4C54-9E98-77654543139A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CE6253-E01D-941F-8173-B54DAE994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70D2FA-2E7B-2BF9-56E1-DF416C6A5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81F6-0B6E-483A-901D-96EC5F5D2C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027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1876D-3398-7D46-8F70-EAC135F43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E1F458-529D-B22E-330E-826672D062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B9AC1F-000D-2638-7A4E-C75CF731D4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941743-85A3-2810-A1C2-CA4BF3FB9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D4AB-E803-4C54-9E98-77654543139A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D86946-923D-C34B-532A-CFD0AB014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1AECAE-54A6-EBEC-F03F-58133E54D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81F6-0B6E-483A-901D-96EC5F5D2C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295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17067E-E544-064C-D502-CEEAF1291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72FEC9-FD48-E769-B680-AAF76D041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03558-0763-A6E5-0EDF-4C0EB1B6B1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ADD4AB-E803-4C54-9E98-77654543139A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BCF26-8998-8E90-5B90-D32E008B30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DDDA8-5F20-7435-FE4A-07F84825FD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5881F6-0B6E-483A-901D-96EC5F5D2C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778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CB47E-7231-1DDF-7BEE-5A1E23E46C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Northern Ireland </a:t>
            </a:r>
            <a:r>
              <a:rPr lang="en-GB"/>
              <a:t>Reading and Listening </a:t>
            </a:r>
            <a:r>
              <a:rPr lang="en-GB" dirty="0"/>
              <a:t>comprehension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CF3396-98FA-87A3-17EB-D994E1FEF5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8622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D6CDA-26AE-D53E-FE26-7D683555D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9D0A0-E333-E248-6C0A-8A5ACE78C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862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E4B8E55-13F3-FB24-F222-CD4B8BB73C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282449"/>
            <a:ext cx="10905066" cy="4293100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21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6504A64-B552-F12C-B89F-E542EC5538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444918"/>
            <a:ext cx="10905066" cy="3968163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7900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A1933D2-434D-5655-F68C-AE4CDCA1E1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431378"/>
            <a:ext cx="10905066" cy="3995242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31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4">
            <a:extLst>
              <a:ext uri="{FF2B5EF4-FFF2-40B4-BE49-F238E27FC236}">
                <a16:creationId xmlns:a16="http://schemas.microsoft.com/office/drawing/2014/main" id="{9E769720-296A-2EAF-EBE6-6CF756B061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907229" y="643467"/>
            <a:ext cx="8377541" cy="55710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0959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</Words>
  <Application>Microsoft Office PowerPoint</Application>
  <PresentationFormat>Widescreen</PresentationFormat>
  <Paragraphs>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Northern Ireland Reading and Listening comprehension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Carys Davies [cad76]</dc:creator>
  <cp:lastModifiedBy>Carys Davies [cad76]</cp:lastModifiedBy>
  <cp:revision>1</cp:revision>
  <dcterms:created xsi:type="dcterms:W3CDTF">2025-11-17T14:08:16Z</dcterms:created>
  <dcterms:modified xsi:type="dcterms:W3CDTF">2025-11-19T10:29:45Z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2dfecbd-fc97-4e8a-a9cd-19ed496c406e_Enabled">
    <vt:lpwstr>true</vt:lpwstr>
  </property>
  <property fmtid="{D5CDD505-2E9C-101B-9397-08002B2CF9AE}" pid="3" name="MSIP_Label_f2dfecbd-fc97-4e8a-a9cd-19ed496c406e_SetDate">
    <vt:lpwstr>2025-11-17T14:12:00Z</vt:lpwstr>
  </property>
  <property fmtid="{D5CDD505-2E9C-101B-9397-08002B2CF9AE}" pid="4" name="MSIP_Label_f2dfecbd-fc97-4e8a-a9cd-19ed496c406e_Method">
    <vt:lpwstr>Standard</vt:lpwstr>
  </property>
  <property fmtid="{D5CDD505-2E9C-101B-9397-08002B2CF9AE}" pid="5" name="MSIP_Label_f2dfecbd-fc97-4e8a-a9cd-19ed496c406e_Name">
    <vt:lpwstr>defa4170-0d19-0005-0004-bc88714345d2</vt:lpwstr>
  </property>
  <property fmtid="{D5CDD505-2E9C-101B-9397-08002B2CF9AE}" pid="6" name="MSIP_Label_f2dfecbd-fc97-4e8a-a9cd-19ed496c406e_SiteId">
    <vt:lpwstr>d47b090e-3f5a-4ca0-84d0-9f89d269f175</vt:lpwstr>
  </property>
  <property fmtid="{D5CDD505-2E9C-101B-9397-08002B2CF9AE}" pid="7" name="MSIP_Label_f2dfecbd-fc97-4e8a-a9cd-19ed496c406e_ActionId">
    <vt:lpwstr>410c36d3-13de-4cb2-8b20-d0127b23651d</vt:lpwstr>
  </property>
  <property fmtid="{D5CDD505-2E9C-101B-9397-08002B2CF9AE}" pid="8" name="MSIP_Label_f2dfecbd-fc97-4e8a-a9cd-19ed496c406e_ContentBits">
    <vt:lpwstr>0</vt:lpwstr>
  </property>
  <property fmtid="{D5CDD505-2E9C-101B-9397-08002B2CF9AE}" pid="9" name="MSIP_Label_f2dfecbd-fc97-4e8a-a9cd-19ed496c406e_Tag">
    <vt:lpwstr>10, 3, 0, 1</vt:lpwstr>
  </property>
</Properties>
</file>