
<file path=[Content_Types].xml><?xml version="1.0" encoding="utf-8"?>
<Types xmlns="http://schemas.openxmlformats.org/package/2006/content-types">
  <Default Extension="png" ContentType="image/pn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customXml/itemProps1.xml" ContentType="application/vnd.openxmlformats-officedocument.customXmlProperties+xml"/>
  <Override PartName="/customXml/itemProps2.xml" ContentType="application/vnd.openxmlformats-officedocument.customXmlProperties+xml"/>
  <Override PartName="/customXml/itemProps3.xml" ContentType="application/vnd.openxmlformats-officedocument.customXmlProperties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slides/slide13.xml" ContentType="application/vnd.openxmlformats-officedocument.presentationml.slide+xml"/>
  <Override PartName="/ppt/notesMasters/notesMaster1.xml" ContentType="application/vnd.openxmlformats-officedocument.presentationml.notesMaster+xml"/>
  <Override PartName="/ppt/handoutMasters/handoutMaster1.xml" ContentType="application/vnd.openxmlformats-officedocument.presentationml.handout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slideLayouts/slideLayout12.xml" ContentType="application/vnd.openxmlformats-officedocument.presentationml.slideLayout+xml"/>
  <Override PartName="/ppt/slideLayouts/slideLayout13.xml" ContentType="application/vnd.openxmlformats-officedocument.presentationml.slideLayout+xml"/>
  <Override PartName="/ppt/slideLayouts/slideLayout14.xml" ContentType="application/vnd.openxmlformats-officedocument.presentationml.slideLayout+xml"/>
  <Override PartName="/ppt/slideLayouts/slideLayout15.xml" ContentType="application/vnd.openxmlformats-officedocument.presentationml.slideLayout+xml"/>
  <Override PartName="/ppt/slideLayouts/slideLayout16.xml" ContentType="application/vnd.openxmlformats-officedocument.presentationml.slideLayout+xml"/>
  <Override PartName="/ppt/slideLayouts/slideLayout17.xml" ContentType="application/vnd.openxmlformats-officedocument.presentationml.slideLayout+xml"/>
  <Override PartName="/ppt/theme/theme2.xml" ContentType="application/vnd.openxmlformats-officedocument.theme+xml"/>
  <Override PartName="/ppt/theme/theme3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notesSlides/notesSlide8.xml" ContentType="application/vnd.openxmlformats-officedocument.presentationml.notesSlide+xml"/>
  <Override PartName="/ppt/notesSlides/notesSlide9.xml" ContentType="application/vnd.openxmlformats-officedocument.presentationml.notesSlide+xml"/>
  <Override PartName="/ppt/notesSlides/notesSlide10.xml" ContentType="application/vnd.openxmlformats-officedocument.presentationml.notesSlide+xml"/>
  <Override PartName="/ppt/notesSlides/notesSlide11.xml" ContentType="application/vnd.openxmlformats-officedocument.presentationml.notesSlide+xml"/>
  <Override PartName="/ppt/notesSlides/notesSlide12.xml" ContentType="application/vnd.openxmlformats-officedocument.presentationml.notesSlide+xml"/>
  <Override PartName="/ppt/authors.xml" ContentType="application/vnd.ms-powerpoint.authors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Relationship Id="rId4" Type="http://schemas.openxmlformats.org/officeDocument/2006/relationships/custom-properties" Target="docProps/custom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 autoCompressPictures="0">
  <p:sldMasterIdLst>
    <p:sldMasterId id="2147483696" r:id="rId4"/>
  </p:sldMasterIdLst>
  <p:notesMasterIdLst>
    <p:notesMasterId r:id="rId18"/>
  </p:notesMasterIdLst>
  <p:handoutMasterIdLst>
    <p:handoutMasterId r:id="rId19"/>
  </p:handoutMasterIdLst>
  <p:sldIdLst>
    <p:sldId id="306" r:id="rId5"/>
    <p:sldId id="307" r:id="rId6"/>
    <p:sldId id="309" r:id="rId7"/>
    <p:sldId id="304" r:id="rId8"/>
    <p:sldId id="313" r:id="rId9"/>
    <p:sldId id="319" r:id="rId10"/>
    <p:sldId id="314" r:id="rId11"/>
    <p:sldId id="315" r:id="rId12"/>
    <p:sldId id="316" r:id="rId13"/>
    <p:sldId id="317" r:id="rId14"/>
    <p:sldId id="318" r:id="rId15"/>
    <p:sldId id="321" r:id="rId16"/>
    <p:sldId id="320" r:id="rId17"/>
  </p:sldIdLst>
  <p:sldSz cx="12192000" cy="6858000"/>
  <p:notesSz cx="6858000" cy="9144000"/>
  <p:defaultTextStyle>
    <a:defPPr rtl="0">
      <a:defRPr lang="fr-fr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1392" userDrawn="1">
          <p15:clr>
            <a:srgbClr val="A4A3A4"/>
          </p15:clr>
        </p15:guide>
        <p15:guide id="2" pos="7056" userDrawn="1">
          <p15:clr>
            <a:srgbClr val="A4A3A4"/>
          </p15:clr>
        </p15:guide>
        <p15:guide id="3" orient="horz" pos="3168" userDrawn="1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/>
    </p:ext>
  </p:extLst>
</p:presentation>
</file>

<file path=ppt/authors.xml><?xml version="1.0" encoding="utf-8"?>
<p188:authorLst xmlns:a="http://schemas.openxmlformats.org/drawingml/2006/main" xmlns:r="http://schemas.openxmlformats.org/officeDocument/2006/relationships" xmlns:p188="http://schemas.microsoft.com/office/powerpoint/2018/8/main">
  <p188:author id="{00000000-0000-0000-0000-000000000000}" name="Author" initials="A" userId="Author" providerId="AD"/>
</p188:authorLst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32767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>
  <a:tblStyle styleId="{5C22544A-7EE6-4342-B048-85BDC9FD1C3A}" styleName="Medium Style 2 - Accent 1">
    <a:wholeTbl>
      <a:tcTxStyle>
        <a:fontRef idx="minor">
          <a:prstClr val="black"/>
        </a:fontRef>
        <a:schemeClr val="dk1"/>
      </a:tcTxStyle>
      <a:tcStyle>
        <a:tcBdr>
          <a:left>
            <a:ln w="12700" cmpd="sng">
              <a:solidFill>
                <a:schemeClr val="lt1"/>
              </a:solidFill>
            </a:ln>
          </a:left>
          <a:right>
            <a:ln w="12700" cmpd="sng">
              <a:solidFill>
                <a:schemeClr val="lt1"/>
              </a:solidFill>
            </a:ln>
          </a:right>
          <a:top>
            <a:ln w="12700" cmpd="sng">
              <a:solidFill>
                <a:schemeClr val="lt1"/>
              </a:solidFill>
            </a:ln>
          </a:top>
          <a:bottom>
            <a:ln w="12700" cmpd="sng">
              <a:solidFill>
                <a:schemeClr val="lt1"/>
              </a:solidFill>
            </a:ln>
          </a:bottom>
          <a:insideH>
            <a:ln w="12700" cmpd="sng">
              <a:solidFill>
                <a:schemeClr val="lt1"/>
              </a:solidFill>
            </a:ln>
          </a:insideH>
          <a:insideV>
            <a:ln w="12700" cmpd="sng">
              <a:solidFill>
                <a:schemeClr val="lt1"/>
              </a:solidFill>
            </a:ln>
          </a:insideV>
        </a:tcBdr>
        <a:fill>
          <a:solidFill>
            <a:schemeClr val="accent1">
              <a:tint val="20000"/>
            </a:schemeClr>
          </a:solidFill>
        </a:fill>
      </a:tcStyle>
    </a:wholeTbl>
    <a:band1H>
      <a:tcStyle>
        <a:tcBdr/>
        <a:fill>
          <a:solidFill>
            <a:schemeClr val="accent1">
              <a:tint val="40000"/>
            </a:schemeClr>
          </a:solidFill>
        </a:fill>
      </a:tcStyle>
    </a:band1H>
    <a:band2H>
      <a:tcStyle>
        <a:tcBdr/>
      </a:tcStyle>
    </a:band2H>
    <a:band1V>
      <a:tcStyle>
        <a:tcBdr/>
        <a:fill>
          <a:solidFill>
            <a:schemeClr val="accent1">
              <a:tint val="40000"/>
            </a:schemeClr>
          </a:solidFill>
        </a:fill>
      </a:tcStyle>
    </a:band1V>
    <a:band2V>
      <a:tcStyle>
        <a:tcBdr/>
      </a:tcStyle>
    </a:band2V>
    <a:la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lastCol>
    <a:firstCol>
      <a:tcTxStyle b="on">
        <a:fontRef idx="minor">
          <a:prstClr val="black"/>
        </a:fontRef>
        <a:schemeClr val="lt1"/>
      </a:tcTxStyle>
      <a:tcStyle>
        <a:tcBdr/>
        <a:fill>
          <a:solidFill>
            <a:schemeClr val="accent1"/>
          </a:solidFill>
        </a:fill>
      </a:tcStyle>
    </a:firstCol>
    <a:lastRow>
      <a:tcTxStyle b="on">
        <a:fontRef idx="minor">
          <a:prstClr val="black"/>
        </a:fontRef>
        <a:schemeClr val="lt1"/>
      </a:tcTxStyle>
      <a:tcStyle>
        <a:tcBdr>
          <a:top>
            <a:ln w="38100" cmpd="sng">
              <a:solidFill>
                <a:schemeClr val="lt1"/>
              </a:solidFill>
            </a:ln>
          </a:top>
        </a:tcBdr>
        <a:fill>
          <a:solidFill>
            <a:schemeClr val="accent1"/>
          </a:solidFill>
        </a:fill>
      </a:tcStyle>
    </a:lastRow>
    <a:firstRow>
      <a:tcTxStyle b="on">
        <a:fontRef idx="minor">
          <a:prstClr val="black"/>
        </a:fontRef>
        <a:schemeClr val="lt1"/>
      </a:tcTxStyle>
      <a:tcStyle>
        <a:tcBdr>
          <a:bottom>
            <a:ln w="38100" cmpd="sng">
              <a:solidFill>
                <a:schemeClr val="lt1"/>
              </a:solidFill>
            </a:ln>
          </a:bottom>
        </a:tcBdr>
        <a:fill>
          <a:solidFill>
            <a:schemeClr val="accent1"/>
          </a:solidFill>
        </a:fill>
      </a:tcStyle>
    </a:firstRow>
  </a:tblStyle>
</a:tblStyleLst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002" autoAdjust="0"/>
    <p:restoredTop sz="84967" autoAdjust="0"/>
  </p:normalViewPr>
  <p:slideViewPr>
    <p:cSldViewPr snapToGrid="0">
      <p:cViewPr varScale="1">
        <p:scale>
          <a:sx n="62" d="100"/>
          <a:sy n="62" d="100"/>
        </p:scale>
        <p:origin x="824" y="40"/>
      </p:cViewPr>
      <p:guideLst>
        <p:guide orient="horz" pos="1392"/>
        <p:guide pos="7056"/>
        <p:guide orient="horz" pos="3168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sorterViewPr>
    <p:cViewPr>
      <p:scale>
        <a:sx n="100" d="100"/>
        <a:sy n="100" d="100"/>
      </p:scale>
      <p:origin x="0" y="0"/>
    </p:cViewPr>
  </p:sorterViewPr>
  <p:notesViewPr>
    <p:cSldViewPr snapToGrid="0">
      <p:cViewPr varScale="1">
        <p:scale>
          <a:sx n="87" d="100"/>
          <a:sy n="87" d="100"/>
        </p:scale>
        <p:origin x="3792" y="102"/>
      </p:cViewPr>
      <p:guideLst/>
    </p:cSldViewPr>
  </p:notes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4.xml"/><Relationship Id="rId13" Type="http://schemas.openxmlformats.org/officeDocument/2006/relationships/slide" Target="slides/slide9.xml"/><Relationship Id="rId18" Type="http://schemas.openxmlformats.org/officeDocument/2006/relationships/notesMaster" Target="notesMasters/notesMaster1.xml"/><Relationship Id="rId3" Type="http://schemas.openxmlformats.org/officeDocument/2006/relationships/customXml" Target="../customXml/item3.xml"/><Relationship Id="rId21" Type="http://schemas.openxmlformats.org/officeDocument/2006/relationships/viewProps" Target="viewProps.xml"/><Relationship Id="rId7" Type="http://schemas.openxmlformats.org/officeDocument/2006/relationships/slide" Target="slides/slide3.xml"/><Relationship Id="rId12" Type="http://schemas.openxmlformats.org/officeDocument/2006/relationships/slide" Target="slides/slide8.xml"/><Relationship Id="rId17" Type="http://schemas.openxmlformats.org/officeDocument/2006/relationships/slide" Target="slides/slide13.xml"/><Relationship Id="rId2" Type="http://schemas.openxmlformats.org/officeDocument/2006/relationships/customXml" Target="../customXml/item2.xml"/><Relationship Id="rId16" Type="http://schemas.openxmlformats.org/officeDocument/2006/relationships/slide" Target="slides/slide12.xml"/><Relationship Id="rId20" Type="http://schemas.openxmlformats.org/officeDocument/2006/relationships/presProps" Target="presProps.xml"/><Relationship Id="rId1" Type="http://schemas.openxmlformats.org/officeDocument/2006/relationships/customXml" Target="../customXml/item1.xml"/><Relationship Id="rId6" Type="http://schemas.openxmlformats.org/officeDocument/2006/relationships/slide" Target="slides/slide2.xml"/><Relationship Id="rId11" Type="http://schemas.openxmlformats.org/officeDocument/2006/relationships/slide" Target="slides/slide7.xml"/><Relationship Id="rId24" Type="http://schemas.microsoft.com/office/2018/10/relationships/authors" Target="authors.xml"/><Relationship Id="rId5" Type="http://schemas.openxmlformats.org/officeDocument/2006/relationships/slide" Target="slides/slide1.xml"/><Relationship Id="rId15" Type="http://schemas.openxmlformats.org/officeDocument/2006/relationships/slide" Target="slides/slide11.xml"/><Relationship Id="rId23" Type="http://schemas.openxmlformats.org/officeDocument/2006/relationships/tableStyles" Target="tableStyles.xml"/><Relationship Id="rId10" Type="http://schemas.openxmlformats.org/officeDocument/2006/relationships/slide" Target="slides/slide6.xml"/><Relationship Id="rId19" Type="http://schemas.openxmlformats.org/officeDocument/2006/relationships/handoutMaster" Target="handoutMasters/handoutMaster1.xml"/><Relationship Id="rId4" Type="http://schemas.openxmlformats.org/officeDocument/2006/relationships/slideMaster" Target="slideMasters/slideMaster1.xml"/><Relationship Id="rId9" Type="http://schemas.openxmlformats.org/officeDocument/2006/relationships/slide" Target="slides/slide5.xml"/><Relationship Id="rId14" Type="http://schemas.openxmlformats.org/officeDocument/2006/relationships/slide" Target="slides/slide10.xml"/><Relationship Id="rId22" Type="http://schemas.openxmlformats.org/officeDocument/2006/relationships/theme" Target="theme/theme1.xml"/></Relationships>
</file>

<file path=ppt/handoutMasters/_rels/handout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3.xml"/></Relationships>
</file>

<file path=ppt/handoutMasters/handoutMaster1.xml><?xml version="1.0" encoding="utf-8"?>
<p:handout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en-tête 1">
            <a:extLst>
              <a:ext uri="{FF2B5EF4-FFF2-40B4-BE49-F238E27FC236}">
                <a16:creationId xmlns:a16="http://schemas.microsoft.com/office/drawing/2014/main" id="{5CA70EDB-4B36-4CA5-AB48-4ED7CCB713E5}"/>
              </a:ext>
            </a:extLst>
          </p:cNvPr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EE198DCC-3E8D-4419-B930-82477F012A76}"/>
              </a:ext>
            </a:extLst>
          </p:cNvPr>
          <p:cNvSpPr>
            <a:spLocks noGrp="1"/>
          </p:cNvSpPr>
          <p:nvPr>
            <p:ph type="dt" sz="quarter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9BF08DB3-0D29-4A43-857F-E099129922D1}" type="datetime1">
              <a:rPr lang="fr-FR" smtClean="0"/>
              <a:t>15/01/2024</a:t>
            </a:fld>
            <a:endParaRPr lang="fr-FR" dirty="0"/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10811FE1-7A54-4024-AE57-E9290B12C1B4}"/>
              </a:ext>
            </a:extLst>
          </p:cNvPr>
          <p:cNvSpPr>
            <a:spLocks noGrp="1"/>
          </p:cNvSpPr>
          <p:nvPr>
            <p:ph type="ftr" sz="quarter" idx="2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fr-FR"/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8DB134E4-1F26-4974-A60F-F29A4212D5CC}"/>
              </a:ext>
            </a:extLst>
          </p:cNvPr>
          <p:cNvSpPr>
            <a:spLocks noGrp="1"/>
          </p:cNvSpPr>
          <p:nvPr>
            <p:ph type="sldNum" sz="quarter" idx="3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0B615F8F-0F47-4F29-9881-7A839B3FAAFF}" type="slidenum">
              <a:rPr lang="fr-FR" smtClean="0"/>
              <a:t>‹N°›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003512939"/>
      </p:ext>
    </p:extLst>
  </p:cSld>
  <p:clrMap bg1="lt1" tx1="dk1" bg2="lt2" tx2="dk2" accent1="accent1" accent2="accent2" accent3="accent3" accent4="accent4" accent5="accent5" accent6="accent6" hlink="hlink" folHlink="folHlink"/>
  <p:hf hdr="0" ftr="0" dt="0"/>
</p:handoutMaster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’en-tête 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3" name="Espace réservé de la date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8788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742E851-0615-4781-BC0D-A2E801150AE0}" type="datetime1">
              <a:rPr lang="fr-FR" smtClean="0"/>
              <a:pPr/>
              <a:t>15/01/2024</a:t>
            </a:fld>
            <a:endParaRPr lang="fr-FR" dirty="0"/>
          </a:p>
        </p:txBody>
      </p:sp>
      <p:sp>
        <p:nvSpPr>
          <p:cNvPr id="4" name="Espace réservé de l’image des diapositives 3"/>
          <p:cNvSpPr>
            <a:spLocks noGrp="1" noRot="1" noChangeAspect="1"/>
          </p:cNvSpPr>
          <p:nvPr>
            <p:ph type="sldImg" idx="2"/>
          </p:nvPr>
        </p:nvSpPr>
        <p:spPr>
          <a:xfrm>
            <a:off x="685800" y="1143000"/>
            <a:ext cx="5486400" cy="30861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rtl="0"/>
            <a:endParaRPr lang="fr-FR" noProof="0"/>
          </a:p>
        </p:txBody>
      </p:sp>
      <p:sp>
        <p:nvSpPr>
          <p:cNvPr id="5" name="Espace réservé des commentaires 4"/>
          <p:cNvSpPr>
            <a:spLocks noGrp="1"/>
          </p:cNvSpPr>
          <p:nvPr>
            <p:ph type="body" sz="quarter" idx="3"/>
          </p:nvPr>
        </p:nvSpPr>
        <p:spPr>
          <a:xfrm>
            <a:off x="685800" y="4400550"/>
            <a:ext cx="5486400" cy="360045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6" name="Espace réservé du pied de page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 rtl="0"/>
            <a:endParaRPr lang="fr-FR" noProof="0"/>
          </a:p>
        </p:txBody>
      </p:sp>
      <p:sp>
        <p:nvSpPr>
          <p:cNvPr id="7" name="Espace réservé du numéro de diapositive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8787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 rtl="0"/>
            <a:fld id="{D5939589-3E79-4C82-AA4A-FE78234FAA59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194968962"/>
      </p:ext>
    </p:extLst>
  </p:cSld>
  <p:clrMap bg1="lt1" tx1="dk1" bg2="lt2" tx2="dk2" accent1="accent1" accent2="accent2" accent3="accent3" accent4="accent4" accent5="accent5" accent6="accent6" hlink="hlink" folHlink="folHlink"/>
  <p:hf hdr="0" ftr="0" dt="0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10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0.xml"/><Relationship Id="rId1" Type="http://schemas.openxmlformats.org/officeDocument/2006/relationships/notesMaster" Target="../notesMasters/notesMaster1.xml"/></Relationships>
</file>

<file path=ppt/notesSlides/_rels/notesSlide1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1.xml"/><Relationship Id="rId1" Type="http://schemas.openxmlformats.org/officeDocument/2006/relationships/notesMaster" Target="../notesMasters/notesMaster1.xml"/></Relationships>
</file>

<file path=ppt/notesSlides/_rels/notesSlide1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_rels/notesSlide8.xml.rels><?xml version="1.0" encoding="UTF-8" standalone="yes"?>
<Relationships xmlns="http://schemas.openxmlformats.org/package/2006/relationships"><Relationship Id="rId2" Type="http://schemas.openxmlformats.org/officeDocument/2006/relationships/slide" Target="../slides/slide8.xml"/><Relationship Id="rId1" Type="http://schemas.openxmlformats.org/officeDocument/2006/relationships/notesMaster" Target="../notesMasters/notesMaster1.xml"/></Relationships>
</file>

<file path=ppt/notesSlides/_rels/notesSlide9.xml.rels><?xml version="1.0" encoding="UTF-8" standalone="yes"?>
<Relationships xmlns="http://schemas.openxmlformats.org/package/2006/relationships"><Relationship Id="rId2" Type="http://schemas.openxmlformats.org/officeDocument/2006/relationships/slide" Target="../slides/slide9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5939589-3E79-4C82-AA4A-FE78234FAA59}" type="slidenum">
              <a:rPr lang="fr-FR" smtClean="0"/>
              <a:t>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985822387"/>
      </p:ext>
    </p:extLst>
  </p:cSld>
  <p:clrMapOvr>
    <a:masterClrMapping/>
  </p:clrMapOvr>
</p:notes>
</file>

<file path=ppt/notesSlides/notesSlide10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5939589-3E79-4C82-AA4A-FE78234FAA59}" type="slidenum">
              <a:rPr lang="fr-FR" smtClean="0"/>
              <a:t>10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483589779"/>
      </p:ext>
    </p:extLst>
  </p:cSld>
  <p:clrMapOvr>
    <a:masterClrMapping/>
  </p:clrMapOvr>
</p:notes>
</file>

<file path=ppt/notesSlides/notesSlide1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5939589-3E79-4C82-AA4A-FE78234FAA59}" type="slidenum">
              <a:rPr lang="fr-FR" smtClean="0"/>
              <a:t>11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672435400"/>
      </p:ext>
    </p:extLst>
  </p:cSld>
  <p:clrMapOvr>
    <a:masterClrMapping/>
  </p:clrMapOvr>
</p:notes>
</file>

<file path=ppt/notesSlides/notesSlide1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5939589-3E79-4C82-AA4A-FE78234FAA59}" type="slidenum">
              <a:rPr lang="fr-FR" smtClean="0"/>
              <a:t>12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38616578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5939589-3E79-4C82-AA4A-FE78234FAA59}" type="slidenum">
              <a:rPr lang="fr-FR" smtClean="0"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70555795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5939589-3E79-4C82-AA4A-FE78234FAA59}" type="slidenum">
              <a:rPr lang="fr-FR" smtClean="0"/>
              <a:t>3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242289869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5939589-3E79-4C82-AA4A-FE78234FAA59}" type="slidenum">
              <a:rPr lang="fr-FR" smtClean="0"/>
              <a:t>4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81910659"/>
      </p:ext>
    </p:extLst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5939589-3E79-4C82-AA4A-FE78234FAA59}" type="slidenum">
              <a:rPr lang="fr-FR" smtClean="0"/>
              <a:t>5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141707869"/>
      </p:ext>
    </p:extLst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5939589-3E79-4C82-AA4A-FE78234FAA59}" type="slidenum">
              <a:rPr lang="fr-FR" smtClean="0"/>
              <a:t>6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2074307919"/>
      </p:ext>
    </p:extLst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5939589-3E79-4C82-AA4A-FE78234FAA59}" type="slidenum">
              <a:rPr lang="fr-FR" smtClean="0"/>
              <a:t>7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892812712"/>
      </p:ext>
    </p:extLst>
  </p:cSld>
  <p:clrMapOvr>
    <a:masterClrMapping/>
  </p:clrMapOvr>
</p:notes>
</file>

<file path=ppt/notesSlides/notesSlide8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5939589-3E79-4C82-AA4A-FE78234FAA59}" type="slidenum">
              <a:rPr lang="fr-FR" smtClean="0"/>
              <a:t>8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272672385"/>
      </p:ext>
    </p:extLst>
  </p:cSld>
  <p:clrMapOvr>
    <a:masterClrMapping/>
  </p:clrMapOvr>
</p:notes>
</file>

<file path=ppt/notesSlides/notesSlide9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'image des diapositives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Espace réservé des notes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fr-FR"/>
          </a:p>
        </p:txBody>
      </p:sp>
      <p:sp>
        <p:nvSpPr>
          <p:cNvPr id="4" name="Espace réservé du numéro de diapositive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pPr rtl="0"/>
            <a:fld id="{D5939589-3E79-4C82-AA4A-FE78234FAA59}" type="slidenum">
              <a:rPr lang="fr-FR" smtClean="0"/>
              <a:t>9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404199336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rtlCol="0" anchor="b"/>
          <a:lstStyle>
            <a:lvl1pPr algn="l">
              <a:defRPr sz="6000" b="1" i="0" cap="all" baseline="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 rtlCol="0"/>
          <a:lstStyle>
            <a:lvl1pPr marL="0" indent="0" algn="l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r-FR" noProof="0"/>
              <a:t>Modifiez le style des sous-titres du masque</a:t>
            </a:r>
          </a:p>
        </p:txBody>
      </p:sp>
      <p:cxnSp>
        <p:nvCxnSpPr>
          <p:cNvPr id="11" name="Connecteur droit 10">
            <a:extLst>
              <a:ext uri="{FF2B5EF4-FFF2-40B4-BE49-F238E27FC236}">
                <a16:creationId xmlns:a16="http://schemas.microsoft.com/office/drawing/2014/main" id="{D1B787A8-0D67-4B7E-9B48-86BD906AB6B5}"/>
              </a:ext>
            </a:extLst>
          </p:cNvPr>
          <p:cNvCxnSpPr>
            <a:cxnSpLocks/>
          </p:cNvCxnSpPr>
          <p:nvPr/>
        </p:nvCxnSpPr>
        <p:spPr>
          <a:xfrm>
            <a:off x="715890" y="1114050"/>
            <a:ext cx="0" cy="5735637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2299780267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444752" y="1681163"/>
            <a:ext cx="4553712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444752" y="2505075"/>
            <a:ext cx="4553712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6784848" y="1681163"/>
            <a:ext cx="4553712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6784848" y="2505075"/>
            <a:ext cx="4553712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Graphisme 15">
            <a:extLst>
              <a:ext uri="{FF2B5EF4-FFF2-40B4-BE49-F238E27FC236}">
                <a16:creationId xmlns:a16="http://schemas.microsoft.com/office/drawing/2014/main" id="{A9475260-301F-4744-B1DA-7B00F6FB4342}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fr-FR" noProof="0"/>
          </a:p>
        </p:txBody>
      </p:sp>
      <p:sp>
        <p:nvSpPr>
          <p:cNvPr id="14" name="Graphisme 16">
            <a:extLst>
              <a:ext uri="{FF2B5EF4-FFF2-40B4-BE49-F238E27FC236}">
                <a16:creationId xmlns:a16="http://schemas.microsoft.com/office/drawing/2014/main" id="{9BBD3F4B-0836-48C5-AC68-747456D1DD50}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fr-FR" noProof="0"/>
          </a:p>
        </p:txBody>
      </p:sp>
      <p:sp>
        <p:nvSpPr>
          <p:cNvPr id="16" name="Graphisme 14">
            <a:extLst>
              <a:ext uri="{FF2B5EF4-FFF2-40B4-BE49-F238E27FC236}">
                <a16:creationId xmlns:a16="http://schemas.microsoft.com/office/drawing/2014/main" id="{9B4398D5-99F4-4F83-AA77-9B4177648CAF}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937595559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1_Compara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B5F057AE-3B3B-4261-B912-BF9EB9A58C36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72A2D237-A706-4712-90CA-B04517CBBE05}"/>
              </a:ext>
            </a:extLst>
          </p:cNvPr>
          <p:cNvSpPr>
            <a:spLocks noGrp="1"/>
          </p:cNvSpPr>
          <p:nvPr>
            <p:ph type="body" idx="1" hasCustomPrompt="1"/>
          </p:nvPr>
        </p:nvSpPr>
        <p:spPr>
          <a:xfrm>
            <a:off x="1444752" y="1681163"/>
            <a:ext cx="283464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8DE39CA1-2B6D-427E-9688-9093D5865CB7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1444752" y="2505075"/>
            <a:ext cx="283464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</p:txBody>
      </p:sp>
      <p:sp>
        <p:nvSpPr>
          <p:cNvPr id="5" name="Espace réservé du texte 4">
            <a:extLst>
              <a:ext uri="{FF2B5EF4-FFF2-40B4-BE49-F238E27FC236}">
                <a16:creationId xmlns:a16="http://schemas.microsoft.com/office/drawing/2014/main" id="{F3D53357-616B-47F4-944B-F979FE96635D}"/>
              </a:ext>
            </a:extLst>
          </p:cNvPr>
          <p:cNvSpPr>
            <a:spLocks noGrp="1"/>
          </p:cNvSpPr>
          <p:nvPr>
            <p:ph type="body" sz="quarter" idx="3" hasCustomPrompt="1"/>
          </p:nvPr>
        </p:nvSpPr>
        <p:spPr>
          <a:xfrm>
            <a:off x="4983480" y="1681163"/>
            <a:ext cx="283464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6" name="Espace réservé du contenu 5">
            <a:extLst>
              <a:ext uri="{FF2B5EF4-FFF2-40B4-BE49-F238E27FC236}">
                <a16:creationId xmlns:a16="http://schemas.microsoft.com/office/drawing/2014/main" id="{BD7EA593-3036-4FB5-94B4-D9431DF04871}"/>
              </a:ext>
            </a:extLst>
          </p:cNvPr>
          <p:cNvSpPr>
            <a:spLocks noGrp="1"/>
          </p:cNvSpPr>
          <p:nvPr>
            <p:ph sz="quarter" idx="4" hasCustomPrompt="1"/>
          </p:nvPr>
        </p:nvSpPr>
        <p:spPr>
          <a:xfrm>
            <a:off x="4983480" y="2505075"/>
            <a:ext cx="283464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</p:txBody>
      </p:sp>
      <p:cxnSp>
        <p:nvCxnSpPr>
          <p:cNvPr id="10" name="Connecteur droit 9">
            <a:extLst>
              <a:ext uri="{FF2B5EF4-FFF2-40B4-BE49-F238E27FC236}">
                <a16:creationId xmlns:a16="http://schemas.microsoft.com/office/drawing/2014/main" id="{160F34ED-DA60-4CC2-B735-B0EC5D9FEA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2" name="Graphisme 15">
            <a:extLst>
              <a:ext uri="{FF2B5EF4-FFF2-40B4-BE49-F238E27FC236}">
                <a16:creationId xmlns:a16="http://schemas.microsoft.com/office/drawing/2014/main" id="{A9475260-301F-4744-B1DA-7B00F6FB4342}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fr-FR" noProof="0"/>
          </a:p>
        </p:txBody>
      </p:sp>
      <p:sp>
        <p:nvSpPr>
          <p:cNvPr id="14" name="Graphisme 16">
            <a:extLst>
              <a:ext uri="{FF2B5EF4-FFF2-40B4-BE49-F238E27FC236}">
                <a16:creationId xmlns:a16="http://schemas.microsoft.com/office/drawing/2014/main" id="{9BBD3F4B-0836-48C5-AC68-747456D1DD50}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fr-FR" noProof="0"/>
          </a:p>
        </p:txBody>
      </p:sp>
      <p:sp>
        <p:nvSpPr>
          <p:cNvPr id="16" name="Graphisme 14">
            <a:extLst>
              <a:ext uri="{FF2B5EF4-FFF2-40B4-BE49-F238E27FC236}">
                <a16:creationId xmlns:a16="http://schemas.microsoft.com/office/drawing/2014/main" id="{9B4398D5-99F4-4F83-AA77-9B4177648CAF}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fr-FR" noProof="0"/>
          </a:p>
        </p:txBody>
      </p:sp>
      <p:sp>
        <p:nvSpPr>
          <p:cNvPr id="15" name="Espace réservé du texte 4">
            <a:extLst>
              <a:ext uri="{FF2B5EF4-FFF2-40B4-BE49-F238E27FC236}">
                <a16:creationId xmlns:a16="http://schemas.microsoft.com/office/drawing/2014/main" id="{2D693B15-7265-4478-9579-62FCD5222D04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8531352" y="1769269"/>
            <a:ext cx="2834640" cy="823912"/>
          </a:xfrm>
        </p:spPr>
        <p:txBody>
          <a:bodyPr rtlCol="0"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17" name="Espace réservé du contenu 5">
            <a:extLst>
              <a:ext uri="{FF2B5EF4-FFF2-40B4-BE49-F238E27FC236}">
                <a16:creationId xmlns:a16="http://schemas.microsoft.com/office/drawing/2014/main" id="{48F9E92F-BB16-4896-A47F-6497C3D705B9}"/>
              </a:ext>
            </a:extLst>
          </p:cNvPr>
          <p:cNvSpPr>
            <a:spLocks noGrp="1"/>
          </p:cNvSpPr>
          <p:nvPr>
            <p:ph sz="quarter" idx="14" hasCustomPrompt="1"/>
          </p:nvPr>
        </p:nvSpPr>
        <p:spPr>
          <a:xfrm>
            <a:off x="8531352" y="2593181"/>
            <a:ext cx="2834640" cy="3684588"/>
          </a:xfrm>
        </p:spPr>
        <p:txBody>
          <a:bodyPr rtlCol="0">
            <a:normAutofit/>
          </a:bodyPr>
          <a:lstStyle>
            <a:lvl1pPr>
              <a:defRPr sz="2000"/>
            </a:lvl1pPr>
            <a:lvl2pPr>
              <a:defRPr sz="1800"/>
            </a:lvl2pPr>
            <a:lvl3pPr>
              <a:defRPr sz="1600"/>
            </a:lvl3pPr>
            <a:lvl4pPr>
              <a:defRPr sz="1400"/>
            </a:lvl4pPr>
            <a:lvl5pPr>
              <a:defRPr sz="1400"/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</p:txBody>
      </p:sp>
    </p:spTree>
    <p:extLst>
      <p:ext uri="{BB962C8B-B14F-4D97-AF65-F5344CB8AC3E}">
        <p14:creationId xmlns:p14="http://schemas.microsoft.com/office/powerpoint/2010/main" val="2373079816"/>
      </p:ext>
    </p:extLst>
  </p:cSld>
  <p:clrMapOvr>
    <a:masterClrMapping/>
  </p:clrMapOvr>
</p:sldLayout>
</file>

<file path=ppt/slideLayouts/slideLayout1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4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 hasCustomPrompt="1"/>
          </p:nvPr>
        </p:nvSpPr>
        <p:spPr>
          <a:xfrm>
            <a:off x="6391656" y="804672"/>
            <a:ext cx="4434840" cy="886968"/>
          </a:xfrm>
        </p:spPr>
        <p:txBody>
          <a:bodyPr rtlCol="0" anchor="b"/>
          <a:lstStyle>
            <a:lvl1pPr algn="l">
              <a:defRPr sz="5400" b="0" i="0" cap="none" baseline="0"/>
            </a:lvl1pPr>
          </a:lstStyle>
          <a:p>
            <a:pPr rtl="0"/>
            <a:r>
              <a:rPr lang="fr-FR" noProof="0"/>
              <a:t>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6391654" y="1801368"/>
            <a:ext cx="4434840" cy="4754880"/>
          </a:xfrm>
        </p:spPr>
        <p:txBody>
          <a:bodyPr rtlCol="0">
            <a:normAutofit/>
          </a:bodyPr>
          <a:lstStyle>
            <a:lvl1pPr marL="0" indent="0" algn="l">
              <a:lnSpc>
                <a:spcPct val="110000"/>
              </a:lnSpc>
              <a:buNone/>
              <a:defRPr sz="20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r-FR" noProof="0"/>
              <a:t>Modifiez le style des sous-titres du masque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811512" y="1591056"/>
            <a:ext cx="3547872" cy="365125"/>
          </a:xfrm>
        </p:spPr>
        <p:txBody>
          <a:bodyPr rtlCol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rtl="0"/>
            <a:r>
              <a:rPr lang="fr-FR" noProof="0"/>
              <a:t>Titre de la présentation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rtl="0"/>
            <a:fld id="{D8DA9DAA-006C-4F4B-980E-E3DF019B24E2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939C974-0ED4-4915-BBF7-1FB00C18AD45}"/>
              </a:ext>
            </a:extLst>
          </p:cNvPr>
          <p:cNvCxnSpPr>
            <a:cxnSpLocks/>
          </p:cNvCxnSpPr>
          <p:nvPr userDrawn="1"/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15930B2-E36D-4D05-A6B3-CA1BF61D50CC}"/>
              </a:ext>
            </a:extLst>
          </p:cNvPr>
          <p:cNvSpPr/>
          <p:nvPr userDrawn="1"/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3" name="Espace réservé d’image 12">
            <a:extLst>
              <a:ext uri="{FF2B5EF4-FFF2-40B4-BE49-F238E27FC236}">
                <a16:creationId xmlns:a16="http://schemas.microsoft.com/office/drawing/2014/main" id="{9CEC7E0F-60E8-418B-978D-C607C82E97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83464" y="3108960"/>
            <a:ext cx="5221224" cy="3447288"/>
          </a:xfrm>
        </p:spPr>
        <p:txBody>
          <a:bodyPr rtlCol="0"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10" name="Espace réservé d’image 12">
            <a:extLst>
              <a:ext uri="{FF2B5EF4-FFF2-40B4-BE49-F238E27FC236}">
                <a16:creationId xmlns:a16="http://schemas.microsoft.com/office/drawing/2014/main" id="{F146D6C1-343E-4F97-A565-55BBB15F4C77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283464" y="301752"/>
            <a:ext cx="2459736" cy="2505456"/>
          </a:xfrm>
        </p:spPr>
        <p:txBody>
          <a:bodyPr rtlCol="0"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11" name="Espace réservé d’image 12">
            <a:extLst>
              <a:ext uri="{FF2B5EF4-FFF2-40B4-BE49-F238E27FC236}">
                <a16:creationId xmlns:a16="http://schemas.microsoft.com/office/drawing/2014/main" id="{BA123E2D-4554-47D5-B0EC-0C47EDB41626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044952" y="301752"/>
            <a:ext cx="2459736" cy="2505456"/>
          </a:xfrm>
        </p:spPr>
        <p:txBody>
          <a:bodyPr rtlCol="0"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1257891487"/>
      </p:ext>
    </p:extLst>
  </p:cSld>
  <p:clrMapOvr>
    <a:masterClrMapping/>
  </p:clrMapOvr>
</p:sldLayout>
</file>

<file path=ppt/slideLayouts/slideLayout1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uniquement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3" name="Espace réservé d’image 32">
            <a:extLst>
              <a:ext uri="{FF2B5EF4-FFF2-40B4-BE49-F238E27FC236}">
                <a16:creationId xmlns:a16="http://schemas.microsoft.com/office/drawing/2014/main" id="{3186EA6A-5CD5-4DF7-9C8A-EDFAF28A80D9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777111" y="407499"/>
            <a:ext cx="1952279" cy="1952279"/>
          </a:xfrm>
          <a:custGeom>
            <a:avLst/>
            <a:gdLst>
              <a:gd name="connsiteX0" fmla="*/ 976140 w 1952279"/>
              <a:gd name="connsiteY0" fmla="*/ 0 h 1952279"/>
              <a:gd name="connsiteX1" fmla="*/ 1952279 w 1952279"/>
              <a:gd name="connsiteY1" fmla="*/ 976140 h 1952279"/>
              <a:gd name="connsiteX2" fmla="*/ 976140 w 1952279"/>
              <a:gd name="connsiteY2" fmla="*/ 1952279 h 1952279"/>
              <a:gd name="connsiteX3" fmla="*/ 0 w 1952279"/>
              <a:gd name="connsiteY3" fmla="*/ 976140 h 1952279"/>
              <a:gd name="connsiteX4" fmla="*/ 976140 w 1952279"/>
              <a:gd name="connsiteY4" fmla="*/ 0 h 195227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1952279" h="1952279">
                <a:moveTo>
                  <a:pt x="976140" y="0"/>
                </a:moveTo>
                <a:cubicBezTo>
                  <a:pt x="1515247" y="0"/>
                  <a:pt x="1952279" y="437033"/>
                  <a:pt x="1952279" y="976140"/>
                </a:cubicBezTo>
                <a:cubicBezTo>
                  <a:pt x="1952279" y="1515246"/>
                  <a:pt x="1515247" y="1952279"/>
                  <a:pt x="976140" y="1952279"/>
                </a:cubicBezTo>
                <a:cubicBezTo>
                  <a:pt x="437033" y="1952279"/>
                  <a:pt x="0" y="1515246"/>
                  <a:pt x="0" y="976140"/>
                </a:cubicBezTo>
                <a:cubicBezTo>
                  <a:pt x="0" y="437033"/>
                  <a:pt x="437033" y="0"/>
                  <a:pt x="976140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32" name="Espace réservé d’image 31">
            <a:extLst>
              <a:ext uri="{FF2B5EF4-FFF2-40B4-BE49-F238E27FC236}">
                <a16:creationId xmlns:a16="http://schemas.microsoft.com/office/drawing/2014/main" id="{83D5117F-F235-498D-99A5-9DE2D665576C}"/>
              </a:ext>
            </a:extLst>
          </p:cNvPr>
          <p:cNvSpPr>
            <a:spLocks noGrp="1"/>
          </p:cNvSpPr>
          <p:nvPr>
            <p:ph type="pic" sz="quarter" idx="15"/>
          </p:nvPr>
        </p:nvSpPr>
        <p:spPr>
          <a:xfrm>
            <a:off x="3528345" y="1972581"/>
            <a:ext cx="2290065" cy="2273502"/>
          </a:xfrm>
          <a:custGeom>
            <a:avLst/>
            <a:gdLst>
              <a:gd name="connsiteX0" fmla="*/ 1145032 w 2290065"/>
              <a:gd name="connsiteY0" fmla="*/ 0 h 2273502"/>
              <a:gd name="connsiteX1" fmla="*/ 2290065 w 2290065"/>
              <a:gd name="connsiteY1" fmla="*/ 1145033 h 2273502"/>
              <a:gd name="connsiteX2" fmla="*/ 1375797 w 2290065"/>
              <a:gd name="connsiteY2" fmla="*/ 2266803 h 2273502"/>
              <a:gd name="connsiteX3" fmla="*/ 1331903 w 2290065"/>
              <a:gd name="connsiteY3" fmla="*/ 2273502 h 2273502"/>
              <a:gd name="connsiteX4" fmla="*/ 958162 w 2290065"/>
              <a:gd name="connsiteY4" fmla="*/ 2273502 h 2273502"/>
              <a:gd name="connsiteX5" fmla="*/ 914268 w 2290065"/>
              <a:gd name="connsiteY5" fmla="*/ 2266803 h 2273502"/>
              <a:gd name="connsiteX6" fmla="*/ 5911 w 2290065"/>
              <a:gd name="connsiteY6" fmla="*/ 1262106 h 2273502"/>
              <a:gd name="connsiteX7" fmla="*/ 0 w 2290065"/>
              <a:gd name="connsiteY7" fmla="*/ 1145053 h 2273502"/>
              <a:gd name="connsiteX8" fmla="*/ 0 w 2290065"/>
              <a:gd name="connsiteY8" fmla="*/ 1145014 h 2273502"/>
              <a:gd name="connsiteX9" fmla="*/ 5911 w 2290065"/>
              <a:gd name="connsiteY9" fmla="*/ 1027960 h 2273502"/>
              <a:gd name="connsiteX10" fmla="*/ 1145032 w 2290065"/>
              <a:gd name="connsiteY10" fmla="*/ 0 h 2273502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2290065" h="2273502">
                <a:moveTo>
                  <a:pt x="1145032" y="0"/>
                </a:moveTo>
                <a:cubicBezTo>
                  <a:pt x="1777417" y="0"/>
                  <a:pt x="2290065" y="512649"/>
                  <a:pt x="2290065" y="1145033"/>
                </a:cubicBezTo>
                <a:cubicBezTo>
                  <a:pt x="2290065" y="1698370"/>
                  <a:pt x="1897569" y="2160033"/>
                  <a:pt x="1375797" y="2266803"/>
                </a:cubicBezTo>
                <a:lnTo>
                  <a:pt x="1331903" y="2273502"/>
                </a:lnTo>
                <a:lnTo>
                  <a:pt x="958162" y="2273502"/>
                </a:lnTo>
                <a:lnTo>
                  <a:pt x="914268" y="2266803"/>
                </a:lnTo>
                <a:cubicBezTo>
                  <a:pt x="429765" y="2167660"/>
                  <a:pt x="56730" y="1762511"/>
                  <a:pt x="5911" y="1262106"/>
                </a:cubicBezTo>
                <a:lnTo>
                  <a:pt x="0" y="1145053"/>
                </a:lnTo>
                <a:lnTo>
                  <a:pt x="0" y="1145014"/>
                </a:lnTo>
                <a:lnTo>
                  <a:pt x="5911" y="1027960"/>
                </a:lnTo>
                <a:cubicBezTo>
                  <a:pt x="64548" y="450571"/>
                  <a:pt x="552172" y="0"/>
                  <a:pt x="1145032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31" name="Espace réservé d’image 30">
            <a:extLst>
              <a:ext uri="{FF2B5EF4-FFF2-40B4-BE49-F238E27FC236}">
                <a16:creationId xmlns:a16="http://schemas.microsoft.com/office/drawing/2014/main" id="{E1E0A794-F1D3-4628-B5B1-9D48AB34C3D4}"/>
              </a:ext>
            </a:extLst>
          </p:cNvPr>
          <p:cNvSpPr>
            <a:spLocks noGrp="1"/>
          </p:cNvSpPr>
          <p:nvPr>
            <p:ph type="pic" sz="quarter" idx="16"/>
          </p:nvPr>
        </p:nvSpPr>
        <p:spPr>
          <a:xfrm>
            <a:off x="5579539" y="4386312"/>
            <a:ext cx="3119293" cy="2462810"/>
          </a:xfrm>
          <a:custGeom>
            <a:avLst/>
            <a:gdLst>
              <a:gd name="connsiteX0" fmla="*/ 1559647 w 3119293"/>
              <a:gd name="connsiteY0" fmla="*/ 0 h 2462810"/>
              <a:gd name="connsiteX1" fmla="*/ 3119293 w 3119293"/>
              <a:gd name="connsiteY1" fmla="*/ 1559647 h 2462810"/>
              <a:gd name="connsiteX2" fmla="*/ 2852930 w 3119293"/>
              <a:gd name="connsiteY2" fmla="*/ 2431660 h 2462810"/>
              <a:gd name="connsiteX3" fmla="*/ 2829636 w 3119293"/>
              <a:gd name="connsiteY3" fmla="*/ 2462810 h 2462810"/>
              <a:gd name="connsiteX4" fmla="*/ 289658 w 3119293"/>
              <a:gd name="connsiteY4" fmla="*/ 2462810 h 2462810"/>
              <a:gd name="connsiteX5" fmla="*/ 266363 w 3119293"/>
              <a:gd name="connsiteY5" fmla="*/ 2431660 h 2462810"/>
              <a:gd name="connsiteX6" fmla="*/ 0 w 3119293"/>
              <a:gd name="connsiteY6" fmla="*/ 1559647 h 2462810"/>
              <a:gd name="connsiteX7" fmla="*/ 1559647 w 3119293"/>
              <a:gd name="connsiteY7" fmla="*/ 0 h 2462810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119293" h="2462810">
                <a:moveTo>
                  <a:pt x="1559647" y="0"/>
                </a:moveTo>
                <a:cubicBezTo>
                  <a:pt x="2421016" y="0"/>
                  <a:pt x="3119293" y="698278"/>
                  <a:pt x="3119293" y="1559647"/>
                </a:cubicBezTo>
                <a:cubicBezTo>
                  <a:pt x="3119293" y="1882660"/>
                  <a:pt x="3021098" y="2182739"/>
                  <a:pt x="2852930" y="2431660"/>
                </a:cubicBezTo>
                <a:lnTo>
                  <a:pt x="2829636" y="2462810"/>
                </a:lnTo>
                <a:lnTo>
                  <a:pt x="289658" y="2462810"/>
                </a:lnTo>
                <a:lnTo>
                  <a:pt x="266363" y="2431660"/>
                </a:lnTo>
                <a:cubicBezTo>
                  <a:pt x="98195" y="2182739"/>
                  <a:pt x="0" y="1882660"/>
                  <a:pt x="0" y="1559647"/>
                </a:cubicBezTo>
                <a:cubicBezTo>
                  <a:pt x="0" y="698278"/>
                  <a:pt x="698278" y="0"/>
                  <a:pt x="1559647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30" name="Espace réservé d’image 29">
            <a:extLst>
              <a:ext uri="{FF2B5EF4-FFF2-40B4-BE49-F238E27FC236}">
                <a16:creationId xmlns:a16="http://schemas.microsoft.com/office/drawing/2014/main" id="{B8D3F45B-B631-47D3-A33C-71CEC2B3602C}"/>
              </a:ext>
            </a:extLst>
          </p:cNvPr>
          <p:cNvSpPr>
            <a:spLocks noGrp="1"/>
          </p:cNvSpPr>
          <p:nvPr>
            <p:ph type="pic" sz="quarter" idx="17"/>
          </p:nvPr>
        </p:nvSpPr>
        <p:spPr>
          <a:xfrm>
            <a:off x="1092905" y="4018982"/>
            <a:ext cx="3854161" cy="2839018"/>
          </a:xfrm>
          <a:custGeom>
            <a:avLst/>
            <a:gdLst>
              <a:gd name="connsiteX0" fmla="*/ 1927061 w 3854161"/>
              <a:gd name="connsiteY0" fmla="*/ 0 h 2839018"/>
              <a:gd name="connsiteX1" fmla="*/ 1927101 w 3854161"/>
              <a:gd name="connsiteY1" fmla="*/ 0 h 2839018"/>
              <a:gd name="connsiteX2" fmla="*/ 2124114 w 3854161"/>
              <a:gd name="connsiteY2" fmla="*/ 9948 h 2839018"/>
              <a:gd name="connsiteX3" fmla="*/ 3854161 w 3854161"/>
              <a:gd name="connsiteY3" fmla="*/ 1927080 h 2839018"/>
              <a:gd name="connsiteX4" fmla="*/ 3702722 w 3854161"/>
              <a:gd name="connsiteY4" fmla="*/ 2677187 h 2839018"/>
              <a:gd name="connsiteX5" fmla="*/ 3624763 w 3854161"/>
              <a:gd name="connsiteY5" fmla="*/ 2839018 h 2839018"/>
              <a:gd name="connsiteX6" fmla="*/ 229398 w 3854161"/>
              <a:gd name="connsiteY6" fmla="*/ 2839018 h 2839018"/>
              <a:gd name="connsiteX7" fmla="*/ 151440 w 3854161"/>
              <a:gd name="connsiteY7" fmla="*/ 2677187 h 2839018"/>
              <a:gd name="connsiteX8" fmla="*/ 0 w 3854161"/>
              <a:gd name="connsiteY8" fmla="*/ 1927080 h 2839018"/>
              <a:gd name="connsiteX9" fmla="*/ 1730048 w 3854161"/>
              <a:gd name="connsiteY9" fmla="*/ 9948 h 283901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3854161" h="2839018">
                <a:moveTo>
                  <a:pt x="1927061" y="0"/>
                </a:moveTo>
                <a:lnTo>
                  <a:pt x="1927101" y="0"/>
                </a:lnTo>
                <a:lnTo>
                  <a:pt x="2124114" y="9948"/>
                </a:lnTo>
                <a:cubicBezTo>
                  <a:pt x="3095856" y="108634"/>
                  <a:pt x="3854161" y="929301"/>
                  <a:pt x="3854161" y="1927080"/>
                </a:cubicBezTo>
                <a:cubicBezTo>
                  <a:pt x="3854161" y="2193154"/>
                  <a:pt x="3800237" y="2446634"/>
                  <a:pt x="3702722" y="2677187"/>
                </a:cubicBezTo>
                <a:lnTo>
                  <a:pt x="3624763" y="2839018"/>
                </a:lnTo>
                <a:lnTo>
                  <a:pt x="229398" y="2839018"/>
                </a:lnTo>
                <a:lnTo>
                  <a:pt x="151440" y="2677187"/>
                </a:lnTo>
                <a:cubicBezTo>
                  <a:pt x="53924" y="2446634"/>
                  <a:pt x="0" y="2193154"/>
                  <a:pt x="0" y="1927080"/>
                </a:cubicBezTo>
                <a:cubicBezTo>
                  <a:pt x="0" y="929301"/>
                  <a:pt x="758305" y="108634"/>
                  <a:pt x="1730048" y="9948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80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5760720" y="585216"/>
            <a:ext cx="5276088" cy="2276856"/>
          </a:xfrm>
        </p:spPr>
        <p:txBody>
          <a:bodyPr rtlCol="0" anchor="b"/>
          <a:lstStyle>
            <a:lvl1pPr algn="r">
              <a:defRPr sz="4800" b="1" cap="all" spc="4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68" y="201168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03/09/20XX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548640" y="1938528"/>
            <a:ext cx="278892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Titre de la présentation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201168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D8DA9DAA-006C-4F4B-980E-E3DF019B24E2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sp>
        <p:nvSpPr>
          <p:cNvPr id="8" name="Graphisme 32">
            <a:extLst>
              <a:ext uri="{FF2B5EF4-FFF2-40B4-BE49-F238E27FC236}">
                <a16:creationId xmlns:a16="http://schemas.microsoft.com/office/drawing/2014/main" id="{846CD0EA-B0AA-4845-81A5-4ADD7C58B12F}"/>
              </a:ext>
            </a:extLst>
          </p:cNvPr>
          <p:cNvSpPr/>
          <p:nvPr userDrawn="1"/>
        </p:nvSpPr>
        <p:spPr>
          <a:xfrm>
            <a:off x="1472366" y="1859534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fr-FR" noProof="0"/>
          </a:p>
        </p:txBody>
      </p:sp>
      <p:sp>
        <p:nvSpPr>
          <p:cNvPr id="10" name="Graphisme 33">
            <a:extLst>
              <a:ext uri="{FF2B5EF4-FFF2-40B4-BE49-F238E27FC236}">
                <a16:creationId xmlns:a16="http://schemas.microsoft.com/office/drawing/2014/main" id="{0E97A0CB-7CB1-47F0-BD48-EEECBAC39CD2}"/>
              </a:ext>
            </a:extLst>
          </p:cNvPr>
          <p:cNvSpPr/>
          <p:nvPr userDrawn="1"/>
        </p:nvSpPr>
        <p:spPr>
          <a:xfrm>
            <a:off x="2014523" y="3146867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fr-FR" noProof="0"/>
          </a:p>
        </p:txBody>
      </p:sp>
      <p:sp>
        <p:nvSpPr>
          <p:cNvPr id="12" name="Graphisme 31">
            <a:extLst>
              <a:ext uri="{FF2B5EF4-FFF2-40B4-BE49-F238E27FC236}">
                <a16:creationId xmlns:a16="http://schemas.microsoft.com/office/drawing/2014/main" id="{477816C9-06CB-4BC5-B26B-6A2877BD941A}"/>
              </a:ext>
            </a:extLst>
          </p:cNvPr>
          <p:cNvSpPr/>
          <p:nvPr userDrawn="1"/>
        </p:nvSpPr>
        <p:spPr>
          <a:xfrm>
            <a:off x="5404920" y="4508295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fr-FR" noProof="0"/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13AE7F8D-AE68-4A83-BAB5-3A97D473CE3C}"/>
              </a:ext>
            </a:extLst>
          </p:cNvPr>
          <p:cNvCxnSpPr>
            <a:cxnSpLocks/>
          </p:cNvCxnSpPr>
          <p:nvPr userDrawn="1"/>
        </p:nvCxnSpPr>
        <p:spPr>
          <a:xfrm>
            <a:off x="856114" y="3577174"/>
            <a:ext cx="0" cy="32760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A928810C-E773-43AE-A2A1-4073955CC8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760720" y="3127248"/>
            <a:ext cx="5276088" cy="1124712"/>
          </a:xfrm>
        </p:spPr>
        <p:txBody>
          <a:bodyPr rtlCol="0"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fr-FR" noProof="0"/>
              <a:t>Modifiez les styles du texte</a:t>
            </a:r>
          </a:p>
        </p:txBody>
      </p:sp>
    </p:spTree>
    <p:extLst>
      <p:ext uri="{BB962C8B-B14F-4D97-AF65-F5344CB8AC3E}">
        <p14:creationId xmlns:p14="http://schemas.microsoft.com/office/powerpoint/2010/main" val="301045157"/>
      </p:ext>
    </p:extLst>
  </p:cSld>
  <p:clrMapOvr>
    <a:masterClrMapping/>
  </p:clrMapOvr>
</p:sldLayout>
</file>

<file path=ppt/slideLayouts/slideLayout14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re uniquem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r-FR" noProof="0"/>
              <a:t>03/09/20XX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Titre de la présentation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8DA9DAA-006C-4F4B-980E-E3DF019B24E2}" type="slidenum">
              <a:rPr lang="fr-FR" noProof="0" smtClean="0"/>
              <a:t>‹N°›</a:t>
            </a:fld>
            <a:endParaRPr lang="fr-FR" noProof="0"/>
          </a:p>
        </p:txBody>
      </p:sp>
      <p:cxnSp>
        <p:nvCxnSpPr>
          <p:cNvPr id="6" name="Connecteur droit 5">
            <a:extLst>
              <a:ext uri="{FF2B5EF4-FFF2-40B4-BE49-F238E27FC236}">
                <a16:creationId xmlns:a16="http://schemas.microsoft.com/office/drawing/2014/main" id="{57596AF9-469C-436D-B7D2-77952EF1825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1663291002"/>
      </p:ext>
    </p:extLst>
  </p:cSld>
  <p:clrMapOvr>
    <a:masterClrMapping/>
  </p:clrMapOvr>
</p:sldLayout>
</file>

<file path=ppt/slideLayouts/slideLayout15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V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e la date 1">
            <a:extLst>
              <a:ext uri="{FF2B5EF4-FFF2-40B4-BE49-F238E27FC236}">
                <a16:creationId xmlns:a16="http://schemas.microsoft.com/office/drawing/2014/main" id="{FDFF36D6-399B-43E3-84DD-9FC5119ECCE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r-FR" noProof="0"/>
              <a:t>03/09/20XX</a:t>
            </a:r>
          </a:p>
        </p:txBody>
      </p:sp>
      <p:sp>
        <p:nvSpPr>
          <p:cNvPr id="3" name="Espace réservé du pied de page 2">
            <a:extLst>
              <a:ext uri="{FF2B5EF4-FFF2-40B4-BE49-F238E27FC236}">
                <a16:creationId xmlns:a16="http://schemas.microsoft.com/office/drawing/2014/main" id="{50234AB7-3B85-4028-A500-5A1BDBF45C56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Titre de la présentation</a:t>
            </a:r>
          </a:p>
        </p:txBody>
      </p:sp>
      <p:sp>
        <p:nvSpPr>
          <p:cNvPr id="4" name="Espace réservé du numéro de diapositive 3">
            <a:extLst>
              <a:ext uri="{FF2B5EF4-FFF2-40B4-BE49-F238E27FC236}">
                <a16:creationId xmlns:a16="http://schemas.microsoft.com/office/drawing/2014/main" id="{AC1F40F0-9909-442F-BBA4-409D061ED027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8DA9DAA-006C-4F4B-980E-E3DF019B24E2}" type="slidenum">
              <a:rPr lang="fr-FR" noProof="0" smtClean="0"/>
              <a:t>‹N°›</a:t>
            </a:fld>
            <a:endParaRPr lang="fr-FR" noProof="0"/>
          </a:p>
        </p:txBody>
      </p:sp>
      <p:cxnSp>
        <p:nvCxnSpPr>
          <p:cNvPr id="5" name="Connecteur droit 4">
            <a:extLst>
              <a:ext uri="{FF2B5EF4-FFF2-40B4-BE49-F238E27FC236}">
                <a16:creationId xmlns:a16="http://schemas.microsoft.com/office/drawing/2014/main" id="{353C1207-D1C8-49E3-8837-E2B89D366FA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867636"/>
      </p:ext>
    </p:extLst>
  </p:cSld>
  <p:clrMapOvr>
    <a:masterClrMapping/>
  </p:clrMapOvr>
</p:sldLayout>
</file>

<file path=ppt/slideLayouts/slideLayout16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u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A540F214-646F-4D81-AD12-65628EC987DC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4EF71768-C3FA-49EF-99EF-06E6C3B2846F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2DA6F24-ED6C-4D12-A9D6-EE37FBD68693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38E6AACE-FAFB-4934-8E3C-AB5B216353D8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r-FR" noProof="0"/>
              <a:t>03/09/20XX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181533EA-D0F8-4C79-8721-F190DE2D2DC0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Titre de la présentation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A059BAC9-F101-4394-BBA4-3D21A3497126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8DA9DAA-006C-4F4B-980E-E3DF019B24E2}" type="slidenum">
              <a:rPr lang="fr-FR" noProof="0" smtClean="0"/>
              <a:t>‹N°›</a:t>
            </a:fld>
            <a:endParaRPr lang="fr-FR" noProof="0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0F3A79C9-7EDC-44F6-AC48-5DD98A7695AD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36805959"/>
      </p:ext>
    </p:extLst>
  </p:cSld>
  <p:clrMapOvr>
    <a:masterClrMapping/>
  </p:clrMapOvr>
</p:sldLayout>
</file>

<file path=ppt/slideLayouts/slideLayout17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Image avec légen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284CB71F-B6C2-4866-BC97-304F78816E4F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rtlCol="0" anchor="b"/>
          <a:lstStyle>
            <a:lvl1pPr>
              <a:defRPr sz="32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’image 2">
            <a:extLst>
              <a:ext uri="{FF2B5EF4-FFF2-40B4-BE49-F238E27FC236}">
                <a16:creationId xmlns:a16="http://schemas.microsoft.com/office/drawing/2014/main" id="{C55ED73B-8413-478D-80D7-B78B69763B69}"/>
              </a:ext>
            </a:extLst>
          </p:cNvPr>
          <p:cNvSpPr>
            <a:spLocks noGrp="1"/>
          </p:cNvSpPr>
          <p:nvPr>
            <p:ph type="pic" idx="1" hasCustomPrompt="1"/>
          </p:nvPr>
        </p:nvSpPr>
        <p:spPr>
          <a:xfrm>
            <a:off x="5183188" y="987425"/>
            <a:ext cx="6172200" cy="4873625"/>
          </a:xfrm>
        </p:spPr>
        <p:txBody>
          <a:bodyPr rtlCol="0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rtl="0"/>
            <a:r>
              <a:rPr lang="fr-FR" noProof="0"/>
              <a:t>Cliquez sur l’icône pour ajouter une image</a:t>
            </a:r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91BDF226-1B94-4D2D-98B3-7B932FB17DAA}"/>
              </a:ext>
            </a:extLst>
          </p:cNvPr>
          <p:cNvSpPr>
            <a:spLocks noGrp="1"/>
          </p:cNvSpPr>
          <p:nvPr>
            <p:ph type="body" sz="half" idx="2" hasCustomPrompt="1"/>
          </p:nvPr>
        </p:nvSpPr>
        <p:spPr>
          <a:xfrm>
            <a:off x="839788" y="2057400"/>
            <a:ext cx="3932237" cy="3811588"/>
          </a:xfrm>
        </p:spPr>
        <p:txBody>
          <a:bodyPr rtlCol="0"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 rtl="0"/>
            <a:r>
              <a:rPr lang="fr-FR" noProof="0"/>
              <a:t>Modifiez les styles du texte du masque</a:t>
            </a:r>
          </a:p>
        </p:txBody>
      </p:sp>
      <p:sp>
        <p:nvSpPr>
          <p:cNvPr id="5" name="Espace réservé de la date 4">
            <a:extLst>
              <a:ext uri="{FF2B5EF4-FFF2-40B4-BE49-F238E27FC236}">
                <a16:creationId xmlns:a16="http://schemas.microsoft.com/office/drawing/2014/main" id="{100C4E9A-CA29-4CCD-ACFA-B29F80FBA163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r-FR" noProof="0"/>
              <a:t>03/09/20XX</a:t>
            </a:r>
          </a:p>
        </p:txBody>
      </p:sp>
      <p:sp>
        <p:nvSpPr>
          <p:cNvPr id="6" name="Espace réservé du pied de page 5">
            <a:extLst>
              <a:ext uri="{FF2B5EF4-FFF2-40B4-BE49-F238E27FC236}">
                <a16:creationId xmlns:a16="http://schemas.microsoft.com/office/drawing/2014/main" id="{71A5B7BE-3F1B-4FF3-B1D7-6E39B99D07BD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 noProof="0"/>
              <a:t>Titre de la présentation</a:t>
            </a:r>
          </a:p>
        </p:txBody>
      </p:sp>
      <p:sp>
        <p:nvSpPr>
          <p:cNvPr id="7" name="Espace réservé du numéro de diapositive 6">
            <a:extLst>
              <a:ext uri="{FF2B5EF4-FFF2-40B4-BE49-F238E27FC236}">
                <a16:creationId xmlns:a16="http://schemas.microsoft.com/office/drawing/2014/main" id="{142F18F1-E27E-470E-AE13-4755DEE63A32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8DA9DAA-006C-4F4B-980E-E3DF019B24E2}" type="slidenum">
              <a:rPr lang="fr-FR" noProof="0" smtClean="0"/>
              <a:t>‹N°›</a:t>
            </a:fld>
            <a:endParaRPr lang="fr-FR" noProof="0"/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00F08750-B7F2-4119-B151-68DE77481335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840775527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Diapositive de titre 2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298448" y="594360"/>
            <a:ext cx="6272784" cy="2843784"/>
          </a:xfrm>
        </p:spPr>
        <p:txBody>
          <a:bodyPr rtlCol="0" anchor="b"/>
          <a:lstStyle>
            <a:lvl1pPr algn="l">
              <a:defRPr sz="5400" b="1" i="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5641848" y="4700016"/>
            <a:ext cx="5093208" cy="1197864"/>
          </a:xfrm>
        </p:spPr>
        <p:txBody>
          <a:bodyPr rtlCol="0">
            <a:normAutofit/>
          </a:bodyPr>
          <a:lstStyle>
            <a:lvl1pPr marL="0" indent="0" algn="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r-FR" noProof="0"/>
              <a:t>Modifiez le style des sous-titres du masque</a:t>
            </a:r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8E825845-66DD-4B77-A729-CD97D156FE6C}"/>
              </a:ext>
            </a:extLst>
          </p:cNvPr>
          <p:cNvCxnSpPr>
            <a:cxnSpLocks/>
          </p:cNvCxnSpPr>
          <p:nvPr userDrawn="1"/>
        </p:nvCxnSpPr>
        <p:spPr>
          <a:xfrm>
            <a:off x="1301262" y="3496322"/>
            <a:ext cx="0" cy="33528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9" name="Graphisme 12">
            <a:extLst>
              <a:ext uri="{FF2B5EF4-FFF2-40B4-BE49-F238E27FC236}">
                <a16:creationId xmlns:a16="http://schemas.microsoft.com/office/drawing/2014/main" id="{818B4386-1FCF-4ACE-BE25-AF9CC5E2256F}"/>
              </a:ext>
            </a:extLst>
          </p:cNvPr>
          <p:cNvSpPr/>
          <p:nvPr userDrawn="1"/>
        </p:nvSpPr>
        <p:spPr>
          <a:xfrm>
            <a:off x="8217780" y="2973840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fr-FR" noProof="0"/>
          </a:p>
        </p:txBody>
      </p:sp>
      <p:sp>
        <p:nvSpPr>
          <p:cNvPr id="21" name="Graphisme 13">
            <a:extLst>
              <a:ext uri="{FF2B5EF4-FFF2-40B4-BE49-F238E27FC236}">
                <a16:creationId xmlns:a16="http://schemas.microsoft.com/office/drawing/2014/main" id="{19319560-50ED-4963-A2CF-74663239D426}"/>
              </a:ext>
            </a:extLst>
          </p:cNvPr>
          <p:cNvSpPr/>
          <p:nvPr userDrawn="1"/>
        </p:nvSpPr>
        <p:spPr>
          <a:xfrm>
            <a:off x="7859002" y="2744546"/>
            <a:ext cx="139038" cy="139038"/>
          </a:xfrm>
          <a:custGeom>
            <a:avLst/>
            <a:gdLst>
              <a:gd name="connsiteX0" fmla="*/ 129601 w 139038"/>
              <a:gd name="connsiteY0" fmla="*/ 60082 h 139038"/>
              <a:gd name="connsiteX1" fmla="*/ 78956 w 139038"/>
              <a:gd name="connsiteY1" fmla="*/ 60082 h 139038"/>
              <a:gd name="connsiteX2" fmla="*/ 78956 w 139038"/>
              <a:gd name="connsiteY2" fmla="*/ 9437 h 139038"/>
              <a:gd name="connsiteX3" fmla="*/ 69519 w 139038"/>
              <a:gd name="connsiteY3" fmla="*/ 0 h 139038"/>
              <a:gd name="connsiteX4" fmla="*/ 60082 w 139038"/>
              <a:gd name="connsiteY4" fmla="*/ 9437 h 139038"/>
              <a:gd name="connsiteX5" fmla="*/ 60082 w 139038"/>
              <a:gd name="connsiteY5" fmla="*/ 60082 h 139038"/>
              <a:gd name="connsiteX6" fmla="*/ 9437 w 139038"/>
              <a:gd name="connsiteY6" fmla="*/ 60082 h 139038"/>
              <a:gd name="connsiteX7" fmla="*/ 0 w 139038"/>
              <a:gd name="connsiteY7" fmla="*/ 69519 h 139038"/>
              <a:gd name="connsiteX8" fmla="*/ 9437 w 139038"/>
              <a:gd name="connsiteY8" fmla="*/ 78956 h 139038"/>
              <a:gd name="connsiteX9" fmla="*/ 60082 w 139038"/>
              <a:gd name="connsiteY9" fmla="*/ 78956 h 139038"/>
              <a:gd name="connsiteX10" fmla="*/ 60082 w 139038"/>
              <a:gd name="connsiteY10" fmla="*/ 129601 h 139038"/>
              <a:gd name="connsiteX11" fmla="*/ 69519 w 139038"/>
              <a:gd name="connsiteY11" fmla="*/ 139038 h 139038"/>
              <a:gd name="connsiteX12" fmla="*/ 78956 w 139038"/>
              <a:gd name="connsiteY12" fmla="*/ 129601 h 139038"/>
              <a:gd name="connsiteX13" fmla="*/ 78956 w 139038"/>
              <a:gd name="connsiteY13" fmla="*/ 78956 h 139038"/>
              <a:gd name="connsiteX14" fmla="*/ 129601 w 139038"/>
              <a:gd name="connsiteY14" fmla="*/ 78956 h 139038"/>
              <a:gd name="connsiteX15" fmla="*/ 139038 w 139038"/>
              <a:gd name="connsiteY15" fmla="*/ 69519 h 139038"/>
              <a:gd name="connsiteX16" fmla="*/ 129601 w 139038"/>
              <a:gd name="connsiteY16" fmla="*/ 60082 h 1390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8" h="139038">
                <a:moveTo>
                  <a:pt x="129601" y="60082"/>
                </a:moveTo>
                <a:lnTo>
                  <a:pt x="78956" y="60082"/>
                </a:lnTo>
                <a:lnTo>
                  <a:pt x="78956" y="9437"/>
                </a:lnTo>
                <a:cubicBezTo>
                  <a:pt x="78956" y="4225"/>
                  <a:pt x="74731" y="0"/>
                  <a:pt x="69519" y="0"/>
                </a:cubicBezTo>
                <a:cubicBezTo>
                  <a:pt x="64307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7"/>
                  <a:pt x="0" y="69519"/>
                </a:cubicBezTo>
                <a:cubicBezTo>
                  <a:pt x="0" y="74731"/>
                  <a:pt x="4225" y="78956"/>
                  <a:pt x="9437" y="78956"/>
                </a:cubicBezTo>
                <a:lnTo>
                  <a:pt x="60082" y="78956"/>
                </a:lnTo>
                <a:lnTo>
                  <a:pt x="60082" y="129601"/>
                </a:lnTo>
                <a:cubicBezTo>
                  <a:pt x="60082" y="134813"/>
                  <a:pt x="64307" y="139038"/>
                  <a:pt x="69519" y="139038"/>
                </a:cubicBezTo>
                <a:cubicBezTo>
                  <a:pt x="74731" y="139038"/>
                  <a:pt x="78956" y="134813"/>
                  <a:pt x="78956" y="129601"/>
                </a:cubicBezTo>
                <a:lnTo>
                  <a:pt x="78956" y="78956"/>
                </a:lnTo>
                <a:lnTo>
                  <a:pt x="129601" y="78956"/>
                </a:lnTo>
                <a:cubicBezTo>
                  <a:pt x="134813" y="78956"/>
                  <a:pt x="139038" y="74731"/>
                  <a:pt x="139038" y="69519"/>
                </a:cubicBezTo>
                <a:cubicBezTo>
                  <a:pt x="139038" y="64307"/>
                  <a:pt x="134813" y="60082"/>
                  <a:pt x="129601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fr-FR" noProof="0"/>
          </a:p>
        </p:txBody>
      </p:sp>
      <p:sp>
        <p:nvSpPr>
          <p:cNvPr id="23" name="Graphisme 15">
            <a:extLst>
              <a:ext uri="{FF2B5EF4-FFF2-40B4-BE49-F238E27FC236}">
                <a16:creationId xmlns:a16="http://schemas.microsoft.com/office/drawing/2014/main" id="{E5ABBDAD-943D-48F3-9C80-B29C48966C79}"/>
              </a:ext>
            </a:extLst>
          </p:cNvPr>
          <p:cNvSpPr/>
          <p:nvPr userDrawn="1"/>
        </p:nvSpPr>
        <p:spPr>
          <a:xfrm>
            <a:off x="7843462" y="3198265"/>
            <a:ext cx="127713" cy="127713"/>
          </a:xfrm>
          <a:custGeom>
            <a:avLst/>
            <a:gdLst>
              <a:gd name="connsiteX0" fmla="*/ 63857 w 127713"/>
              <a:gd name="connsiteY0" fmla="*/ 18874 h 127713"/>
              <a:gd name="connsiteX1" fmla="*/ 108839 w 127713"/>
              <a:gd name="connsiteY1" fmla="*/ 63857 h 127713"/>
              <a:gd name="connsiteX2" fmla="*/ 63857 w 127713"/>
              <a:gd name="connsiteY2" fmla="*/ 108839 h 127713"/>
              <a:gd name="connsiteX3" fmla="*/ 18874 w 127713"/>
              <a:gd name="connsiteY3" fmla="*/ 63857 h 127713"/>
              <a:gd name="connsiteX4" fmla="*/ 63857 w 127713"/>
              <a:gd name="connsiteY4" fmla="*/ 18874 h 127713"/>
              <a:gd name="connsiteX5" fmla="*/ 63857 w 127713"/>
              <a:gd name="connsiteY5" fmla="*/ 0 h 127713"/>
              <a:gd name="connsiteX6" fmla="*/ 0 w 127713"/>
              <a:gd name="connsiteY6" fmla="*/ 63857 h 127713"/>
              <a:gd name="connsiteX7" fmla="*/ 63857 w 127713"/>
              <a:gd name="connsiteY7" fmla="*/ 127713 h 127713"/>
              <a:gd name="connsiteX8" fmla="*/ 127713 w 127713"/>
              <a:gd name="connsiteY8" fmla="*/ 63857 h 127713"/>
              <a:gd name="connsiteX9" fmla="*/ 63857 w 127713"/>
              <a:gd name="connsiteY9" fmla="*/ 0 h 127713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3" h="127713">
                <a:moveTo>
                  <a:pt x="63857" y="18874"/>
                </a:moveTo>
                <a:cubicBezTo>
                  <a:pt x="88700" y="18874"/>
                  <a:pt x="108839" y="39013"/>
                  <a:pt x="108839" y="63857"/>
                </a:cubicBezTo>
                <a:cubicBezTo>
                  <a:pt x="108839" y="88700"/>
                  <a:pt x="88700" y="108839"/>
                  <a:pt x="63857" y="108839"/>
                </a:cubicBezTo>
                <a:cubicBezTo>
                  <a:pt x="39013" y="108839"/>
                  <a:pt x="18874" y="88700"/>
                  <a:pt x="18874" y="63857"/>
                </a:cubicBezTo>
                <a:cubicBezTo>
                  <a:pt x="18898" y="39023"/>
                  <a:pt x="39023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3"/>
                  <a:pt x="63857" y="127713"/>
                </a:cubicBezTo>
                <a:cubicBezTo>
                  <a:pt x="99124" y="127713"/>
                  <a:pt x="127713" y="99124"/>
                  <a:pt x="127713" y="63857"/>
                </a:cubicBezTo>
                <a:cubicBezTo>
                  <a:pt x="127713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137906023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2_Titre uniquement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81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9" name="Espace réservé d’image 18">
            <a:extLst>
              <a:ext uri="{FF2B5EF4-FFF2-40B4-BE49-F238E27FC236}">
                <a16:creationId xmlns:a16="http://schemas.microsoft.com/office/drawing/2014/main" id="{34120D15-E48C-4FBE-BB95-24DB36D9F458}"/>
              </a:ext>
            </a:extLst>
          </p:cNvPr>
          <p:cNvSpPr>
            <a:spLocks noGrp="1"/>
          </p:cNvSpPr>
          <p:nvPr>
            <p:ph type="pic" sz="quarter" idx="14"/>
          </p:nvPr>
        </p:nvSpPr>
        <p:spPr>
          <a:xfrm>
            <a:off x="1366432" y="2530058"/>
            <a:ext cx="3707972" cy="3707971"/>
          </a:xfrm>
          <a:custGeom>
            <a:avLst/>
            <a:gdLst>
              <a:gd name="connsiteX0" fmla="*/ 1853986 w 3707972"/>
              <a:gd name="connsiteY0" fmla="*/ 0 h 3707971"/>
              <a:gd name="connsiteX1" fmla="*/ 3707972 w 3707972"/>
              <a:gd name="connsiteY1" fmla="*/ 1853986 h 3707971"/>
              <a:gd name="connsiteX2" fmla="*/ 2043545 w 3707972"/>
              <a:gd name="connsiteY2" fmla="*/ 3698400 h 3707971"/>
              <a:gd name="connsiteX3" fmla="*/ 1854006 w 3707972"/>
              <a:gd name="connsiteY3" fmla="*/ 3707971 h 3707971"/>
              <a:gd name="connsiteX4" fmla="*/ 1853966 w 3707972"/>
              <a:gd name="connsiteY4" fmla="*/ 3707971 h 3707971"/>
              <a:gd name="connsiteX5" fmla="*/ 1664427 w 3707972"/>
              <a:gd name="connsiteY5" fmla="*/ 3698400 h 3707971"/>
              <a:gd name="connsiteX6" fmla="*/ 0 w 3707972"/>
              <a:gd name="connsiteY6" fmla="*/ 1853986 h 3707971"/>
              <a:gd name="connsiteX7" fmla="*/ 1853986 w 3707972"/>
              <a:gd name="connsiteY7" fmla="*/ 0 h 370797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</a:cxnLst>
            <a:rect l="l" t="t" r="r" b="b"/>
            <a:pathLst>
              <a:path w="3707972" h="3707971">
                <a:moveTo>
                  <a:pt x="1853986" y="0"/>
                </a:moveTo>
                <a:cubicBezTo>
                  <a:pt x="2877914" y="0"/>
                  <a:pt x="3707972" y="830058"/>
                  <a:pt x="3707972" y="1853986"/>
                </a:cubicBezTo>
                <a:cubicBezTo>
                  <a:pt x="3707972" y="2813919"/>
                  <a:pt x="2978429" y="3603458"/>
                  <a:pt x="2043545" y="3698400"/>
                </a:cubicBezTo>
                <a:lnTo>
                  <a:pt x="1854006" y="3707971"/>
                </a:lnTo>
                <a:lnTo>
                  <a:pt x="1853966" y="3707971"/>
                </a:lnTo>
                <a:lnTo>
                  <a:pt x="1664427" y="3698400"/>
                </a:lnTo>
                <a:cubicBezTo>
                  <a:pt x="729543" y="3603458"/>
                  <a:pt x="0" y="2813919"/>
                  <a:pt x="0" y="1853986"/>
                </a:cubicBezTo>
                <a:cubicBezTo>
                  <a:pt x="0" y="830058"/>
                  <a:pt x="830058" y="0"/>
                  <a:pt x="1853986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 sz="1600" b="1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E969F227-D21C-48B3-828A-6BFA9585E82F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202936" y="585216"/>
            <a:ext cx="5833872" cy="2276856"/>
          </a:xfrm>
        </p:spPr>
        <p:txBody>
          <a:bodyPr rtlCol="0" anchor="b"/>
          <a:lstStyle>
            <a:lvl1pPr algn="r">
              <a:defRPr sz="6000" b="1" cap="all" spc="400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Titre</a:t>
            </a:r>
          </a:p>
        </p:txBody>
      </p:sp>
      <p:sp>
        <p:nvSpPr>
          <p:cNvPr id="3" name="Espace réservé de la date 2">
            <a:extLst>
              <a:ext uri="{FF2B5EF4-FFF2-40B4-BE49-F238E27FC236}">
                <a16:creationId xmlns:a16="http://schemas.microsoft.com/office/drawing/2014/main" id="{8DF1DFFF-E5C5-43DF-B71C-7270DB97372C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68" y="201168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03/09/20XX</a:t>
            </a:r>
          </a:p>
        </p:txBody>
      </p:sp>
      <p:sp>
        <p:nvSpPr>
          <p:cNvPr id="4" name="Espace réservé du pied de page 3">
            <a:extLst>
              <a:ext uri="{FF2B5EF4-FFF2-40B4-BE49-F238E27FC236}">
                <a16:creationId xmlns:a16="http://schemas.microsoft.com/office/drawing/2014/main" id="{7EBC03C0-6EB7-4633-967C-12C35768BB58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-548640" y="1938528"/>
            <a:ext cx="278892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Titre de la présentation</a:t>
            </a:r>
          </a:p>
        </p:txBody>
      </p:sp>
      <p:sp>
        <p:nvSpPr>
          <p:cNvPr id="5" name="Espace réservé du numéro de diapositive 4">
            <a:extLst>
              <a:ext uri="{FF2B5EF4-FFF2-40B4-BE49-F238E27FC236}">
                <a16:creationId xmlns:a16="http://schemas.microsoft.com/office/drawing/2014/main" id="{30FF4306-91CD-4B7B-8A53-34BE8F997581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>
          <a:xfrm>
            <a:off x="8610600" y="201168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D8DA9DAA-006C-4F4B-980E-E3DF019B24E2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cxnSp>
        <p:nvCxnSpPr>
          <p:cNvPr id="14" name="Connecteur droit 13">
            <a:extLst>
              <a:ext uri="{FF2B5EF4-FFF2-40B4-BE49-F238E27FC236}">
                <a16:creationId xmlns:a16="http://schemas.microsoft.com/office/drawing/2014/main" id="{13AE7F8D-AE68-4A83-BAB5-3A97D473CE3C}"/>
              </a:ext>
            </a:extLst>
          </p:cNvPr>
          <p:cNvCxnSpPr>
            <a:cxnSpLocks/>
          </p:cNvCxnSpPr>
          <p:nvPr userDrawn="1"/>
        </p:nvCxnSpPr>
        <p:spPr>
          <a:xfrm>
            <a:off x="856114" y="3568936"/>
            <a:ext cx="0" cy="3276000"/>
          </a:xfrm>
          <a:prstGeom prst="line">
            <a:avLst/>
          </a:prstGeom>
          <a:ln w="25400" cap="sq">
            <a:solidFill>
              <a:schemeClr val="bg1"/>
            </a:soli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6" name="Espace réservé du texte 15">
            <a:extLst>
              <a:ext uri="{FF2B5EF4-FFF2-40B4-BE49-F238E27FC236}">
                <a16:creationId xmlns:a16="http://schemas.microsoft.com/office/drawing/2014/main" id="{A928810C-E773-43AE-A2A1-4073955CC8DA}"/>
              </a:ext>
            </a:extLst>
          </p:cNvPr>
          <p:cNvSpPr>
            <a:spLocks noGrp="1"/>
          </p:cNvSpPr>
          <p:nvPr>
            <p:ph type="body" sz="quarter" idx="13" hasCustomPrompt="1"/>
          </p:nvPr>
        </p:nvSpPr>
        <p:spPr>
          <a:xfrm>
            <a:off x="5202936" y="3127248"/>
            <a:ext cx="5833872" cy="3118104"/>
          </a:xfrm>
        </p:spPr>
        <p:txBody>
          <a:bodyPr rtlCol="0"/>
          <a:lstStyle>
            <a:lvl1pPr marL="0" indent="0" algn="r">
              <a:buNone/>
              <a:defRPr sz="1800">
                <a:solidFill>
                  <a:schemeClr val="bg1"/>
                </a:solidFill>
              </a:defRPr>
            </a:lvl1pPr>
          </a:lstStyle>
          <a:p>
            <a:pPr lvl="0" rtl="0"/>
            <a:r>
              <a:rPr lang="fr-FR" noProof="0"/>
              <a:t>Modifiez les styles du texte</a:t>
            </a:r>
          </a:p>
        </p:txBody>
      </p:sp>
      <p:sp>
        <p:nvSpPr>
          <p:cNvPr id="11" name="Graphisme 12">
            <a:extLst>
              <a:ext uri="{FF2B5EF4-FFF2-40B4-BE49-F238E27FC236}">
                <a16:creationId xmlns:a16="http://schemas.microsoft.com/office/drawing/2014/main" id="{EA1B6985-3E5A-40F4-9268-D4AB3BBF8C91}"/>
              </a:ext>
            </a:extLst>
          </p:cNvPr>
          <p:cNvSpPr/>
          <p:nvPr userDrawn="1"/>
        </p:nvSpPr>
        <p:spPr>
          <a:xfrm>
            <a:off x="4745394" y="276027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fr-FR" noProof="0"/>
          </a:p>
        </p:txBody>
      </p:sp>
      <p:sp>
        <p:nvSpPr>
          <p:cNvPr id="13" name="Graphisme 13">
            <a:extLst>
              <a:ext uri="{FF2B5EF4-FFF2-40B4-BE49-F238E27FC236}">
                <a16:creationId xmlns:a16="http://schemas.microsoft.com/office/drawing/2014/main" id="{338BC906-9D03-4280-85E8-21A81BC21D73}"/>
              </a:ext>
            </a:extLst>
          </p:cNvPr>
          <p:cNvSpPr/>
          <p:nvPr userDrawn="1"/>
        </p:nvSpPr>
        <p:spPr>
          <a:xfrm>
            <a:off x="4386614" y="2530982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fr-FR" noProof="0"/>
          </a:p>
        </p:txBody>
      </p:sp>
      <p:sp>
        <p:nvSpPr>
          <p:cNvPr id="17" name="Graphisme 15">
            <a:extLst>
              <a:ext uri="{FF2B5EF4-FFF2-40B4-BE49-F238E27FC236}">
                <a16:creationId xmlns:a16="http://schemas.microsoft.com/office/drawing/2014/main" id="{C5C06D53-C9F6-47E8-BFE1-B8193A1AED8B}"/>
              </a:ext>
            </a:extLst>
          </p:cNvPr>
          <p:cNvSpPr/>
          <p:nvPr userDrawn="1"/>
        </p:nvSpPr>
        <p:spPr>
          <a:xfrm>
            <a:off x="1669987" y="6031572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249076877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1_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5" name="Espace réservé d’image 14">
            <a:extLst>
              <a:ext uri="{FF2B5EF4-FFF2-40B4-BE49-F238E27FC236}">
                <a16:creationId xmlns:a16="http://schemas.microsoft.com/office/drawing/2014/main" id="{E62FC6D8-DD87-4B93-8491-43C84EE63FE2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7451965" y="1665520"/>
            <a:ext cx="4266960" cy="4266968"/>
          </a:xfrm>
          <a:custGeom>
            <a:avLst/>
            <a:gdLst>
              <a:gd name="connsiteX0" fmla="*/ 2133823 w 4266960"/>
              <a:gd name="connsiteY0" fmla="*/ 0 h 4266968"/>
              <a:gd name="connsiteX1" fmla="*/ 4256628 w 4266960"/>
              <a:gd name="connsiteY1" fmla="*/ 1915652 h 4266968"/>
              <a:gd name="connsiteX2" fmla="*/ 4266960 w 4266960"/>
              <a:gd name="connsiteY2" fmla="*/ 2120258 h 4266968"/>
              <a:gd name="connsiteX3" fmla="*/ 4266960 w 4266960"/>
              <a:gd name="connsiteY3" fmla="*/ 2147389 h 4266968"/>
              <a:gd name="connsiteX4" fmla="*/ 4256628 w 4266960"/>
              <a:gd name="connsiteY4" fmla="*/ 2351994 h 4266968"/>
              <a:gd name="connsiteX5" fmla="*/ 2351994 w 4266960"/>
              <a:gd name="connsiteY5" fmla="*/ 4256629 h 4266968"/>
              <a:gd name="connsiteX6" fmla="*/ 2147230 w 4266960"/>
              <a:gd name="connsiteY6" fmla="*/ 4266968 h 4266968"/>
              <a:gd name="connsiteX7" fmla="*/ 2120416 w 4266960"/>
              <a:gd name="connsiteY7" fmla="*/ 4266968 h 4266968"/>
              <a:gd name="connsiteX8" fmla="*/ 1915652 w 4266960"/>
              <a:gd name="connsiteY8" fmla="*/ 4256629 h 4266968"/>
              <a:gd name="connsiteX9" fmla="*/ 0 w 4266960"/>
              <a:gd name="connsiteY9" fmla="*/ 2133823 h 4266968"/>
              <a:gd name="connsiteX10" fmla="*/ 2133823 w 4266960"/>
              <a:gd name="connsiteY10" fmla="*/ 0 h 426696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</a:cxnLst>
            <a:rect l="l" t="t" r="r" b="b"/>
            <a:pathLst>
              <a:path w="4266960" h="4266968">
                <a:moveTo>
                  <a:pt x="2133823" y="0"/>
                </a:moveTo>
                <a:cubicBezTo>
                  <a:pt x="3238644" y="0"/>
                  <a:pt x="4147355" y="839660"/>
                  <a:pt x="4256628" y="1915652"/>
                </a:cubicBezTo>
                <a:lnTo>
                  <a:pt x="4266960" y="2120258"/>
                </a:lnTo>
                <a:lnTo>
                  <a:pt x="4266960" y="2147389"/>
                </a:lnTo>
                <a:lnTo>
                  <a:pt x="4256628" y="2351994"/>
                </a:lnTo>
                <a:cubicBezTo>
                  <a:pt x="4154640" y="3356254"/>
                  <a:pt x="3356253" y="4154640"/>
                  <a:pt x="2351994" y="4256629"/>
                </a:cubicBezTo>
                <a:lnTo>
                  <a:pt x="2147230" y="4266968"/>
                </a:lnTo>
                <a:lnTo>
                  <a:pt x="2120416" y="4266968"/>
                </a:lnTo>
                <a:lnTo>
                  <a:pt x="1915652" y="4256629"/>
                </a:lnTo>
                <a:cubicBezTo>
                  <a:pt x="839660" y="4147356"/>
                  <a:pt x="0" y="3238645"/>
                  <a:pt x="0" y="2133823"/>
                </a:cubicBezTo>
                <a:cubicBezTo>
                  <a:pt x="0" y="955346"/>
                  <a:pt x="955346" y="0"/>
                  <a:pt x="2133823" y="0"/>
                </a:cubicBezTo>
                <a:close/>
              </a:path>
            </a:pathLst>
          </a:custGeom>
        </p:spPr>
        <p:txBody>
          <a:bodyPr wrap="square" rtlCol="0" anchor="ctr">
            <a:noAutofit/>
          </a:bodyPr>
          <a:lstStyle>
            <a:lvl1pPr algn="ctr">
              <a:buNone/>
              <a:defRPr/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  <p:sp>
        <p:nvSpPr>
          <p:cNvPr id="2" name="Titr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04672" y="1335024"/>
            <a:ext cx="6190488" cy="1179576"/>
          </a:xfrm>
        </p:spPr>
        <p:txBody>
          <a:bodyPr lIns="91440" tIns="45720" rIns="91440" bIns="45720" rtlCol="0" anchor="b"/>
          <a:lstStyle>
            <a:lvl1pPr>
              <a:defRPr sz="54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850392" y="2825496"/>
            <a:ext cx="6190488" cy="3346704"/>
          </a:xfrm>
        </p:spPr>
        <p:txBody>
          <a:bodyPr rtlCol="0"/>
          <a:lstStyle>
            <a:lvl1pPr marL="0" indent="0">
              <a:lnSpc>
                <a:spcPct val="110000"/>
              </a:lnSpc>
              <a:buNone/>
              <a:defRPr sz="2000"/>
            </a:lvl1pPr>
            <a:lvl2pPr marL="228600">
              <a:defRPr sz="1800"/>
            </a:lvl2pPr>
            <a:lvl3pPr marL="457200">
              <a:defRPr sz="1600"/>
            </a:lvl3pPr>
            <a:lvl4pPr marL="685800">
              <a:defRPr sz="1400"/>
            </a:lvl4pPr>
            <a:lvl5pPr>
              <a:defRPr sz="1400"/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rtl="0"/>
            <a:r>
              <a:rPr lang="fr-FR" noProof="0"/>
              <a:t>03/09/20XX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7964424" y="621792"/>
            <a:ext cx="4114800" cy="365125"/>
          </a:xfrm>
        </p:spPr>
        <p:txBody>
          <a:bodyPr rtlCol="0"/>
          <a:lstStyle>
            <a:lvl1pPr>
              <a:defRPr baseline="0">
                <a:solidFill>
                  <a:schemeClr val="accent2"/>
                </a:solidFill>
              </a:defRPr>
            </a:lvl1pPr>
          </a:lstStyle>
          <a:p>
            <a:pPr rtl="0"/>
            <a:r>
              <a:rPr lang="fr-FR" noProof="0"/>
              <a:t>Titre de la présentation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rtl="0"/>
            <a:fld id="{D8DA9DAA-006C-4F4B-980E-E3DF019B24E2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cxnSp>
        <p:nvCxnSpPr>
          <p:cNvPr id="9" name="Connecteur droit 8">
            <a:extLst>
              <a:ext uri="{FF2B5EF4-FFF2-40B4-BE49-F238E27FC236}">
                <a16:creationId xmlns:a16="http://schemas.microsoft.com/office/drawing/2014/main" id="{FA8B3D0E-ED3F-46FA-AE79-5FEFDE9168E3}"/>
              </a:ext>
            </a:extLst>
          </p:cNvPr>
          <p:cNvCxnSpPr>
            <a:cxnSpLocks/>
          </p:cNvCxnSpPr>
          <p:nvPr userDrawn="1"/>
        </p:nvCxnSpPr>
        <p:spPr>
          <a:xfrm>
            <a:off x="0" y="806470"/>
            <a:ext cx="7903723" cy="0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08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7" name="Graphisme 10">
            <a:extLst>
              <a:ext uri="{FF2B5EF4-FFF2-40B4-BE49-F238E27FC236}">
                <a16:creationId xmlns:a16="http://schemas.microsoft.com/office/drawing/2014/main" id="{AAD06B87-D9B2-4F94-B734-A8F039A2033F}"/>
              </a:ext>
            </a:extLst>
          </p:cNvPr>
          <p:cNvSpPr/>
          <p:nvPr userDrawn="1"/>
        </p:nvSpPr>
        <p:spPr>
          <a:xfrm>
            <a:off x="11281590" y="2070656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fr-FR" noProof="0"/>
          </a:p>
        </p:txBody>
      </p:sp>
      <p:sp>
        <p:nvSpPr>
          <p:cNvPr id="19" name="Graphisme 11">
            <a:extLst>
              <a:ext uri="{FF2B5EF4-FFF2-40B4-BE49-F238E27FC236}">
                <a16:creationId xmlns:a16="http://schemas.microsoft.com/office/drawing/2014/main" id="{BB13A13C-36EA-4B13-9175-C5FE95B34D33}"/>
              </a:ext>
            </a:extLst>
          </p:cNvPr>
          <p:cNvSpPr/>
          <p:nvPr userDrawn="1"/>
        </p:nvSpPr>
        <p:spPr>
          <a:xfrm>
            <a:off x="10969280" y="1780012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897111348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En-tête de section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27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1524000" y="1463040"/>
            <a:ext cx="9144000" cy="2340864"/>
          </a:xfrm>
        </p:spPr>
        <p:txBody>
          <a:bodyPr rtlCol="0" anchor="b">
            <a:normAutofit/>
          </a:bodyPr>
          <a:lstStyle>
            <a:lvl1pPr algn="ctr">
              <a:defRPr sz="6000" b="1" i="0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/>
          </p:nvPr>
        </p:nvSpPr>
        <p:spPr>
          <a:xfrm>
            <a:off x="1527048" y="3858768"/>
            <a:ext cx="9144000" cy="1325880"/>
          </a:xfrm>
        </p:spPr>
        <p:txBody>
          <a:bodyPr rtlCol="0">
            <a:normAutofit/>
          </a:bodyPr>
          <a:lstStyle>
            <a:lvl1pPr marL="0" indent="0" algn="ctr">
              <a:buNone/>
              <a:defRPr sz="2000">
                <a:solidFill>
                  <a:schemeClr val="bg1"/>
                </a:solidFill>
              </a:defRPr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r-FR" noProof="0"/>
              <a:t>Modifiez le style des sous-titres du masque</a:t>
            </a:r>
          </a:p>
        </p:txBody>
      </p:sp>
      <p:sp>
        <p:nvSpPr>
          <p:cNvPr id="4" name="Graphisme 12">
            <a:extLst>
              <a:ext uri="{FF2B5EF4-FFF2-40B4-BE49-F238E27FC236}">
                <a16:creationId xmlns:a16="http://schemas.microsoft.com/office/drawing/2014/main" id="{8A41917E-4B97-447C-98AB-970D625F1DE6}"/>
              </a:ext>
            </a:extLst>
          </p:cNvPr>
          <p:cNvSpPr/>
          <p:nvPr userDrawn="1"/>
        </p:nvSpPr>
        <p:spPr>
          <a:xfrm>
            <a:off x="10772266" y="3054359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bg1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fr-FR" noProof="0"/>
          </a:p>
        </p:txBody>
      </p:sp>
      <p:sp>
        <p:nvSpPr>
          <p:cNvPr id="5" name="Graphisme 13">
            <a:extLst>
              <a:ext uri="{FF2B5EF4-FFF2-40B4-BE49-F238E27FC236}">
                <a16:creationId xmlns:a16="http://schemas.microsoft.com/office/drawing/2014/main" id="{3B3FD238-4561-4AF8-A1F1-185B0CAFE2AC}"/>
              </a:ext>
            </a:extLst>
          </p:cNvPr>
          <p:cNvSpPr/>
          <p:nvPr userDrawn="1"/>
        </p:nvSpPr>
        <p:spPr>
          <a:xfrm>
            <a:off x="10724364" y="2515838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bg1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fr-FR" noProof="0"/>
          </a:p>
        </p:txBody>
      </p:sp>
      <p:sp>
        <p:nvSpPr>
          <p:cNvPr id="6" name="Graphisme 15">
            <a:extLst>
              <a:ext uri="{FF2B5EF4-FFF2-40B4-BE49-F238E27FC236}">
                <a16:creationId xmlns:a16="http://schemas.microsoft.com/office/drawing/2014/main" id="{BAB9414C-AE69-4648-873E-9CE6B2DF8A71}"/>
              </a:ext>
            </a:extLst>
          </p:cNvPr>
          <p:cNvSpPr/>
          <p:nvPr userDrawn="1"/>
        </p:nvSpPr>
        <p:spPr>
          <a:xfrm>
            <a:off x="11024834" y="2787572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bg1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fr-FR" noProof="0"/>
          </a:p>
        </p:txBody>
      </p:sp>
      <p:sp>
        <p:nvSpPr>
          <p:cNvPr id="7" name="Graphisme 22">
            <a:extLst>
              <a:ext uri="{FF2B5EF4-FFF2-40B4-BE49-F238E27FC236}">
                <a16:creationId xmlns:a16="http://schemas.microsoft.com/office/drawing/2014/main" id="{3BF75235-4E6E-4184-82A5-EE6FE7993BBC}"/>
              </a:ext>
            </a:extLst>
          </p:cNvPr>
          <p:cNvSpPr/>
          <p:nvPr userDrawn="1"/>
        </p:nvSpPr>
        <p:spPr>
          <a:xfrm>
            <a:off x="1261869" y="2633448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fr-FR" noProof="0"/>
          </a:p>
        </p:txBody>
      </p:sp>
      <p:sp>
        <p:nvSpPr>
          <p:cNvPr id="11" name="Graphisme 21">
            <a:extLst>
              <a:ext uri="{FF2B5EF4-FFF2-40B4-BE49-F238E27FC236}">
                <a16:creationId xmlns:a16="http://schemas.microsoft.com/office/drawing/2014/main" id="{E66FE37C-2F4B-42DA-BFF6-92DD00BDC49B}"/>
              </a:ext>
            </a:extLst>
          </p:cNvPr>
          <p:cNvSpPr/>
          <p:nvPr userDrawn="1"/>
        </p:nvSpPr>
        <p:spPr>
          <a:xfrm>
            <a:off x="1064053" y="3083338"/>
            <a:ext cx="95759" cy="95759"/>
          </a:xfrm>
          <a:custGeom>
            <a:avLst/>
            <a:gdLst>
              <a:gd name="connsiteX0" fmla="*/ 95759 w 95759"/>
              <a:gd name="connsiteY0" fmla="*/ 47880 h 95759"/>
              <a:gd name="connsiteX1" fmla="*/ 47880 w 95759"/>
              <a:gd name="connsiteY1" fmla="*/ 95759 h 95759"/>
              <a:gd name="connsiteX2" fmla="*/ 0 w 95759"/>
              <a:gd name="connsiteY2" fmla="*/ 47880 h 95759"/>
              <a:gd name="connsiteX3" fmla="*/ 47880 w 95759"/>
              <a:gd name="connsiteY3" fmla="*/ 0 h 95759"/>
              <a:gd name="connsiteX4" fmla="*/ 95759 w 95759"/>
              <a:gd name="connsiteY4" fmla="*/ 47880 h 9575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5759" h="95759">
                <a:moveTo>
                  <a:pt x="95759" y="47880"/>
                </a:moveTo>
                <a:cubicBezTo>
                  <a:pt x="95759" y="74323"/>
                  <a:pt x="74323" y="95759"/>
                  <a:pt x="47880" y="95759"/>
                </a:cubicBezTo>
                <a:cubicBezTo>
                  <a:pt x="21436" y="95759"/>
                  <a:pt x="0" y="74323"/>
                  <a:pt x="0" y="47880"/>
                </a:cubicBezTo>
                <a:cubicBezTo>
                  <a:pt x="0" y="21436"/>
                  <a:pt x="21436" y="0"/>
                  <a:pt x="47880" y="0"/>
                </a:cubicBezTo>
                <a:cubicBezTo>
                  <a:pt x="74323" y="0"/>
                  <a:pt x="95759" y="21436"/>
                  <a:pt x="95759" y="47880"/>
                </a:cubicBezTo>
                <a:close/>
              </a:path>
            </a:pathLst>
          </a:custGeom>
          <a:solidFill>
            <a:schemeClr val="bg1"/>
          </a:solidFill>
          <a:ln w="469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fr-FR" noProof="0"/>
          </a:p>
        </p:txBody>
      </p:sp>
      <p:sp>
        <p:nvSpPr>
          <p:cNvPr id="13" name="Graphisme 23">
            <a:extLst>
              <a:ext uri="{FF2B5EF4-FFF2-40B4-BE49-F238E27FC236}">
                <a16:creationId xmlns:a16="http://schemas.microsoft.com/office/drawing/2014/main" id="{DDD38822-731A-48DA-A8A0-FBBAF7A6D65D}"/>
              </a:ext>
            </a:extLst>
          </p:cNvPr>
          <p:cNvSpPr/>
          <p:nvPr userDrawn="1"/>
        </p:nvSpPr>
        <p:spPr>
          <a:xfrm>
            <a:off x="1413405" y="3492870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344248204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re et contenu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>
            <a:lvl1pPr>
              <a:defRPr sz="540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 hasCustomPrompt="1"/>
          </p:nvPr>
        </p:nvSpPr>
        <p:spPr/>
        <p:txBody>
          <a:bodyPr rtlCol="0"/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8DA9DAA-006C-4F4B-980E-E3DF019B24E2}" type="slidenum">
              <a:rPr lang="fr-FR" noProof="0" smtClean="0"/>
              <a:t>‹N°›</a:t>
            </a:fld>
            <a:endParaRPr lang="fr-FR" noProof="0"/>
          </a:p>
        </p:txBody>
      </p:sp>
      <p:cxnSp>
        <p:nvCxnSpPr>
          <p:cNvPr id="7" name="Connecteur droit 6">
            <a:extLst>
              <a:ext uri="{FF2B5EF4-FFF2-40B4-BE49-F238E27FC236}">
                <a16:creationId xmlns:a16="http://schemas.microsoft.com/office/drawing/2014/main" id="{5C05CAAB-DBA2-4548-AD5F-01BB97FBB207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</p:spTree>
    <p:extLst>
      <p:ext uri="{BB962C8B-B14F-4D97-AF65-F5344CB8AC3E}">
        <p14:creationId xmlns:p14="http://schemas.microsoft.com/office/powerpoint/2010/main" val="3321745044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Diapositive de titr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F6640AAD-80AF-40E7-BE3F-43D32FC68ED4}"/>
              </a:ext>
            </a:extLst>
          </p:cNvPr>
          <p:cNvSpPr>
            <a:spLocks noGrp="1"/>
          </p:cNvSpPr>
          <p:nvPr>
            <p:ph type="ctrTitle"/>
          </p:nvPr>
        </p:nvSpPr>
        <p:spPr>
          <a:xfrm>
            <a:off x="6391656" y="841248"/>
            <a:ext cx="4434840" cy="3236976"/>
          </a:xfrm>
        </p:spPr>
        <p:txBody>
          <a:bodyPr rtlCol="0" anchor="b"/>
          <a:lstStyle>
            <a:lvl1pPr algn="l">
              <a:lnSpc>
                <a:spcPct val="110000"/>
              </a:lnSpc>
              <a:spcBef>
                <a:spcPts val="1000"/>
              </a:spcBef>
              <a:defRPr sz="3600" b="0" i="0" cap="none" baseline="0"/>
            </a:lvl1pPr>
          </a:lstStyle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EC80FBD9-0977-4B2B-9318-30774BB0947C}"/>
              </a:ext>
            </a:extLst>
          </p:cNvPr>
          <p:cNvSpPr>
            <a:spLocks noGrp="1"/>
          </p:cNvSpPr>
          <p:nvPr>
            <p:ph type="subTitle" idx="1" hasCustomPrompt="1"/>
          </p:nvPr>
        </p:nvSpPr>
        <p:spPr>
          <a:xfrm>
            <a:off x="6391655" y="4498848"/>
            <a:ext cx="4434835" cy="510474"/>
          </a:xfrm>
        </p:spPr>
        <p:txBody>
          <a:bodyPr rtlCol="0"/>
          <a:lstStyle>
            <a:lvl1pPr marL="0" indent="0" algn="l">
              <a:lnSpc>
                <a:spcPct val="110000"/>
              </a:lnSpc>
              <a:buNone/>
              <a:defRPr sz="18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pPr rtl="0"/>
            <a:r>
              <a:rPr lang="fr-FR" noProof="0"/>
              <a:t>Modifier le style du sous-titre du masque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7F8C2A2A-62DB-40C0-8AE7-CB9B98649BB1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 rot="16200000">
            <a:off x="9811512" y="1591056"/>
            <a:ext cx="3547872" cy="365125"/>
          </a:xfrm>
        </p:spPr>
        <p:txBody>
          <a:bodyPr rtlCol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rtl="0"/>
            <a:r>
              <a:rPr lang="fr-FR" noProof="0"/>
              <a:t>Titre de la présentation</a:t>
            </a:r>
          </a:p>
        </p:txBody>
      </p:sp>
      <p:sp>
        <p:nvSpPr>
          <p:cNvPr id="6" name="Espace réservé au numéro de diapositive 5">
            <a:extLst>
              <a:ext uri="{FF2B5EF4-FFF2-40B4-BE49-F238E27FC236}">
                <a16:creationId xmlns:a16="http://schemas.microsoft.com/office/drawing/2014/main" id="{A401EAA4-F44C-4C1F-B8E3-1A3005300F50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accent2"/>
                </a:solidFill>
              </a:defRPr>
            </a:lvl1pPr>
          </a:lstStyle>
          <a:p>
            <a:pPr rtl="0"/>
            <a:fld id="{D8DA9DAA-006C-4F4B-980E-E3DF019B24E2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cxnSp>
        <p:nvCxnSpPr>
          <p:cNvPr id="7" name="Connecteur droit 6">
            <a:extLst>
              <a:ext uri="{FF2B5EF4-FFF2-40B4-BE49-F238E27FC236}">
                <a16:creationId xmlns:a16="http://schemas.microsoft.com/office/drawing/2014/main" id="{6939C974-0ED4-4915-BBF7-1FB00C18AD45}"/>
              </a:ext>
            </a:extLst>
          </p:cNvPr>
          <p:cNvCxnSpPr>
            <a:cxnSpLocks/>
          </p:cNvCxnSpPr>
          <p:nvPr userDrawn="1"/>
        </p:nvCxnSpPr>
        <p:spPr>
          <a:xfrm>
            <a:off x="11586162" y="3619272"/>
            <a:ext cx="0" cy="3238728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9" name="Rectangle 8">
            <a:extLst>
              <a:ext uri="{FF2B5EF4-FFF2-40B4-BE49-F238E27FC236}">
                <a16:creationId xmlns:a16="http://schemas.microsoft.com/office/drawing/2014/main" id="{515930B2-E36D-4D05-A6B3-CA1BF61D50CC}"/>
              </a:ext>
            </a:extLst>
          </p:cNvPr>
          <p:cNvSpPr/>
          <p:nvPr userDrawn="1"/>
        </p:nvSpPr>
        <p:spPr>
          <a:xfrm>
            <a:off x="0" y="0"/>
            <a:ext cx="5779911" cy="6858000"/>
          </a:xfrm>
          <a:prstGeom prst="rect">
            <a:avLst/>
          </a:prstGeom>
          <a:gradFill flip="none" rotWithShape="1">
            <a:gsLst>
              <a:gs pos="100000">
                <a:schemeClr val="accent4"/>
              </a:gs>
              <a:gs pos="0">
                <a:schemeClr val="accent2"/>
              </a:gs>
            </a:gsLst>
            <a:lin ang="2700000" scaled="1"/>
            <a:tileRect/>
          </a:gradFill>
          <a:ln>
            <a:noFill/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rtl="0"/>
            <a:endParaRPr lang="fr-FR" noProof="0"/>
          </a:p>
        </p:txBody>
      </p:sp>
      <p:sp>
        <p:nvSpPr>
          <p:cNvPr id="13" name="Espace réservé d’image 12">
            <a:extLst>
              <a:ext uri="{FF2B5EF4-FFF2-40B4-BE49-F238E27FC236}">
                <a16:creationId xmlns:a16="http://schemas.microsoft.com/office/drawing/2014/main" id="{9CEC7E0F-60E8-418B-978D-C607C82E97F7}"/>
              </a:ext>
            </a:extLst>
          </p:cNvPr>
          <p:cNvSpPr>
            <a:spLocks noGrp="1"/>
          </p:cNvSpPr>
          <p:nvPr>
            <p:ph type="pic" sz="quarter" idx="13"/>
          </p:nvPr>
        </p:nvSpPr>
        <p:spPr>
          <a:xfrm>
            <a:off x="283464" y="301752"/>
            <a:ext cx="5221224" cy="6263640"/>
          </a:xfrm>
        </p:spPr>
        <p:txBody>
          <a:bodyPr rtlCol="0" anchor="ctr"/>
          <a:lstStyle>
            <a:lvl1pPr algn="ctr">
              <a:buNone/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Cliquez sur l'icône pour ajouter une image</a:t>
            </a:r>
          </a:p>
        </p:txBody>
      </p:sp>
    </p:spTree>
    <p:extLst>
      <p:ext uri="{BB962C8B-B14F-4D97-AF65-F5344CB8AC3E}">
        <p14:creationId xmlns:p14="http://schemas.microsoft.com/office/powerpoint/2010/main" val="1299048612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3_Titre et contenu">
    <p:bg>
      <p:bgPr>
        <a:gradFill>
          <a:gsLst>
            <a:gs pos="100000">
              <a:schemeClr val="accent4"/>
            </a:gs>
            <a:gs pos="0">
              <a:schemeClr val="accent2"/>
            </a:gs>
          </a:gsLst>
          <a:lin ang="18900000" scaled="1"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9696CF8C-1EA0-4E47-AC60-CAC3B80A3C5D}"/>
              </a:ext>
            </a:extLst>
          </p:cNvPr>
          <p:cNvSpPr>
            <a:spLocks noGrp="1"/>
          </p:cNvSpPr>
          <p:nvPr>
            <p:ph type="title" hasCustomPrompt="1"/>
          </p:nvPr>
        </p:nvSpPr>
        <p:spPr>
          <a:xfrm>
            <a:off x="576072" y="365125"/>
            <a:ext cx="10771632" cy="1325563"/>
          </a:xfrm>
        </p:spPr>
        <p:txBody>
          <a:bodyPr rtlCol="0"/>
          <a:lstStyle>
            <a:lvl1pPr>
              <a:defRPr sz="5400" b="1" cap="all" baseline="0"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28CABF8-19D8-4F3C-994F-4D35EC7A2C3E}"/>
              </a:ext>
            </a:extLst>
          </p:cNvPr>
          <p:cNvSpPr>
            <a:spLocks noGrp="1"/>
          </p:cNvSpPr>
          <p:nvPr>
            <p:ph idx="1" hasCustomPrompt="1"/>
          </p:nvPr>
        </p:nvSpPr>
        <p:spPr>
          <a:xfrm>
            <a:off x="576072" y="1825625"/>
            <a:ext cx="10771632" cy="4351338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  <a:lvl2pPr>
              <a:defRPr>
                <a:solidFill>
                  <a:schemeClr val="bg1"/>
                </a:solidFill>
              </a:defRPr>
            </a:lvl2pPr>
            <a:lvl3pPr>
              <a:defRPr>
                <a:solidFill>
                  <a:schemeClr val="bg1"/>
                </a:solidFill>
              </a:defRPr>
            </a:lvl3pPr>
            <a:lvl4pPr>
              <a:defRPr>
                <a:solidFill>
                  <a:schemeClr val="bg1"/>
                </a:solidFill>
              </a:defRPr>
            </a:lvl4pPr>
            <a:lvl5pPr>
              <a:defRPr>
                <a:solidFill>
                  <a:schemeClr val="bg1"/>
                </a:solidFill>
              </a:defRPr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D097BB2D-4E2C-4490-A2A3-4B68BCC5D2F9}"/>
              </a:ext>
            </a:extLst>
          </p:cNvPr>
          <p:cNvSpPr>
            <a:spLocks noGrp="1"/>
          </p:cNvSpPr>
          <p:nvPr>
            <p:ph type="dt" sz="half" idx="10"/>
          </p:nvPr>
        </p:nvSpPr>
        <p:spPr>
          <a:xfrm>
            <a:off x="658368" y="6356350"/>
            <a:ext cx="2743200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03/09/20XX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140F15D-DD72-46D5-BF0F-F5064710700E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>
          <a:xfrm>
            <a:off x="8503920" y="841248"/>
            <a:ext cx="3630168" cy="365125"/>
          </a:xfrm>
        </p:spPr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r>
              <a:rPr lang="fr-FR" noProof="0"/>
              <a:t>Titre de la présentation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5266FD4D-815A-431C-ADEF-DE6F236F617F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>
            <a:lvl1pPr>
              <a:defRPr>
                <a:solidFill>
                  <a:schemeClr val="bg1"/>
                </a:solidFill>
              </a:defRPr>
            </a:lvl1pPr>
          </a:lstStyle>
          <a:p>
            <a:pPr rtl="0"/>
            <a:fld id="{D8DA9DAA-006C-4F4B-980E-E3DF019B24E2}" type="slidenum">
              <a:rPr lang="fr-FR" noProof="0" smtClean="0"/>
              <a:pPr rtl="0"/>
              <a:t>‹N°›</a:t>
            </a:fld>
            <a:endParaRPr lang="fr-FR" noProof="0"/>
          </a:p>
        </p:txBody>
      </p:sp>
      <p:sp>
        <p:nvSpPr>
          <p:cNvPr id="9" name="Graphisme 22">
            <a:extLst>
              <a:ext uri="{FF2B5EF4-FFF2-40B4-BE49-F238E27FC236}">
                <a16:creationId xmlns:a16="http://schemas.microsoft.com/office/drawing/2014/main" id="{4EADA2ED-8A8C-4D17-8798-F26BF3B4CE25}"/>
              </a:ext>
            </a:extLst>
          </p:cNvPr>
          <p:cNvSpPr/>
          <p:nvPr userDrawn="1"/>
        </p:nvSpPr>
        <p:spPr>
          <a:xfrm>
            <a:off x="11202264" y="344083"/>
            <a:ext cx="151536" cy="151536"/>
          </a:xfrm>
          <a:custGeom>
            <a:avLst/>
            <a:gdLst>
              <a:gd name="connsiteX0" fmla="*/ 141251 w 151536"/>
              <a:gd name="connsiteY0" fmla="*/ 65483 h 151536"/>
              <a:gd name="connsiteX1" fmla="*/ 86053 w 151536"/>
              <a:gd name="connsiteY1" fmla="*/ 65483 h 151536"/>
              <a:gd name="connsiteX2" fmla="*/ 86053 w 151536"/>
              <a:gd name="connsiteY2" fmla="*/ 10285 h 151536"/>
              <a:gd name="connsiteX3" fmla="*/ 75768 w 151536"/>
              <a:gd name="connsiteY3" fmla="*/ 0 h 151536"/>
              <a:gd name="connsiteX4" fmla="*/ 65483 w 151536"/>
              <a:gd name="connsiteY4" fmla="*/ 10285 h 151536"/>
              <a:gd name="connsiteX5" fmla="*/ 65483 w 151536"/>
              <a:gd name="connsiteY5" fmla="*/ 65483 h 151536"/>
              <a:gd name="connsiteX6" fmla="*/ 10285 w 151536"/>
              <a:gd name="connsiteY6" fmla="*/ 65483 h 151536"/>
              <a:gd name="connsiteX7" fmla="*/ 0 w 151536"/>
              <a:gd name="connsiteY7" fmla="*/ 75768 h 151536"/>
              <a:gd name="connsiteX8" fmla="*/ 10285 w 151536"/>
              <a:gd name="connsiteY8" fmla="*/ 86053 h 151536"/>
              <a:gd name="connsiteX9" fmla="*/ 65483 w 151536"/>
              <a:gd name="connsiteY9" fmla="*/ 86053 h 151536"/>
              <a:gd name="connsiteX10" fmla="*/ 65483 w 151536"/>
              <a:gd name="connsiteY10" fmla="*/ 141251 h 151536"/>
              <a:gd name="connsiteX11" fmla="*/ 75768 w 151536"/>
              <a:gd name="connsiteY11" fmla="*/ 151536 h 151536"/>
              <a:gd name="connsiteX12" fmla="*/ 86053 w 151536"/>
              <a:gd name="connsiteY12" fmla="*/ 141251 h 151536"/>
              <a:gd name="connsiteX13" fmla="*/ 86053 w 151536"/>
              <a:gd name="connsiteY13" fmla="*/ 86053 h 151536"/>
              <a:gd name="connsiteX14" fmla="*/ 141251 w 151536"/>
              <a:gd name="connsiteY14" fmla="*/ 86053 h 151536"/>
              <a:gd name="connsiteX15" fmla="*/ 151536 w 151536"/>
              <a:gd name="connsiteY15" fmla="*/ 75768 h 151536"/>
              <a:gd name="connsiteX16" fmla="*/ 141251 w 151536"/>
              <a:gd name="connsiteY16" fmla="*/ 65483 h 151536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51536" h="151536">
                <a:moveTo>
                  <a:pt x="141251" y="65483"/>
                </a:moveTo>
                <a:lnTo>
                  <a:pt x="86053" y="65483"/>
                </a:lnTo>
                <a:lnTo>
                  <a:pt x="86053" y="10285"/>
                </a:lnTo>
                <a:cubicBezTo>
                  <a:pt x="86053" y="4605"/>
                  <a:pt x="81448" y="0"/>
                  <a:pt x="75768" y="0"/>
                </a:cubicBezTo>
                <a:cubicBezTo>
                  <a:pt x="70088" y="0"/>
                  <a:pt x="65483" y="4605"/>
                  <a:pt x="65483" y="10285"/>
                </a:cubicBezTo>
                <a:lnTo>
                  <a:pt x="65483" y="65483"/>
                </a:lnTo>
                <a:lnTo>
                  <a:pt x="10285" y="65483"/>
                </a:lnTo>
                <a:cubicBezTo>
                  <a:pt x="4605" y="65483"/>
                  <a:pt x="0" y="70088"/>
                  <a:pt x="0" y="75768"/>
                </a:cubicBezTo>
                <a:cubicBezTo>
                  <a:pt x="0" y="81448"/>
                  <a:pt x="4605" y="86053"/>
                  <a:pt x="10285" y="86053"/>
                </a:cubicBezTo>
                <a:lnTo>
                  <a:pt x="65483" y="86053"/>
                </a:lnTo>
                <a:lnTo>
                  <a:pt x="65483" y="141251"/>
                </a:lnTo>
                <a:cubicBezTo>
                  <a:pt x="65483" y="146931"/>
                  <a:pt x="70088" y="151536"/>
                  <a:pt x="75768" y="151536"/>
                </a:cubicBezTo>
                <a:cubicBezTo>
                  <a:pt x="81448" y="151536"/>
                  <a:pt x="86053" y="146931"/>
                  <a:pt x="86053" y="141251"/>
                </a:cubicBezTo>
                <a:lnTo>
                  <a:pt x="86053" y="86053"/>
                </a:lnTo>
                <a:lnTo>
                  <a:pt x="141251" y="86053"/>
                </a:lnTo>
                <a:cubicBezTo>
                  <a:pt x="146931" y="86053"/>
                  <a:pt x="151536" y="81448"/>
                  <a:pt x="151536" y="75768"/>
                </a:cubicBezTo>
                <a:cubicBezTo>
                  <a:pt x="151536" y="70088"/>
                  <a:pt x="146931" y="65483"/>
                  <a:pt x="141251" y="65483"/>
                </a:cubicBezTo>
                <a:close/>
              </a:path>
            </a:pathLst>
          </a:custGeom>
          <a:solidFill>
            <a:schemeClr val="bg1"/>
          </a:solidFill>
          <a:ln w="646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fr-FR" noProof="0"/>
          </a:p>
        </p:txBody>
      </p:sp>
      <p:sp>
        <p:nvSpPr>
          <p:cNvPr id="11" name="Graphisme 23">
            <a:extLst>
              <a:ext uri="{FF2B5EF4-FFF2-40B4-BE49-F238E27FC236}">
                <a16:creationId xmlns:a16="http://schemas.microsoft.com/office/drawing/2014/main" id="{54AB3A25-6605-4446-9E53-ACEECD25E27B}"/>
              </a:ext>
            </a:extLst>
          </p:cNvPr>
          <p:cNvSpPr/>
          <p:nvPr userDrawn="1"/>
        </p:nvSpPr>
        <p:spPr>
          <a:xfrm>
            <a:off x="11563141" y="590910"/>
            <a:ext cx="108625" cy="108625"/>
          </a:xfrm>
          <a:custGeom>
            <a:avLst/>
            <a:gdLst>
              <a:gd name="connsiteX0" fmla="*/ 54313 w 108625"/>
              <a:gd name="connsiteY0" fmla="*/ 16053 h 108625"/>
              <a:gd name="connsiteX1" fmla="*/ 92572 w 108625"/>
              <a:gd name="connsiteY1" fmla="*/ 54313 h 108625"/>
              <a:gd name="connsiteX2" fmla="*/ 54313 w 108625"/>
              <a:gd name="connsiteY2" fmla="*/ 92572 h 108625"/>
              <a:gd name="connsiteX3" fmla="*/ 16053 w 108625"/>
              <a:gd name="connsiteY3" fmla="*/ 54313 h 108625"/>
              <a:gd name="connsiteX4" fmla="*/ 54313 w 108625"/>
              <a:gd name="connsiteY4" fmla="*/ 16053 h 108625"/>
              <a:gd name="connsiteX5" fmla="*/ 54313 w 108625"/>
              <a:gd name="connsiteY5" fmla="*/ 0 h 108625"/>
              <a:gd name="connsiteX6" fmla="*/ 0 w 108625"/>
              <a:gd name="connsiteY6" fmla="*/ 54313 h 108625"/>
              <a:gd name="connsiteX7" fmla="*/ 54313 w 108625"/>
              <a:gd name="connsiteY7" fmla="*/ 108625 h 108625"/>
              <a:gd name="connsiteX8" fmla="*/ 108625 w 108625"/>
              <a:gd name="connsiteY8" fmla="*/ 54313 h 108625"/>
              <a:gd name="connsiteX9" fmla="*/ 54313 w 108625"/>
              <a:gd name="connsiteY9" fmla="*/ 0 h 108625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08625" h="108625">
                <a:moveTo>
                  <a:pt x="54313" y="16053"/>
                </a:moveTo>
                <a:cubicBezTo>
                  <a:pt x="75442" y="16053"/>
                  <a:pt x="92572" y="33182"/>
                  <a:pt x="92572" y="54313"/>
                </a:cubicBezTo>
                <a:cubicBezTo>
                  <a:pt x="92572" y="75442"/>
                  <a:pt x="75442" y="92572"/>
                  <a:pt x="54313" y="92572"/>
                </a:cubicBezTo>
                <a:cubicBezTo>
                  <a:pt x="33182" y="92572"/>
                  <a:pt x="16053" y="75442"/>
                  <a:pt x="16053" y="54313"/>
                </a:cubicBezTo>
                <a:cubicBezTo>
                  <a:pt x="16074" y="33191"/>
                  <a:pt x="33191" y="16074"/>
                  <a:pt x="54313" y="16053"/>
                </a:cubicBezTo>
                <a:moveTo>
                  <a:pt x="54313" y="0"/>
                </a:moveTo>
                <a:cubicBezTo>
                  <a:pt x="24317" y="0"/>
                  <a:pt x="0" y="24317"/>
                  <a:pt x="0" y="54313"/>
                </a:cubicBezTo>
                <a:cubicBezTo>
                  <a:pt x="0" y="84309"/>
                  <a:pt x="24317" y="108625"/>
                  <a:pt x="54313" y="108625"/>
                </a:cubicBezTo>
                <a:cubicBezTo>
                  <a:pt x="84309" y="108625"/>
                  <a:pt x="108625" y="84309"/>
                  <a:pt x="108625" y="54313"/>
                </a:cubicBezTo>
                <a:cubicBezTo>
                  <a:pt x="108625" y="24317"/>
                  <a:pt x="84309" y="0"/>
                  <a:pt x="54313" y="0"/>
                </a:cubicBezTo>
                <a:close/>
              </a:path>
            </a:pathLst>
          </a:custGeom>
          <a:solidFill>
            <a:schemeClr val="bg1"/>
          </a:solidFill>
          <a:ln w="516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22263523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eux contenus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E9257166-6921-4546-BA2C-99E464681F40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/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contenu 2">
            <a:extLst>
              <a:ext uri="{FF2B5EF4-FFF2-40B4-BE49-F238E27FC236}">
                <a16:creationId xmlns:a16="http://schemas.microsoft.com/office/drawing/2014/main" id="{695B9122-6371-4049-B57A-33DED7DA2F76}"/>
              </a:ext>
            </a:extLst>
          </p:cNvPr>
          <p:cNvSpPr>
            <a:spLocks noGrp="1"/>
          </p:cNvSpPr>
          <p:nvPr>
            <p:ph sz="half" idx="1" hasCustomPrompt="1"/>
          </p:nvPr>
        </p:nvSpPr>
        <p:spPr>
          <a:xfrm>
            <a:off x="1444752" y="1825625"/>
            <a:ext cx="4553712" cy="435133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BA14555D-0753-4312-A26B-2338813F9BB1}"/>
              </a:ext>
            </a:extLst>
          </p:cNvPr>
          <p:cNvSpPr>
            <a:spLocks noGrp="1"/>
          </p:cNvSpPr>
          <p:nvPr>
            <p:ph sz="half" idx="2" hasCustomPrompt="1"/>
          </p:nvPr>
        </p:nvSpPr>
        <p:spPr>
          <a:xfrm>
            <a:off x="6784848" y="1825625"/>
            <a:ext cx="4553712" cy="4351338"/>
          </a:xfrm>
        </p:spPr>
        <p:txBody>
          <a:bodyPr rtlCol="0">
            <a:normAutofit/>
          </a:bodyPr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cxnSp>
        <p:nvCxnSpPr>
          <p:cNvPr id="8" name="Connecteur droit 7">
            <a:extLst>
              <a:ext uri="{FF2B5EF4-FFF2-40B4-BE49-F238E27FC236}">
                <a16:creationId xmlns:a16="http://schemas.microsoft.com/office/drawing/2014/main" id="{3FB7E8F4-3FB3-45AB-A381-9093CA95AAEE}"/>
              </a:ext>
            </a:extLst>
          </p:cNvPr>
          <p:cNvCxnSpPr>
            <a:cxnSpLocks/>
          </p:cNvCxnSpPr>
          <p:nvPr/>
        </p:nvCxnSpPr>
        <p:spPr>
          <a:xfrm>
            <a:off x="715890" y="356812"/>
            <a:ext cx="0" cy="6492875"/>
          </a:xfrm>
          <a:prstGeom prst="line">
            <a:avLst/>
          </a:prstGeom>
          <a:ln w="25400" cap="sq">
            <a:gradFill flip="none" rotWithShape="1">
              <a:gsLst>
                <a:gs pos="0">
                  <a:schemeClr val="accent2"/>
                </a:gs>
                <a:gs pos="100000">
                  <a:schemeClr val="accent4"/>
                </a:gs>
              </a:gsLst>
              <a:lin ang="16200000" scaled="1"/>
              <a:tileRect/>
            </a:gradFill>
            <a:bevel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10" name="Graphisme 15">
            <a:extLst>
              <a:ext uri="{FF2B5EF4-FFF2-40B4-BE49-F238E27FC236}">
                <a16:creationId xmlns:a16="http://schemas.microsoft.com/office/drawing/2014/main" id="{D8685329-C6A1-4CB4-8AAE-150D0341F6A2}"/>
              </a:ext>
            </a:extLst>
          </p:cNvPr>
          <p:cNvSpPr/>
          <p:nvPr userDrawn="1"/>
        </p:nvSpPr>
        <p:spPr>
          <a:xfrm>
            <a:off x="10508317" y="492206"/>
            <a:ext cx="139039" cy="139039"/>
          </a:xfrm>
          <a:custGeom>
            <a:avLst/>
            <a:gdLst>
              <a:gd name="connsiteX0" fmla="*/ 129602 w 139039"/>
              <a:gd name="connsiteY0" fmla="*/ 60082 h 139039"/>
              <a:gd name="connsiteX1" fmla="*/ 78957 w 139039"/>
              <a:gd name="connsiteY1" fmla="*/ 60082 h 139039"/>
              <a:gd name="connsiteX2" fmla="*/ 78957 w 139039"/>
              <a:gd name="connsiteY2" fmla="*/ 9437 h 139039"/>
              <a:gd name="connsiteX3" fmla="*/ 69520 w 139039"/>
              <a:gd name="connsiteY3" fmla="*/ 0 h 139039"/>
              <a:gd name="connsiteX4" fmla="*/ 60082 w 139039"/>
              <a:gd name="connsiteY4" fmla="*/ 9437 h 139039"/>
              <a:gd name="connsiteX5" fmla="*/ 60082 w 139039"/>
              <a:gd name="connsiteY5" fmla="*/ 60082 h 139039"/>
              <a:gd name="connsiteX6" fmla="*/ 9437 w 139039"/>
              <a:gd name="connsiteY6" fmla="*/ 60082 h 139039"/>
              <a:gd name="connsiteX7" fmla="*/ 0 w 139039"/>
              <a:gd name="connsiteY7" fmla="*/ 69520 h 139039"/>
              <a:gd name="connsiteX8" fmla="*/ 9437 w 139039"/>
              <a:gd name="connsiteY8" fmla="*/ 78957 h 139039"/>
              <a:gd name="connsiteX9" fmla="*/ 60082 w 139039"/>
              <a:gd name="connsiteY9" fmla="*/ 78957 h 139039"/>
              <a:gd name="connsiteX10" fmla="*/ 60082 w 139039"/>
              <a:gd name="connsiteY10" fmla="*/ 129602 h 139039"/>
              <a:gd name="connsiteX11" fmla="*/ 69520 w 139039"/>
              <a:gd name="connsiteY11" fmla="*/ 139039 h 139039"/>
              <a:gd name="connsiteX12" fmla="*/ 78957 w 139039"/>
              <a:gd name="connsiteY12" fmla="*/ 129602 h 139039"/>
              <a:gd name="connsiteX13" fmla="*/ 78957 w 139039"/>
              <a:gd name="connsiteY13" fmla="*/ 78957 h 139039"/>
              <a:gd name="connsiteX14" fmla="*/ 129602 w 139039"/>
              <a:gd name="connsiteY14" fmla="*/ 78957 h 139039"/>
              <a:gd name="connsiteX15" fmla="*/ 139039 w 139039"/>
              <a:gd name="connsiteY15" fmla="*/ 69520 h 139039"/>
              <a:gd name="connsiteX16" fmla="*/ 129602 w 139039"/>
              <a:gd name="connsiteY16" fmla="*/ 60082 h 139039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  <a:cxn ang="0">
                <a:pos x="connsiteX10" y="connsiteY10"/>
              </a:cxn>
              <a:cxn ang="0">
                <a:pos x="connsiteX11" y="connsiteY11"/>
              </a:cxn>
              <a:cxn ang="0">
                <a:pos x="connsiteX12" y="connsiteY12"/>
              </a:cxn>
              <a:cxn ang="0">
                <a:pos x="connsiteX13" y="connsiteY13"/>
              </a:cxn>
              <a:cxn ang="0">
                <a:pos x="connsiteX14" y="connsiteY14"/>
              </a:cxn>
              <a:cxn ang="0">
                <a:pos x="connsiteX15" y="connsiteY15"/>
              </a:cxn>
              <a:cxn ang="0">
                <a:pos x="connsiteX16" y="connsiteY16"/>
              </a:cxn>
            </a:cxnLst>
            <a:rect l="l" t="t" r="r" b="b"/>
            <a:pathLst>
              <a:path w="139039" h="139039">
                <a:moveTo>
                  <a:pt x="129602" y="60082"/>
                </a:moveTo>
                <a:lnTo>
                  <a:pt x="78957" y="60082"/>
                </a:lnTo>
                <a:lnTo>
                  <a:pt x="78957" y="9437"/>
                </a:lnTo>
                <a:cubicBezTo>
                  <a:pt x="78957" y="4225"/>
                  <a:pt x="74731" y="0"/>
                  <a:pt x="69520" y="0"/>
                </a:cubicBezTo>
                <a:cubicBezTo>
                  <a:pt x="64308" y="0"/>
                  <a:pt x="60082" y="4225"/>
                  <a:pt x="60082" y="9437"/>
                </a:cubicBezTo>
                <a:lnTo>
                  <a:pt x="60082" y="60082"/>
                </a:lnTo>
                <a:lnTo>
                  <a:pt x="9437" y="60082"/>
                </a:lnTo>
                <a:cubicBezTo>
                  <a:pt x="4225" y="60082"/>
                  <a:pt x="0" y="64308"/>
                  <a:pt x="0" y="69520"/>
                </a:cubicBezTo>
                <a:cubicBezTo>
                  <a:pt x="0" y="74731"/>
                  <a:pt x="4225" y="78957"/>
                  <a:pt x="9437" y="78957"/>
                </a:cubicBezTo>
                <a:lnTo>
                  <a:pt x="60082" y="78957"/>
                </a:lnTo>
                <a:lnTo>
                  <a:pt x="60082" y="129602"/>
                </a:lnTo>
                <a:cubicBezTo>
                  <a:pt x="60082" y="134814"/>
                  <a:pt x="64308" y="139039"/>
                  <a:pt x="69520" y="139039"/>
                </a:cubicBezTo>
                <a:cubicBezTo>
                  <a:pt x="74731" y="139039"/>
                  <a:pt x="78957" y="134814"/>
                  <a:pt x="78957" y="129602"/>
                </a:cubicBezTo>
                <a:lnTo>
                  <a:pt x="78957" y="78957"/>
                </a:lnTo>
                <a:lnTo>
                  <a:pt x="129602" y="78957"/>
                </a:lnTo>
                <a:cubicBezTo>
                  <a:pt x="134814" y="78957"/>
                  <a:pt x="139039" y="74731"/>
                  <a:pt x="139039" y="69520"/>
                </a:cubicBezTo>
                <a:cubicBezTo>
                  <a:pt x="139039" y="64308"/>
                  <a:pt x="134814" y="60082"/>
                  <a:pt x="129602" y="60082"/>
                </a:cubicBezTo>
                <a:close/>
              </a:path>
            </a:pathLst>
          </a:custGeom>
          <a:solidFill>
            <a:schemeClr val="accent2"/>
          </a:solidFill>
          <a:ln w="603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fr-FR" noProof="0"/>
          </a:p>
        </p:txBody>
      </p:sp>
      <p:sp>
        <p:nvSpPr>
          <p:cNvPr id="12" name="Graphisme 16">
            <a:extLst>
              <a:ext uri="{FF2B5EF4-FFF2-40B4-BE49-F238E27FC236}">
                <a16:creationId xmlns:a16="http://schemas.microsoft.com/office/drawing/2014/main" id="{83CE1DAA-30A3-41AE-8AE1-A7EE5C48A6F3}"/>
              </a:ext>
            </a:extLst>
          </p:cNvPr>
          <p:cNvSpPr/>
          <p:nvPr userDrawn="1"/>
        </p:nvSpPr>
        <p:spPr>
          <a:xfrm>
            <a:off x="11477944" y="1055581"/>
            <a:ext cx="127714" cy="127714"/>
          </a:xfrm>
          <a:custGeom>
            <a:avLst/>
            <a:gdLst>
              <a:gd name="connsiteX0" fmla="*/ 63857 w 127714"/>
              <a:gd name="connsiteY0" fmla="*/ 18874 h 127714"/>
              <a:gd name="connsiteX1" fmla="*/ 108840 w 127714"/>
              <a:gd name="connsiteY1" fmla="*/ 63857 h 127714"/>
              <a:gd name="connsiteX2" fmla="*/ 63857 w 127714"/>
              <a:gd name="connsiteY2" fmla="*/ 108840 h 127714"/>
              <a:gd name="connsiteX3" fmla="*/ 18874 w 127714"/>
              <a:gd name="connsiteY3" fmla="*/ 63857 h 127714"/>
              <a:gd name="connsiteX4" fmla="*/ 63857 w 127714"/>
              <a:gd name="connsiteY4" fmla="*/ 18874 h 127714"/>
              <a:gd name="connsiteX5" fmla="*/ 63857 w 127714"/>
              <a:gd name="connsiteY5" fmla="*/ 0 h 127714"/>
              <a:gd name="connsiteX6" fmla="*/ 0 w 127714"/>
              <a:gd name="connsiteY6" fmla="*/ 63857 h 127714"/>
              <a:gd name="connsiteX7" fmla="*/ 63857 w 127714"/>
              <a:gd name="connsiteY7" fmla="*/ 127714 h 127714"/>
              <a:gd name="connsiteX8" fmla="*/ 127714 w 127714"/>
              <a:gd name="connsiteY8" fmla="*/ 63857 h 127714"/>
              <a:gd name="connsiteX9" fmla="*/ 63857 w 127714"/>
              <a:gd name="connsiteY9" fmla="*/ 0 h 127714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  <a:cxn ang="0">
                <a:pos x="connsiteX7" y="connsiteY7"/>
              </a:cxn>
              <a:cxn ang="0">
                <a:pos x="connsiteX8" y="connsiteY8"/>
              </a:cxn>
              <a:cxn ang="0">
                <a:pos x="connsiteX9" y="connsiteY9"/>
              </a:cxn>
            </a:cxnLst>
            <a:rect l="l" t="t" r="r" b="b"/>
            <a:pathLst>
              <a:path w="127714" h="127714">
                <a:moveTo>
                  <a:pt x="63857" y="18874"/>
                </a:moveTo>
                <a:cubicBezTo>
                  <a:pt x="88700" y="18874"/>
                  <a:pt x="108840" y="39014"/>
                  <a:pt x="108840" y="63857"/>
                </a:cubicBezTo>
                <a:cubicBezTo>
                  <a:pt x="108840" y="88700"/>
                  <a:pt x="88700" y="108840"/>
                  <a:pt x="63857" y="108840"/>
                </a:cubicBezTo>
                <a:cubicBezTo>
                  <a:pt x="39014" y="108840"/>
                  <a:pt x="18874" y="88700"/>
                  <a:pt x="18874" y="63857"/>
                </a:cubicBezTo>
                <a:cubicBezTo>
                  <a:pt x="18898" y="39024"/>
                  <a:pt x="39024" y="18898"/>
                  <a:pt x="63857" y="18874"/>
                </a:cubicBezTo>
                <a:moveTo>
                  <a:pt x="63857" y="0"/>
                </a:moveTo>
                <a:cubicBezTo>
                  <a:pt x="28590" y="0"/>
                  <a:pt x="0" y="28590"/>
                  <a:pt x="0" y="63857"/>
                </a:cubicBezTo>
                <a:cubicBezTo>
                  <a:pt x="0" y="99124"/>
                  <a:pt x="28590" y="127714"/>
                  <a:pt x="63857" y="127714"/>
                </a:cubicBezTo>
                <a:cubicBezTo>
                  <a:pt x="99124" y="127714"/>
                  <a:pt x="127714" y="99124"/>
                  <a:pt x="127714" y="63857"/>
                </a:cubicBezTo>
                <a:cubicBezTo>
                  <a:pt x="127714" y="28590"/>
                  <a:pt x="99124" y="0"/>
                  <a:pt x="63857" y="0"/>
                </a:cubicBezTo>
                <a:close/>
              </a:path>
            </a:pathLst>
          </a:custGeom>
          <a:solidFill>
            <a:schemeClr val="accent2"/>
          </a:solidFill>
          <a:ln w="610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fr-FR" noProof="0"/>
          </a:p>
        </p:txBody>
      </p:sp>
      <p:sp>
        <p:nvSpPr>
          <p:cNvPr id="14" name="Graphisme 14">
            <a:extLst>
              <a:ext uri="{FF2B5EF4-FFF2-40B4-BE49-F238E27FC236}">
                <a16:creationId xmlns:a16="http://schemas.microsoft.com/office/drawing/2014/main" id="{065162DD-7ACB-4F9C-90DD-24C743035892}"/>
              </a:ext>
            </a:extLst>
          </p:cNvPr>
          <p:cNvSpPr/>
          <p:nvPr userDrawn="1"/>
        </p:nvSpPr>
        <p:spPr>
          <a:xfrm>
            <a:off x="11241555" y="446637"/>
            <a:ext cx="91138" cy="91138"/>
          </a:xfrm>
          <a:custGeom>
            <a:avLst/>
            <a:gdLst>
              <a:gd name="connsiteX0" fmla="*/ 91138 w 91138"/>
              <a:gd name="connsiteY0" fmla="*/ 45569 h 91138"/>
              <a:gd name="connsiteX1" fmla="*/ 45569 w 91138"/>
              <a:gd name="connsiteY1" fmla="*/ 91138 h 91138"/>
              <a:gd name="connsiteX2" fmla="*/ 0 w 91138"/>
              <a:gd name="connsiteY2" fmla="*/ 45569 h 91138"/>
              <a:gd name="connsiteX3" fmla="*/ 45569 w 91138"/>
              <a:gd name="connsiteY3" fmla="*/ 0 h 91138"/>
              <a:gd name="connsiteX4" fmla="*/ 91138 w 91138"/>
              <a:gd name="connsiteY4" fmla="*/ 45569 h 91138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</a:cxnLst>
            <a:rect l="l" t="t" r="r" b="b"/>
            <a:pathLst>
              <a:path w="91138" h="91138">
                <a:moveTo>
                  <a:pt x="91138" y="45569"/>
                </a:moveTo>
                <a:cubicBezTo>
                  <a:pt x="91138" y="70736"/>
                  <a:pt x="70736" y="91138"/>
                  <a:pt x="45569" y="91138"/>
                </a:cubicBezTo>
                <a:cubicBezTo>
                  <a:pt x="20402" y="91138"/>
                  <a:pt x="0" y="70736"/>
                  <a:pt x="0" y="45569"/>
                </a:cubicBezTo>
                <a:cubicBezTo>
                  <a:pt x="0" y="20402"/>
                  <a:pt x="20402" y="0"/>
                  <a:pt x="45569" y="0"/>
                </a:cubicBezTo>
                <a:cubicBezTo>
                  <a:pt x="70736" y="0"/>
                  <a:pt x="91138" y="20402"/>
                  <a:pt x="91138" y="45569"/>
                </a:cubicBezTo>
                <a:close/>
              </a:path>
            </a:pathLst>
          </a:custGeom>
          <a:solidFill>
            <a:schemeClr val="accent2"/>
          </a:solidFill>
          <a:ln w="422" cap="flat">
            <a:noFill/>
            <a:prstDash val="solid"/>
            <a:miter/>
          </a:ln>
        </p:spPr>
        <p:txBody>
          <a:bodyPr rtlCol="0" anchor="ctr"/>
          <a:lstStyle/>
          <a:p>
            <a:pPr rtl="0"/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20528805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13" Type="http://schemas.openxmlformats.org/officeDocument/2006/relationships/slideLayout" Target="../slideLayouts/slideLayout13.xml"/><Relationship Id="rId18" Type="http://schemas.openxmlformats.org/officeDocument/2006/relationships/theme" Target="../theme/theme1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slideLayout" Target="../slideLayouts/slideLayout12.xml"/><Relationship Id="rId17" Type="http://schemas.openxmlformats.org/officeDocument/2006/relationships/slideLayout" Target="../slideLayouts/slideLayout17.xml"/><Relationship Id="rId2" Type="http://schemas.openxmlformats.org/officeDocument/2006/relationships/slideLayout" Target="../slideLayouts/slideLayout2.xml"/><Relationship Id="rId16" Type="http://schemas.openxmlformats.org/officeDocument/2006/relationships/slideLayout" Target="../slideLayouts/slideLayout16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5" Type="http://schemas.openxmlformats.org/officeDocument/2006/relationships/slideLayout" Target="../slideLayouts/slideLayout1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Relationship Id="rId14" Type="http://schemas.openxmlformats.org/officeDocument/2006/relationships/slideLayout" Target="../slideLayouts/slideLayout1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Espace réservé du titre 1">
            <a:extLst>
              <a:ext uri="{FF2B5EF4-FFF2-40B4-BE49-F238E27FC236}">
                <a16:creationId xmlns:a16="http://schemas.microsoft.com/office/drawing/2014/main" id="{0FDA4224-F4E4-47A4-ACF7-2317493908AE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pPr rtl="0"/>
            <a:r>
              <a:rPr lang="fr-FR" noProof="0"/>
              <a:t>Modifiez le style du titre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31679907-DC49-4B86-A34C-C97DBC26A938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 rtl="0"/>
            <a:r>
              <a:rPr lang="fr-FR" noProof="0"/>
              <a:t>Modifiez les styles du texte du masque</a:t>
            </a:r>
          </a:p>
          <a:p>
            <a:pPr lvl="1" rtl="0"/>
            <a:r>
              <a:rPr lang="fr-FR" noProof="0"/>
              <a:t>Deuxième niveau</a:t>
            </a:r>
          </a:p>
          <a:p>
            <a:pPr lvl="2" rtl="0"/>
            <a:r>
              <a:rPr lang="fr-FR" noProof="0"/>
              <a:t>Troisième niveau</a:t>
            </a:r>
          </a:p>
          <a:p>
            <a:pPr lvl="3" rtl="0"/>
            <a:r>
              <a:rPr lang="fr-FR" noProof="0"/>
              <a:t>Quatrième niveau</a:t>
            </a:r>
          </a:p>
          <a:p>
            <a:pPr lvl="4" rtl="0"/>
            <a:r>
              <a:rPr lang="fr-FR" noProof="0"/>
              <a:t>Cinquième niveau</a:t>
            </a:r>
          </a:p>
        </p:txBody>
      </p:sp>
      <p:sp>
        <p:nvSpPr>
          <p:cNvPr id="4" name="Espace réservé de la date 3">
            <a:extLst>
              <a:ext uri="{FF2B5EF4-FFF2-40B4-BE49-F238E27FC236}">
                <a16:creationId xmlns:a16="http://schemas.microsoft.com/office/drawing/2014/main" id="{25DBC8A0-34FC-4B6E-B42B-A721267D890E}"/>
              </a:ext>
            </a:extLst>
          </p:cNvPr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fr-FR" noProof="0"/>
              <a:t>03/09/20XX</a:t>
            </a:r>
          </a:p>
        </p:txBody>
      </p:sp>
      <p:sp>
        <p:nvSpPr>
          <p:cNvPr id="5" name="Espace réservé du pied de page 4">
            <a:extLst>
              <a:ext uri="{FF2B5EF4-FFF2-40B4-BE49-F238E27FC236}">
                <a16:creationId xmlns:a16="http://schemas.microsoft.com/office/drawing/2014/main" id="{609AC0B6-4CC4-4E41-8A4D-F62E17F28576}"/>
              </a:ext>
            </a:extLst>
          </p:cNvPr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r>
              <a:rPr lang="fr-FR" noProof="0"/>
              <a:t>Titre de la présentation</a:t>
            </a:r>
          </a:p>
        </p:txBody>
      </p:sp>
      <p:sp>
        <p:nvSpPr>
          <p:cNvPr id="6" name="Espace réservé du numéro de diapositive 5">
            <a:extLst>
              <a:ext uri="{FF2B5EF4-FFF2-40B4-BE49-F238E27FC236}">
                <a16:creationId xmlns:a16="http://schemas.microsoft.com/office/drawing/2014/main" id="{F6C0E9BD-90BD-46AE-8A0D-06796ADB760A}"/>
              </a:ext>
            </a:extLst>
          </p:cNvPr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 b="1" i="0" cap="all" spc="100" baseline="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pPr rtl="0"/>
            <a:fld id="{D8DA9DAA-006C-4F4B-980E-E3DF019B24E2}" type="slidenum">
              <a:rPr lang="fr-FR" noProof="0" smtClean="0"/>
              <a:t>‹N°›</a:t>
            </a:fld>
            <a:endParaRPr lang="fr-FR" noProof="0"/>
          </a:p>
        </p:txBody>
      </p:sp>
    </p:spTree>
    <p:extLst>
      <p:ext uri="{BB962C8B-B14F-4D97-AF65-F5344CB8AC3E}">
        <p14:creationId xmlns:p14="http://schemas.microsoft.com/office/powerpoint/2010/main" val="199971380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97" r:id="rId1"/>
    <p:sldLayoutId id="2147483708" r:id="rId2"/>
    <p:sldLayoutId id="2147483717" r:id="rId3"/>
    <p:sldLayoutId id="2147483710" r:id="rId4"/>
    <p:sldLayoutId id="2147483709" r:id="rId5"/>
    <p:sldLayoutId id="2147483698" r:id="rId6"/>
    <p:sldLayoutId id="2147483713" r:id="rId7"/>
    <p:sldLayoutId id="2147483712" r:id="rId8"/>
    <p:sldLayoutId id="2147483700" r:id="rId9"/>
    <p:sldLayoutId id="2147483701" r:id="rId10"/>
    <p:sldLayoutId id="2147483716" r:id="rId11"/>
    <p:sldLayoutId id="2147483714" r:id="rId12"/>
    <p:sldLayoutId id="2147483715" r:id="rId13"/>
    <p:sldLayoutId id="2147483702" r:id="rId14"/>
    <p:sldLayoutId id="2147483703" r:id="rId15"/>
    <p:sldLayoutId id="2147483704" r:id="rId16"/>
    <p:sldLayoutId id="2147483705" r:id="rId17"/>
  </p:sldLayoutIdLst>
  <p:hf hdr="0"/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2.xml"/></Relationships>
</file>

<file path=ppt/slides/_rels/slide10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0.xml"/><Relationship Id="rId1" Type="http://schemas.openxmlformats.org/officeDocument/2006/relationships/slideLayout" Target="../slideLayouts/slideLayout10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1.xml"/><Relationship Id="rId1" Type="http://schemas.openxmlformats.org/officeDocument/2006/relationships/slideLayout" Target="../slideLayouts/slideLayout10.xml"/></Relationships>
</file>

<file path=ppt/slides/_rels/slide1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2.xml"/><Relationship Id="rId1" Type="http://schemas.openxmlformats.org/officeDocument/2006/relationships/slideLayout" Target="../slideLayouts/slideLayout5.xml"/></Relationships>
</file>

<file path=ppt/slides/_rels/slide13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10.xml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1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3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5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0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10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5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10.xml"/></Relationships>
</file>

<file path=ppt/slides/_rels/slide8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8.xml"/><Relationship Id="rId1" Type="http://schemas.openxmlformats.org/officeDocument/2006/relationships/slideLayout" Target="../slideLayouts/slideLayout10.xml"/></Relationships>
</file>

<file path=ppt/slides/_rels/slide9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9.xml"/><Relationship Id="rId1" Type="http://schemas.openxmlformats.org/officeDocument/2006/relationships/slideLayout" Target="../slideLayouts/slideLayout10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3A9968B-2619-4F71-AB00-4C493E120805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s-CO" spc="400" dirty="0"/>
              <a:t>L</a:t>
            </a:r>
            <a:r>
              <a:rPr lang="fr-FR" spc="400" dirty="0"/>
              <a:t>angue française </a:t>
            </a:r>
            <a:br>
              <a:rPr lang="fr-FR" spc="400" dirty="0"/>
            </a:b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A5F14073-9F68-4B7E-A576-26899D58C7A9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r>
              <a:rPr lang="fr-FR" dirty="0"/>
              <a:t>Yoann LE FAOU</a:t>
            </a:r>
          </a:p>
        </p:txBody>
      </p:sp>
    </p:spTree>
    <p:extLst>
      <p:ext uri="{BB962C8B-B14F-4D97-AF65-F5344CB8AC3E}">
        <p14:creationId xmlns:p14="http://schemas.microsoft.com/office/powerpoint/2010/main" val="114769864"/>
      </p:ext>
    </p:extLst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ACDA59-55A0-4EA5-B3E4-646D1D3B4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fr-FR" sz="5400" dirty="0"/>
              <a:t>LA PHRASE COMPLEXE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14ABC42-7E22-4F59-A0B6-AD98B5CAE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7800" y="1488123"/>
            <a:ext cx="9718040" cy="823912"/>
          </a:xfrm>
        </p:spPr>
        <p:txBody>
          <a:bodyPr rtlCol="0">
            <a:normAutofit/>
          </a:bodyPr>
          <a:lstStyle/>
          <a:p>
            <a:pPr algn="ctr" rtl="0"/>
            <a:r>
              <a:rPr lang="es-CO" sz="2800" dirty="0">
                <a:solidFill>
                  <a:schemeClr val="accent6">
                    <a:lumMod val="75000"/>
                  </a:schemeClr>
                </a:solidFill>
              </a:rPr>
              <a:t>Les propositions subordonnées</a:t>
            </a:r>
            <a:endParaRPr lang="fr-FR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FE9CB6C-6FF8-4B8C-9B41-2DDD39B25D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37773" y="2487611"/>
            <a:ext cx="10515599" cy="4118671"/>
          </a:xfrm>
        </p:spPr>
        <p:txBody>
          <a:bodyPr rtlCol="0">
            <a:noAutofit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002060"/>
                </a:solidFill>
              </a:rPr>
              <a:t>CARACTERISTIQUES</a:t>
            </a:r>
            <a:endParaRPr lang="fr-FR" dirty="0"/>
          </a:p>
          <a:p>
            <a:pPr algn="just"/>
            <a:r>
              <a:rPr lang="fr-FR" dirty="0"/>
              <a:t>La subordination est une relation de dépendance entre une proposition dite </a:t>
            </a:r>
            <a:r>
              <a:rPr lang="fr-FR" i="1" dirty="0"/>
              <a:t>subordonnée </a:t>
            </a:r>
            <a:r>
              <a:rPr lang="fr-FR" dirty="0"/>
              <a:t>et une proposition dite </a:t>
            </a:r>
            <a:r>
              <a:rPr lang="fr-FR" i="1" dirty="0"/>
              <a:t>principale, </a:t>
            </a:r>
            <a:r>
              <a:rPr lang="fr-FR" dirty="0"/>
              <a:t>dans laquelle la subordonnée joue le rôle d’un constituant ; la subordonnée est enchâssée dans la principale. </a:t>
            </a:r>
          </a:p>
          <a:p>
            <a:r>
              <a:rPr lang="fr-FR" dirty="0"/>
              <a:t>La subordonnée est le plus souvent reliée à la principale par un </a:t>
            </a:r>
            <a:r>
              <a:rPr lang="fr-FR" b="1" dirty="0"/>
              <a:t>mot subordonnant :  - </a:t>
            </a:r>
            <a:r>
              <a:rPr lang="fr-FR" dirty="0"/>
              <a:t>un </a:t>
            </a:r>
            <a:r>
              <a:rPr lang="fr-FR" b="1" dirty="0"/>
              <a:t>pronom relatif (</a:t>
            </a:r>
            <a:r>
              <a:rPr lang="fr-FR" dirty="0"/>
              <a:t>qui, que, quoi, dont, où, etc.).</a:t>
            </a:r>
          </a:p>
          <a:p>
            <a:pPr marL="0" indent="0">
              <a:buNone/>
            </a:pPr>
            <a:r>
              <a:rPr lang="fr-FR" dirty="0"/>
              <a:t>   </a:t>
            </a:r>
            <a:r>
              <a:rPr lang="fr-FR" b="1" dirty="0"/>
              <a:t>-</a:t>
            </a:r>
            <a:r>
              <a:rPr lang="fr-FR" dirty="0"/>
              <a:t> une </a:t>
            </a:r>
            <a:r>
              <a:rPr lang="fr-FR" b="1" dirty="0"/>
              <a:t>conjonction de subordination  </a:t>
            </a:r>
            <a:r>
              <a:rPr lang="fr-FR" dirty="0"/>
              <a:t>(que, quand, lorsque, si, puisque, parce que, tandis que, etc.). </a:t>
            </a:r>
          </a:p>
          <a:p>
            <a:pPr marL="0" indent="0">
              <a:buNone/>
            </a:pPr>
            <a:r>
              <a:rPr lang="fr-FR" dirty="0"/>
              <a:t>Exemple :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                         Fanny attend </a:t>
            </a:r>
            <a:r>
              <a:rPr lang="fr-FR" b="1" dirty="0"/>
              <a:t>que </a:t>
            </a:r>
            <a:r>
              <a:rPr lang="fr-FR" b="1" dirty="0">
                <a:solidFill>
                  <a:schemeClr val="accent3">
                    <a:lumMod val="75000"/>
                  </a:schemeClr>
                </a:solidFill>
              </a:rPr>
              <a:t>Marius revienne. </a:t>
            </a:r>
            <a:endParaRPr lang="fr-FR" dirty="0">
              <a:solidFill>
                <a:schemeClr val="accent3">
                  <a:lumMod val="75000"/>
                </a:schemeClr>
              </a:solidFill>
            </a:endParaRPr>
          </a:p>
          <a:p>
            <a:pPr marL="0" indent="0">
              <a:buNone/>
            </a:pPr>
            <a:r>
              <a:rPr lang="fr-FR" b="1" i="1" dirty="0"/>
              <a:t>               </a:t>
            </a:r>
            <a:r>
              <a:rPr lang="fr-FR" sz="1800" b="1" i="1" dirty="0">
                <a:solidFill>
                  <a:srgbClr val="00B050"/>
                </a:solidFill>
              </a:rPr>
              <a:t>Proposition Principale       </a:t>
            </a:r>
            <a:r>
              <a:rPr lang="fr-FR" sz="1800" b="1" i="1" dirty="0">
                <a:solidFill>
                  <a:schemeClr val="accent3">
                    <a:lumMod val="75000"/>
                  </a:schemeClr>
                </a:solidFill>
              </a:rPr>
              <a:t>Proposition Subordonnée </a:t>
            </a:r>
            <a:endParaRPr lang="fr-FR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2616079845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ACDA59-55A0-4EA5-B3E4-646D1D3B4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fr-FR" sz="5400" dirty="0"/>
              <a:t> LA PHRASE COMPLEXE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14ABC42-7E22-4F59-A0B6-AD98B5CAE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7800" y="1488123"/>
            <a:ext cx="9718040" cy="823912"/>
          </a:xfrm>
        </p:spPr>
        <p:txBody>
          <a:bodyPr rtlCol="0">
            <a:normAutofit/>
          </a:bodyPr>
          <a:lstStyle/>
          <a:p>
            <a:pPr algn="ctr" rtl="0"/>
            <a:r>
              <a:rPr lang="es-CO" sz="2800" dirty="0">
                <a:solidFill>
                  <a:schemeClr val="accent6">
                    <a:lumMod val="75000"/>
                  </a:schemeClr>
                </a:solidFill>
              </a:rPr>
              <a:t>Les propositions subordonnées</a:t>
            </a:r>
            <a:endParaRPr lang="fr-FR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FE9CB6C-6FF8-4B8C-9B41-2DDD39B25D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217296" y="2716372"/>
            <a:ext cx="10138092" cy="3659188"/>
          </a:xfrm>
        </p:spPr>
        <p:txBody>
          <a:bodyPr rtlCol="0">
            <a:noAutofit/>
          </a:bodyPr>
          <a:lstStyle/>
          <a:p>
            <a:r>
              <a:rPr lang="fr-FR" b="1" dirty="0"/>
              <a:t>La proposition subordonnée </a:t>
            </a:r>
            <a:r>
              <a:rPr lang="fr-FR" dirty="0"/>
              <a:t>dépend de la proposition principale, elle ne peut pas fonctionner seule. Elle dépend toujours de la proposition principale qui porte le sens de la phrase. Exemple : J'ai retrouvé les clés </a:t>
            </a:r>
            <a:r>
              <a:rPr lang="fr-FR" u="sng" dirty="0"/>
              <a:t>que tu avais égarées</a:t>
            </a:r>
            <a:r>
              <a:rPr lang="fr-FR" dirty="0"/>
              <a:t>. </a:t>
            </a:r>
          </a:p>
          <a:p>
            <a:pPr marL="0" indent="0">
              <a:buNone/>
            </a:pPr>
            <a:endParaRPr lang="fr-FR" dirty="0"/>
          </a:p>
          <a:p>
            <a:r>
              <a:rPr lang="fr-FR" b="1" dirty="0"/>
              <a:t>La proposition principale </a:t>
            </a:r>
            <a:r>
              <a:rPr lang="fr-FR" dirty="0"/>
              <a:t>commande une proposition subordonnée qui complète le sens de cette principale. </a:t>
            </a:r>
          </a:p>
          <a:p>
            <a:pPr marL="0" indent="0">
              <a:buNone/>
            </a:pPr>
            <a:r>
              <a:rPr lang="fr-FR" dirty="0"/>
              <a:t>Exemples : </a:t>
            </a:r>
            <a:r>
              <a:rPr lang="fr-FR" u="sng" dirty="0"/>
              <a:t>Il va à la banque</a:t>
            </a:r>
            <a:r>
              <a:rPr lang="fr-FR" dirty="0"/>
              <a:t> pour ouvrir un compte. </a:t>
            </a:r>
          </a:p>
          <a:p>
            <a:pPr marL="0" indent="0">
              <a:buNone/>
            </a:pPr>
            <a:r>
              <a:rPr lang="fr-FR" u="sng" dirty="0"/>
              <a:t>Le joueur a été expulsé</a:t>
            </a:r>
            <a:r>
              <a:rPr lang="fr-FR" dirty="0"/>
              <a:t> parce qu'il avait contesté la décision de l'arbitre. </a:t>
            </a:r>
            <a:endParaRPr lang="fr-FR" dirty="0">
              <a:solidFill>
                <a:schemeClr val="accent3">
                  <a:lumMod val="75000"/>
                </a:schemeClr>
              </a:solidFill>
            </a:endParaRPr>
          </a:p>
        </p:txBody>
      </p:sp>
    </p:spTree>
    <p:extLst>
      <p:ext uri="{BB962C8B-B14F-4D97-AF65-F5344CB8AC3E}">
        <p14:creationId xmlns:p14="http://schemas.microsoft.com/office/powerpoint/2010/main" val="112037344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F2FB0B-15EC-453B-BC9B-69AD35DDCE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s-CO" dirty="0"/>
              <a:t>recapitulatif</a:t>
            </a:r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469146328"/>
      </p:ext>
    </p:extLst>
  </p:cSld>
  <p:clrMapOvr>
    <a:masterClrMapping/>
  </p:clrMapOvr>
</p:sld>
</file>

<file path=ppt/slides/slide1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2" name="Image 1">
            <a:extLst>
              <a:ext uri="{FF2B5EF4-FFF2-40B4-BE49-F238E27FC236}">
                <a16:creationId xmlns:a16="http://schemas.microsoft.com/office/drawing/2014/main" id="{D6B381FE-E9DC-4F85-9C9C-D5E16DA20C1D}"/>
              </a:ext>
            </a:extLst>
          </p:cNvPr>
          <p:cNvPicPr>
            <a:picLocks noChangeAspect="1"/>
          </p:cNvPicPr>
          <p:nvPr/>
        </p:nvPicPr>
        <p:blipFill rotWithShape="1">
          <a:blip r:embed="rId2"/>
          <a:srcRect l="4741" t="20689" r="24138" b="11264"/>
          <a:stretch/>
        </p:blipFill>
        <p:spPr>
          <a:xfrm>
            <a:off x="1975944" y="1095703"/>
            <a:ext cx="8671035" cy="4666593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1131546408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Titre 2">
            <a:extLst>
              <a:ext uri="{FF2B5EF4-FFF2-40B4-BE49-F238E27FC236}">
                <a16:creationId xmlns:a16="http://schemas.microsoft.com/office/drawing/2014/main" id="{1DDBBC93-70DF-4E4E-98E3-08124185AB18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3131312" y="383730"/>
            <a:ext cx="8222488" cy="2276856"/>
          </a:xfrm>
        </p:spPr>
        <p:txBody>
          <a:bodyPr rtlCol="0">
            <a:normAutofit fontScale="90000"/>
          </a:bodyPr>
          <a:lstStyle/>
          <a:p>
            <a:pPr rtl="0"/>
            <a:r>
              <a:rPr lang="es-CO" dirty="0" err="1"/>
              <a:t>Phrase</a:t>
            </a:r>
            <a:r>
              <a:rPr lang="es-CO" dirty="0"/>
              <a:t> simple/complexe </a:t>
            </a:r>
            <a:endParaRPr lang="fr-FR" dirty="0"/>
          </a:p>
        </p:txBody>
      </p:sp>
      <p:sp>
        <p:nvSpPr>
          <p:cNvPr id="4" name="Espace réservé du texte 3">
            <a:extLst>
              <a:ext uri="{FF2B5EF4-FFF2-40B4-BE49-F238E27FC236}">
                <a16:creationId xmlns:a16="http://schemas.microsoft.com/office/drawing/2014/main" id="{65DE74E9-AA78-46C1-845A-0B72FA8AF35E}"/>
              </a:ext>
            </a:extLst>
          </p:cNvPr>
          <p:cNvSpPr>
            <a:spLocks noGrp="1"/>
          </p:cNvSpPr>
          <p:nvPr>
            <p:ph type="body" sz="quarter" idx="13"/>
          </p:nvPr>
        </p:nvSpPr>
        <p:spPr/>
        <p:txBody>
          <a:bodyPr rtlCol="0"/>
          <a:lstStyle/>
          <a:p>
            <a:pPr algn="r" rtl="0"/>
            <a:r>
              <a:rPr lang="es-CO" dirty="0"/>
              <a:t>Propositions juxtaposées</a:t>
            </a:r>
          </a:p>
          <a:p>
            <a:pPr algn="r" rtl="0"/>
            <a:r>
              <a:rPr lang="es-CO" sz="1800" dirty="0">
                <a:solidFill>
                  <a:schemeClr val="bg1"/>
                </a:solidFill>
              </a:rPr>
              <a:t>Propositions co</a:t>
            </a:r>
            <a:r>
              <a:rPr lang="es-CO" dirty="0"/>
              <a:t>ordonnées </a:t>
            </a:r>
          </a:p>
          <a:p>
            <a:pPr algn="r" rtl="0"/>
            <a:r>
              <a:rPr lang="es-CO" sz="1800" dirty="0">
                <a:solidFill>
                  <a:schemeClr val="bg1"/>
                </a:solidFill>
              </a:rPr>
              <a:t>Propositions subordonnées</a:t>
            </a:r>
            <a:endParaRPr lang="fr-FR" sz="1800" dirty="0">
              <a:solidFill>
                <a:schemeClr val="bg1"/>
              </a:solidFill>
            </a:endParaRPr>
          </a:p>
        </p:txBody>
      </p:sp>
      <p:pic>
        <p:nvPicPr>
          <p:cNvPr id="6" name="Espace réservé d’image 5" descr="coucher de soleil sur des montagnes">
            <a:extLst>
              <a:ext uri="{FF2B5EF4-FFF2-40B4-BE49-F238E27FC236}">
                <a16:creationId xmlns:a16="http://schemas.microsoft.com/office/drawing/2014/main" id="{4642631A-6ABE-41EA-A308-9CF1230F1421}"/>
              </a:ext>
            </a:extLst>
          </p:cNvPr>
          <p:cNvPicPr>
            <a:picLocks noGrp="1" noChangeAspect="1"/>
          </p:cNvPicPr>
          <p:nvPr>
            <p:ph type="pic" sz="quarter" idx="14"/>
          </p:nvPr>
        </p:nvPicPr>
        <p:blipFill rotWithShape="1">
          <a:blip r:embed="rId3"/>
          <a:srcRect/>
          <a:stretch/>
        </p:blipFill>
        <p:spPr/>
      </p:pic>
      <p:sp>
        <p:nvSpPr>
          <p:cNvPr id="7" name="Espace réservé de la date 6">
            <a:extLst>
              <a:ext uri="{FF2B5EF4-FFF2-40B4-BE49-F238E27FC236}">
                <a16:creationId xmlns:a16="http://schemas.microsoft.com/office/drawing/2014/main" id="{05C25F72-F9A7-42F9-9720-0801ED77D4D1}"/>
              </a:ext>
            </a:extLst>
          </p:cNvPr>
          <p:cNvSpPr>
            <a:spLocks noGrp="1"/>
          </p:cNvSpPr>
          <p:nvPr>
            <p:ph type="dt" sz="half" idx="10"/>
          </p:nvPr>
        </p:nvSpPr>
        <p:spPr/>
        <p:txBody>
          <a:bodyPr rtlCol="0"/>
          <a:lstStyle/>
          <a:p>
            <a:pPr rtl="0"/>
            <a:r>
              <a:rPr lang="fr-FR"/>
              <a:t>03/09/20XX</a:t>
            </a:r>
          </a:p>
        </p:txBody>
      </p:sp>
      <p:sp>
        <p:nvSpPr>
          <p:cNvPr id="8" name="Espace réservé du pied de page 7">
            <a:extLst>
              <a:ext uri="{FF2B5EF4-FFF2-40B4-BE49-F238E27FC236}">
                <a16:creationId xmlns:a16="http://schemas.microsoft.com/office/drawing/2014/main" id="{AEEDFC2F-FF0A-4EC9-A0BB-0AA2B1E6BA4A}"/>
              </a:ext>
            </a:extLst>
          </p:cNvPr>
          <p:cNvSpPr>
            <a:spLocks noGrp="1"/>
          </p:cNvSpPr>
          <p:nvPr>
            <p:ph type="ftr" sz="quarter" idx="11"/>
          </p:nvPr>
        </p:nvSpPr>
        <p:spPr/>
        <p:txBody>
          <a:bodyPr rtlCol="0"/>
          <a:lstStyle/>
          <a:p>
            <a:pPr rtl="0"/>
            <a:r>
              <a:rPr lang="fr-FR"/>
              <a:t>Titre de la présentation</a:t>
            </a:r>
          </a:p>
        </p:txBody>
      </p:sp>
      <p:sp>
        <p:nvSpPr>
          <p:cNvPr id="9" name="Espace réservé du numéro de diapositive 8">
            <a:extLst>
              <a:ext uri="{FF2B5EF4-FFF2-40B4-BE49-F238E27FC236}">
                <a16:creationId xmlns:a16="http://schemas.microsoft.com/office/drawing/2014/main" id="{6DCF8D89-56D9-4E2B-9838-07DFB6E9D2BB}"/>
              </a:ext>
            </a:extLst>
          </p:cNvPr>
          <p:cNvSpPr>
            <a:spLocks noGrp="1"/>
          </p:cNvSpPr>
          <p:nvPr>
            <p:ph type="sldNum" sz="quarter" idx="12"/>
          </p:nvPr>
        </p:nvSpPr>
        <p:spPr/>
        <p:txBody>
          <a:bodyPr rtlCol="0"/>
          <a:lstStyle/>
          <a:p>
            <a:pPr rtl="0"/>
            <a:fld id="{D8DA9DAA-006C-4F4B-980E-E3DF019B24E2}" type="slidenum">
              <a:rPr lang="fr-FR" smtClean="0"/>
              <a:pPr/>
              <a:t>2</a:t>
            </a:fld>
            <a:endParaRPr lang="fr-FR"/>
          </a:p>
        </p:txBody>
      </p:sp>
    </p:spTree>
    <p:extLst>
      <p:ext uri="{BB962C8B-B14F-4D97-AF65-F5344CB8AC3E}">
        <p14:creationId xmlns:p14="http://schemas.microsoft.com/office/powerpoint/2010/main" val="16135980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F2FB0B-15EC-453B-BC9B-69AD35DDCE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s-CO" dirty="0" err="1"/>
              <a:t>Phrase</a:t>
            </a:r>
            <a:r>
              <a:rPr lang="es-CO" dirty="0"/>
              <a:t> simple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5408798-0DB3-46BF-880E-7BB904D700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2227882511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ACDA59-55A0-4EA5-B3E4-646D1D3B4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fr-FR" sz="5400" dirty="0"/>
              <a:t>LA PHRASE SIMPLE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14ABC42-7E22-4F59-A0B6-AD98B5CAE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7800" y="1488123"/>
            <a:ext cx="9718040" cy="823912"/>
          </a:xfrm>
        </p:spPr>
        <p:txBody>
          <a:bodyPr rtlCol="0">
            <a:normAutofit/>
          </a:bodyPr>
          <a:lstStyle/>
          <a:p>
            <a:pPr algn="ctr" rtl="0"/>
            <a:r>
              <a:rPr lang="fr-FR" sz="2800" b="0" i="0" u="none" strike="noStrike" baseline="0" dirty="0">
                <a:solidFill>
                  <a:srgbClr val="000000"/>
                </a:solidFill>
              </a:rPr>
              <a:t>Erik est sérieux. </a:t>
            </a:r>
            <a:endParaRPr lang="fr-FR" sz="2800" b="0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FE9CB6C-6FF8-4B8C-9B41-2DDD39B25D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3188" y="2990215"/>
            <a:ext cx="9982200" cy="2882265"/>
          </a:xfrm>
        </p:spPr>
        <p:txBody>
          <a:bodyPr rtlCol="0">
            <a:noAutofit/>
          </a:bodyPr>
          <a:lstStyle/>
          <a:p>
            <a:pPr marL="0" indent="0" rtl="0">
              <a:buNone/>
            </a:pPr>
            <a:r>
              <a:rPr lang="fr-FR" sz="2400" b="1" dirty="0">
                <a:solidFill>
                  <a:srgbClr val="002060"/>
                </a:solidFill>
              </a:rPr>
              <a:t>CARACTERISTIQUES </a:t>
            </a:r>
          </a:p>
          <a:p>
            <a:r>
              <a:rPr lang="fr-FR" sz="2400" b="1" i="0" u="none" strike="noStrike" baseline="0" dirty="0">
                <a:solidFill>
                  <a:srgbClr val="212121"/>
                </a:solidFill>
                <a:latin typeface="Calibri" panose="020F0502020204030204" pitchFamily="34" charset="0"/>
              </a:rPr>
              <a:t>Une phrase simple s'organise autour d'un seul verbe conjugué. </a:t>
            </a:r>
          </a:p>
          <a:p>
            <a:r>
              <a:rPr lang="fr-F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C’est une </a:t>
            </a:r>
            <a:r>
              <a:rPr lang="fr-FR" sz="2400" b="1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proposition indépendante </a:t>
            </a:r>
            <a:r>
              <a:rPr lang="fr-FR" sz="240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car </a:t>
            </a:r>
            <a:r>
              <a:rPr lang="fr-FR" sz="2400" b="0" i="0" u="none" strike="noStrike" baseline="0" dirty="0">
                <a:solidFill>
                  <a:srgbClr val="000000"/>
                </a:solidFill>
                <a:latin typeface="Calibri" panose="020F0502020204030204" pitchFamily="34" charset="0"/>
              </a:rPr>
              <a:t>elle ne dépend d'aucune autre proposition (ou phrase) et aucune autre proposition ne dépend d'elle. </a:t>
            </a:r>
          </a:p>
        </p:txBody>
      </p:sp>
    </p:spTree>
    <p:extLst>
      <p:ext uri="{BB962C8B-B14F-4D97-AF65-F5344CB8AC3E}">
        <p14:creationId xmlns:p14="http://schemas.microsoft.com/office/powerpoint/2010/main" val="3124766000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ACDA59-55A0-4EA5-B3E4-646D1D3B4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fr-FR" sz="5400" dirty="0"/>
              <a:t>LA PHRASE SIMPLE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14ABC42-7E22-4F59-A0B6-AD98B5CAE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7800" y="1488123"/>
            <a:ext cx="9718040" cy="823912"/>
          </a:xfrm>
        </p:spPr>
        <p:txBody>
          <a:bodyPr rtlCol="0">
            <a:normAutofit/>
          </a:bodyPr>
          <a:lstStyle/>
          <a:p>
            <a:pPr algn="ctr" rtl="0"/>
            <a:r>
              <a:rPr lang="fr-FR" b="0" i="0" u="none" strike="noStrike" baseline="0" dirty="0">
                <a:solidFill>
                  <a:srgbClr val="000000"/>
                </a:solidFill>
              </a:rPr>
              <a:t> </a:t>
            </a:r>
            <a:endParaRPr lang="fr-FR" b="0" dirty="0"/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FE9CB6C-6FF8-4B8C-9B41-2DDD39B25D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47800" y="2505075"/>
            <a:ext cx="9982200" cy="3684588"/>
          </a:xfrm>
        </p:spPr>
        <p:txBody>
          <a:bodyPr rtlCol="0">
            <a:normAutofit/>
          </a:bodyPr>
          <a:lstStyle/>
          <a:p>
            <a:pPr marL="0" indent="0">
              <a:buNone/>
            </a:pPr>
            <a:endParaRPr lang="fr-FR" sz="1800" dirty="0"/>
          </a:p>
          <a:p>
            <a:pPr marL="0" indent="0" rtl="0">
              <a:buNone/>
            </a:pPr>
            <a:endParaRPr lang="fr-FR" sz="18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  <p:graphicFrame>
        <p:nvGraphicFramePr>
          <p:cNvPr id="5" name="Tableau 5">
            <a:extLst>
              <a:ext uri="{FF2B5EF4-FFF2-40B4-BE49-F238E27FC236}">
                <a16:creationId xmlns:a16="http://schemas.microsoft.com/office/drawing/2014/main" id="{27992552-FE24-770D-64FE-8031F7A02A56}"/>
              </a:ext>
            </a:extLst>
          </p:cNvPr>
          <p:cNvGraphicFramePr>
            <a:graphicFrameLocks noGrp="1"/>
          </p:cNvGraphicFramePr>
          <p:nvPr>
            <p:extLst>
              <p:ext uri="{D42A27DB-BD31-4B8C-83A1-F6EECF244321}">
                <p14:modId xmlns:p14="http://schemas.microsoft.com/office/powerpoint/2010/main" val="2421065649"/>
              </p:ext>
            </p:extLst>
          </p:nvPr>
        </p:nvGraphicFramePr>
        <p:xfrm>
          <a:off x="1747520" y="2384266"/>
          <a:ext cx="9418320" cy="1310640"/>
        </p:xfrm>
        <a:graphic>
          <a:graphicData uri="http://schemas.openxmlformats.org/drawingml/2006/table">
            <a:tbl>
              <a:tblPr firstRow="1" bandRow="1">
                <a:tableStyleId>{5C22544A-7EE6-4342-B048-85BDC9FD1C3A}</a:tableStyleId>
              </a:tblPr>
              <a:tblGrid>
                <a:gridCol w="3139440">
                  <a:extLst>
                    <a:ext uri="{9D8B030D-6E8A-4147-A177-3AD203B41FA5}">
                      <a16:colId xmlns:a16="http://schemas.microsoft.com/office/drawing/2014/main" val="664497665"/>
                    </a:ext>
                  </a:extLst>
                </a:gridCol>
                <a:gridCol w="3139440">
                  <a:extLst>
                    <a:ext uri="{9D8B030D-6E8A-4147-A177-3AD203B41FA5}">
                      <a16:colId xmlns:a16="http://schemas.microsoft.com/office/drawing/2014/main" val="1376129833"/>
                    </a:ext>
                  </a:extLst>
                </a:gridCol>
                <a:gridCol w="3139440">
                  <a:extLst>
                    <a:ext uri="{9D8B030D-6E8A-4147-A177-3AD203B41FA5}">
                      <a16:colId xmlns:a16="http://schemas.microsoft.com/office/drawing/2014/main" val="2746013299"/>
                    </a:ext>
                  </a:extLst>
                </a:gridCol>
              </a:tblGrid>
              <a:tr h="370840">
                <a:tc>
                  <a:txBody>
                    <a:bodyPr/>
                    <a:lstStyle/>
                    <a:p>
                      <a:pPr algn="ctr"/>
                      <a:r>
                        <a:rPr lang="fr-FR" sz="2800" b="1" i="0" u="none" strike="noStrik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Le soleil </a:t>
                      </a:r>
                      <a:endParaRPr lang="fr-F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r>
                        <a:rPr lang="fr-FR" sz="2800" b="1" i="0" u="none" strike="noStrik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disparaît </a:t>
                      </a:r>
                      <a:endParaRPr lang="fr-FR" sz="2800" b="1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marL="0" marR="0" lvl="0" indent="0" algn="ctr" defTabSz="914400" rtl="0" eaLnBrk="1" fontAlgn="auto" latinLnBrk="0" hangingPunct="1">
                        <a:lnSpc>
                          <a:spcPct val="100000"/>
                        </a:lnSpc>
                        <a:spcBef>
                          <a:spcPts val="0"/>
                        </a:spcBef>
                        <a:spcAft>
                          <a:spcPts val="0"/>
                        </a:spcAft>
                        <a:buClrTx/>
                        <a:buSzTx/>
                        <a:buFontTx/>
                        <a:buNone/>
                        <a:tabLst/>
                        <a:defRPr/>
                      </a:pPr>
                      <a:r>
                        <a:rPr lang="fr-FR" sz="2800" b="1" i="0" u="none" strike="noStrike" baseline="0" dirty="0">
                          <a:solidFill>
                            <a:srgbClr val="000000"/>
                          </a:solidFill>
                          <a:latin typeface="Calibri" panose="020F0502020204030204" pitchFamily="34" charset="0"/>
                        </a:rPr>
                        <a:t>derrière les nuages. </a:t>
                      </a:r>
                    </a:p>
                    <a:p>
                      <a:pPr algn="ctr"/>
                      <a:endParaRPr lang="fr-FR" sz="2800" b="1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319268389"/>
                  </a:ext>
                </a:extLst>
              </a:tr>
              <a:tr h="0"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tc>
                  <a:txBody>
                    <a:bodyPr/>
                    <a:lstStyle/>
                    <a:p>
                      <a:pPr algn="ctr"/>
                      <a:endParaRPr lang="fr-FR" dirty="0"/>
                    </a:p>
                  </a:txBody>
                  <a:tcPr/>
                </a:tc>
                <a:extLst>
                  <a:ext uri="{0D108BD9-81ED-4DB2-BD59-A6C34878D82A}">
                    <a16:rowId xmlns:a16="http://schemas.microsoft.com/office/drawing/2014/main" val="2971606076"/>
                  </a:ext>
                </a:extLst>
              </a:tr>
            </a:tbl>
          </a:graphicData>
        </a:graphic>
      </p:graphicFrame>
    </p:spTree>
    <p:extLst>
      <p:ext uri="{BB962C8B-B14F-4D97-AF65-F5344CB8AC3E}">
        <p14:creationId xmlns:p14="http://schemas.microsoft.com/office/powerpoint/2010/main" val="341787595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5F2FB0B-15EC-453B-BC9B-69AD35DDCEA3}"/>
              </a:ext>
            </a:extLst>
          </p:cNvPr>
          <p:cNvSpPr>
            <a:spLocks noGrp="1"/>
          </p:cNvSpPr>
          <p:nvPr>
            <p:ph type="ctrTitle"/>
          </p:nvPr>
        </p:nvSpPr>
        <p:spPr/>
        <p:txBody>
          <a:bodyPr rtlCol="0"/>
          <a:lstStyle/>
          <a:p>
            <a:pPr rtl="0"/>
            <a:r>
              <a:rPr lang="es-CO" dirty="0" err="1"/>
              <a:t>Phrase</a:t>
            </a:r>
            <a:r>
              <a:rPr lang="es-CO" dirty="0"/>
              <a:t> complexe</a:t>
            </a:r>
            <a:endParaRPr lang="fr-FR" dirty="0"/>
          </a:p>
        </p:txBody>
      </p:sp>
      <p:sp>
        <p:nvSpPr>
          <p:cNvPr id="3" name="Sous-titre 2">
            <a:extLst>
              <a:ext uri="{FF2B5EF4-FFF2-40B4-BE49-F238E27FC236}">
                <a16:creationId xmlns:a16="http://schemas.microsoft.com/office/drawing/2014/main" id="{05408798-0DB3-46BF-880E-7BB904D700F6}"/>
              </a:ext>
            </a:extLst>
          </p:cNvPr>
          <p:cNvSpPr>
            <a:spLocks noGrp="1"/>
          </p:cNvSpPr>
          <p:nvPr>
            <p:ph type="subTitle" idx="1"/>
          </p:nvPr>
        </p:nvSpPr>
        <p:spPr/>
        <p:txBody>
          <a:bodyPr rtlCol="0"/>
          <a:lstStyle/>
          <a:p>
            <a:pPr rtl="0"/>
            <a:endParaRPr lang="fr-FR" dirty="0"/>
          </a:p>
        </p:txBody>
      </p:sp>
    </p:spTree>
    <p:extLst>
      <p:ext uri="{BB962C8B-B14F-4D97-AF65-F5344CB8AC3E}">
        <p14:creationId xmlns:p14="http://schemas.microsoft.com/office/powerpoint/2010/main" val="1101744575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ACDA59-55A0-4EA5-B3E4-646D1D3B4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fr-FR" sz="5400" dirty="0"/>
              <a:t>LA PHRASE COMPLEXE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14ABC42-7E22-4F59-A0B6-AD98B5CAE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505268" y="1690688"/>
            <a:ext cx="9718040" cy="823912"/>
          </a:xfrm>
        </p:spPr>
        <p:txBody>
          <a:bodyPr rtlCol="0">
            <a:normAutofit lnSpcReduction="10000"/>
          </a:bodyPr>
          <a:lstStyle/>
          <a:p>
            <a:pPr algn="ctr" rtl="0"/>
            <a:r>
              <a:rPr lang="es-CO" sz="2800" dirty="0">
                <a:solidFill>
                  <a:schemeClr val="accent6">
                    <a:lumMod val="75000"/>
                  </a:schemeClr>
                </a:solidFill>
              </a:rPr>
              <a:t>Il en existe 3 types : les propositions juxtaposées, coordonnées et subordonnées. </a:t>
            </a:r>
            <a:endParaRPr lang="fr-FR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FE9CB6C-6FF8-4B8C-9B41-2DDD39B25D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373188" y="2805280"/>
            <a:ext cx="9982200" cy="2882265"/>
          </a:xfrm>
        </p:spPr>
        <p:txBody>
          <a:bodyPr rtlCol="0">
            <a:noAutofit/>
          </a:bodyPr>
          <a:lstStyle/>
          <a:p>
            <a:pPr marL="457200" indent="-457200">
              <a:buAutoNum type="arabicPeriod"/>
            </a:pPr>
            <a:r>
              <a:rPr lang="fr-FR" b="1" dirty="0"/>
              <a:t>La servante de Monsieur était sourde ; elle ne risquait pas d'écouter les plans. </a:t>
            </a:r>
          </a:p>
          <a:p>
            <a:pPr marL="457200" indent="-457200">
              <a:buAutoNum type="arabicPeriod"/>
            </a:pPr>
            <a:endParaRPr lang="fr-FR" b="1" dirty="0"/>
          </a:p>
          <a:p>
            <a:pPr marL="457200" indent="-457200">
              <a:buAutoNum type="arabicPeriod"/>
            </a:pPr>
            <a:r>
              <a:rPr lang="fr-FR" b="1" dirty="0"/>
              <a:t>Le Monsieur vivait seul car il ne s'était jamais marié. </a:t>
            </a:r>
          </a:p>
          <a:p>
            <a:pPr marL="457200" indent="-457200">
              <a:buAutoNum type="arabicPeriod"/>
            </a:pPr>
            <a:endParaRPr lang="fr-FR" b="1" dirty="0"/>
          </a:p>
          <a:p>
            <a:pPr marL="457200" indent="-457200">
              <a:buAutoNum type="arabicPeriod"/>
            </a:pPr>
            <a:r>
              <a:rPr lang="fr-FR" b="1" dirty="0"/>
              <a:t>Fanny attend que Marius revienne. </a:t>
            </a:r>
            <a:endParaRPr lang="fr-FR" sz="2400" b="0" i="0" u="none" strike="noStrike" baseline="0" dirty="0">
              <a:solidFill>
                <a:srgbClr val="000000"/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053924743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ACDA59-55A0-4EA5-B3E4-646D1D3B4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fr-FR" sz="5400" dirty="0"/>
              <a:t>LA PHRASE COMPLEXE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14ABC42-7E22-4F59-A0B6-AD98B5CAE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69834" y="1278732"/>
            <a:ext cx="9718040" cy="823912"/>
          </a:xfrm>
        </p:spPr>
        <p:txBody>
          <a:bodyPr rtlCol="0">
            <a:normAutofit/>
          </a:bodyPr>
          <a:lstStyle/>
          <a:p>
            <a:pPr algn="ctr" rtl="0"/>
            <a:r>
              <a:rPr lang="es-CO" sz="2800" dirty="0">
                <a:solidFill>
                  <a:schemeClr val="accent6">
                    <a:lumMod val="75000"/>
                  </a:schemeClr>
                </a:solidFill>
              </a:rPr>
              <a:t>Les propositions juxtaposées</a:t>
            </a:r>
            <a:endParaRPr lang="fr-FR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FE9CB6C-6FF8-4B8C-9B41-2DDD39B25D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1469834" y="2259017"/>
            <a:ext cx="10381810" cy="2882265"/>
          </a:xfrm>
        </p:spPr>
        <p:txBody>
          <a:bodyPr rtlCol="0">
            <a:noAutofit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002060"/>
                </a:solidFill>
              </a:rPr>
              <a:t>CARACTERISTIQUES</a:t>
            </a:r>
          </a:p>
          <a:p>
            <a:r>
              <a:rPr lang="fr-FR" b="1" dirty="0">
                <a:solidFill>
                  <a:srgbClr val="002060"/>
                </a:solidFill>
              </a:rPr>
              <a:t>La juxtaposition </a:t>
            </a:r>
            <a:r>
              <a:rPr lang="fr-FR" dirty="0">
                <a:solidFill>
                  <a:srgbClr val="002060"/>
                </a:solidFill>
              </a:rPr>
              <a:t>associe deux ou plusieurs propositions sans terme de relation : elles sont autonomes et n’ont aucun rapport de dépendance entre elles. </a:t>
            </a:r>
          </a:p>
          <a:p>
            <a:pPr marL="0" indent="0">
              <a:buNone/>
            </a:pPr>
            <a:r>
              <a:rPr lang="fr-FR" dirty="0">
                <a:solidFill>
                  <a:srgbClr val="002060"/>
                </a:solidFill>
              </a:rPr>
              <a:t>-&gt; Si on supprime une des propositions, la phrase reste correcte. </a:t>
            </a:r>
            <a:endParaRPr lang="fr-FR" dirty="0"/>
          </a:p>
          <a:p>
            <a:r>
              <a:rPr lang="fr-FR" dirty="0"/>
              <a:t>La démarcation entre les propositions juxtaposées est marquée par un signe de ponctuation : une </a:t>
            </a:r>
            <a:r>
              <a:rPr lang="fr-FR" b="1" dirty="0"/>
              <a:t>virgule</a:t>
            </a:r>
            <a:r>
              <a:rPr lang="fr-FR" dirty="0"/>
              <a:t>, un </a:t>
            </a:r>
            <a:r>
              <a:rPr lang="fr-FR" b="1" dirty="0"/>
              <a:t>point-virgule </a:t>
            </a:r>
            <a:r>
              <a:rPr lang="fr-FR" dirty="0"/>
              <a:t>ou les</a:t>
            </a:r>
            <a:r>
              <a:rPr lang="fr-FR" b="1" dirty="0"/>
              <a:t> deux points</a:t>
            </a:r>
            <a:r>
              <a:rPr lang="fr-FR" dirty="0"/>
              <a:t>. </a:t>
            </a:r>
          </a:p>
          <a:p>
            <a:pPr marL="0" indent="0">
              <a:buNone/>
            </a:pPr>
            <a:br>
              <a:rPr lang="fr-FR" dirty="0"/>
            </a:br>
            <a:r>
              <a:rPr lang="fr-FR" dirty="0"/>
              <a:t>Exemple :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00B050"/>
                </a:solidFill>
              </a:rPr>
              <a:t>La servante de Monsieur était sourde </a:t>
            </a:r>
            <a:r>
              <a:rPr lang="fr-FR" b="1" dirty="0"/>
              <a:t>; </a:t>
            </a:r>
            <a:r>
              <a:rPr lang="fr-FR" b="1" dirty="0">
                <a:solidFill>
                  <a:schemeClr val="accent5">
                    <a:lumMod val="75000"/>
                  </a:schemeClr>
                </a:solidFill>
              </a:rPr>
              <a:t>elle ne risquait pas d'écouter les plans.    </a:t>
            </a:r>
            <a:r>
              <a:rPr lang="fr-FR" b="1" dirty="0"/>
              <a:t>	</a:t>
            </a:r>
            <a:r>
              <a:rPr lang="fr-FR" b="1" i="1" dirty="0">
                <a:solidFill>
                  <a:srgbClr val="00B050"/>
                </a:solidFill>
              </a:rPr>
              <a:t>Proposition Principale                                    </a:t>
            </a:r>
            <a:r>
              <a:rPr lang="fr-FR" b="1" i="1" dirty="0">
                <a:solidFill>
                  <a:schemeClr val="accent5">
                    <a:lumMod val="75000"/>
                  </a:schemeClr>
                </a:solidFill>
              </a:rPr>
              <a:t>Proposition Juxtaposée </a:t>
            </a:r>
            <a:endParaRPr lang="fr-FR" sz="2400" b="0" i="0" u="none" strike="noStrike" baseline="0" dirty="0">
              <a:solidFill>
                <a:schemeClr val="accent5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1667744814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re 1">
            <a:extLst>
              <a:ext uri="{FF2B5EF4-FFF2-40B4-BE49-F238E27FC236}">
                <a16:creationId xmlns:a16="http://schemas.microsoft.com/office/drawing/2014/main" id="{CFACDA59-55A0-4EA5-B3E4-646D1D3B4CEB}"/>
              </a:ext>
            </a:extLst>
          </p:cNvPr>
          <p:cNvSpPr>
            <a:spLocks noGrp="1"/>
          </p:cNvSpPr>
          <p:nvPr>
            <p:ph type="title"/>
          </p:nvPr>
        </p:nvSpPr>
        <p:spPr/>
        <p:txBody>
          <a:bodyPr rtlCol="0">
            <a:normAutofit/>
          </a:bodyPr>
          <a:lstStyle/>
          <a:p>
            <a:pPr rtl="0"/>
            <a:r>
              <a:rPr lang="fr-FR" sz="5400" dirty="0"/>
              <a:t>LA PHRASE COMPLEXE</a:t>
            </a:r>
          </a:p>
        </p:txBody>
      </p:sp>
      <p:sp>
        <p:nvSpPr>
          <p:cNvPr id="3" name="Espace réservé du texte 2">
            <a:extLst>
              <a:ext uri="{FF2B5EF4-FFF2-40B4-BE49-F238E27FC236}">
                <a16:creationId xmlns:a16="http://schemas.microsoft.com/office/drawing/2014/main" id="{D14ABC42-7E22-4F59-A0B6-AD98B5CAE0C5}"/>
              </a:ext>
            </a:extLst>
          </p:cNvPr>
          <p:cNvSpPr>
            <a:spLocks noGrp="1"/>
          </p:cNvSpPr>
          <p:nvPr>
            <p:ph type="body" idx="1"/>
          </p:nvPr>
        </p:nvSpPr>
        <p:spPr>
          <a:xfrm>
            <a:off x="1447800" y="1278732"/>
            <a:ext cx="9718040" cy="823912"/>
          </a:xfrm>
        </p:spPr>
        <p:txBody>
          <a:bodyPr rtlCol="0">
            <a:normAutofit/>
          </a:bodyPr>
          <a:lstStyle/>
          <a:p>
            <a:pPr algn="ctr" rtl="0"/>
            <a:r>
              <a:rPr lang="es-CO" sz="2800" dirty="0">
                <a:solidFill>
                  <a:schemeClr val="accent6">
                    <a:lumMod val="75000"/>
                  </a:schemeClr>
                </a:solidFill>
              </a:rPr>
              <a:t>Les propositions coordonnées</a:t>
            </a:r>
            <a:endParaRPr lang="fr-FR" sz="2800" dirty="0">
              <a:solidFill>
                <a:schemeClr val="accent6">
                  <a:lumMod val="75000"/>
                </a:schemeClr>
              </a:solidFill>
            </a:endParaRPr>
          </a:p>
        </p:txBody>
      </p:sp>
      <p:sp>
        <p:nvSpPr>
          <p:cNvPr id="4" name="Espace réservé du contenu 3">
            <a:extLst>
              <a:ext uri="{FF2B5EF4-FFF2-40B4-BE49-F238E27FC236}">
                <a16:creationId xmlns:a16="http://schemas.microsoft.com/office/drawing/2014/main" id="{1FE9CB6C-6FF8-4B8C-9B41-2DDD39B25DE3}"/>
              </a:ext>
            </a:extLst>
          </p:cNvPr>
          <p:cNvSpPr>
            <a:spLocks noGrp="1"/>
          </p:cNvSpPr>
          <p:nvPr>
            <p:ph sz="half" idx="2"/>
          </p:nvPr>
        </p:nvSpPr>
        <p:spPr>
          <a:xfrm>
            <a:off x="997518" y="2312951"/>
            <a:ext cx="10618604" cy="3913188"/>
          </a:xfrm>
        </p:spPr>
        <p:txBody>
          <a:bodyPr rtlCol="0">
            <a:noAutofit/>
          </a:bodyPr>
          <a:lstStyle/>
          <a:p>
            <a:pPr marL="0" indent="0">
              <a:buNone/>
            </a:pPr>
            <a:r>
              <a:rPr lang="fr-FR" b="1" dirty="0">
                <a:solidFill>
                  <a:srgbClr val="002060"/>
                </a:solidFill>
              </a:rPr>
              <a:t>CARACTERISTIQUES</a:t>
            </a:r>
          </a:p>
          <a:p>
            <a:r>
              <a:rPr lang="fr-FR" dirty="0"/>
              <a:t>Elles ne dépendent ni de l’une ni de l’autre et chacune présente un sens complet. Elles sont donc </a:t>
            </a:r>
            <a:r>
              <a:rPr lang="fr-FR" b="1" dirty="0"/>
              <a:t>indépendantes </a:t>
            </a:r>
            <a:r>
              <a:rPr lang="fr-FR" dirty="0"/>
              <a:t>mais elles se complètent.  </a:t>
            </a:r>
          </a:p>
          <a:p>
            <a:r>
              <a:rPr lang="fr-FR" dirty="0"/>
              <a:t>Elles sont reliées par une </a:t>
            </a:r>
            <a:r>
              <a:rPr lang="fr-FR" b="1" dirty="0"/>
              <a:t>conjonction de coordination (</a:t>
            </a:r>
            <a:r>
              <a:rPr lang="fr-FR" dirty="0"/>
              <a:t>mais, ou, et, donc, or, ni, car) ou un </a:t>
            </a:r>
            <a:r>
              <a:rPr lang="fr-FR" b="1" dirty="0"/>
              <a:t>adverbe de liaison </a:t>
            </a:r>
            <a:r>
              <a:rPr lang="fr-FR" dirty="0"/>
              <a:t>(alors, puis, toutefois, aussi, en effet, enfin, etc.).</a:t>
            </a:r>
          </a:p>
          <a:p>
            <a:r>
              <a:rPr lang="fr-FR" dirty="0"/>
              <a:t>La coordination diffère de la juxtaposition par la présence de ce terme de relation. </a:t>
            </a:r>
          </a:p>
          <a:p>
            <a:pPr marL="0" indent="0">
              <a:buNone/>
            </a:pPr>
            <a:r>
              <a:rPr lang="fr-FR" dirty="0"/>
              <a:t>Exemple : </a:t>
            </a:r>
          </a:p>
          <a:p>
            <a:pPr marL="0" indent="0">
              <a:buNone/>
            </a:pPr>
            <a:r>
              <a:rPr lang="fr-FR" sz="1800" dirty="0"/>
              <a:t>Cause –&gt; </a:t>
            </a:r>
            <a:r>
              <a:rPr lang="fr-FR" b="1" dirty="0">
                <a:solidFill>
                  <a:srgbClr val="00B050"/>
                </a:solidFill>
              </a:rPr>
              <a:t>Le Monsieur vivait seul </a:t>
            </a:r>
            <a:r>
              <a:rPr lang="fr-FR" b="1" dirty="0"/>
              <a:t>car </a:t>
            </a:r>
            <a:r>
              <a:rPr lang="fr-FR" b="1" dirty="0">
                <a:solidFill>
                  <a:schemeClr val="accent3">
                    <a:lumMod val="75000"/>
                  </a:schemeClr>
                </a:solidFill>
              </a:rPr>
              <a:t>il ne s'était jamais marié. </a:t>
            </a:r>
          </a:p>
          <a:p>
            <a:pPr marL="0" indent="0">
              <a:buNone/>
            </a:pPr>
            <a:r>
              <a:rPr lang="fr-FR" b="1" dirty="0">
                <a:solidFill>
                  <a:srgbClr val="FF0000"/>
                </a:solidFill>
              </a:rPr>
              <a:t>                 </a:t>
            </a:r>
            <a:r>
              <a:rPr lang="fr-FR" b="1" i="1" dirty="0">
                <a:solidFill>
                  <a:srgbClr val="00B050"/>
                </a:solidFill>
              </a:rPr>
              <a:t>Proposition Principale        </a:t>
            </a:r>
            <a:r>
              <a:rPr lang="fr-FR" b="1" i="1" dirty="0">
                <a:solidFill>
                  <a:schemeClr val="accent3">
                    <a:lumMod val="75000"/>
                  </a:schemeClr>
                </a:solidFill>
              </a:rPr>
              <a:t>Proposition Coordonnée </a:t>
            </a:r>
            <a:endParaRPr lang="fr-FR" sz="2400" b="0" i="0" u="none" strike="noStrike" baseline="0" dirty="0">
              <a:solidFill>
                <a:schemeClr val="accent3">
                  <a:lumMod val="75000"/>
                </a:schemeClr>
              </a:solidFill>
              <a:latin typeface="Calibri" panose="020F0502020204030204" pitchFamily="34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994530596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" fill="hold">
                      <p:stCondLst>
                        <p:cond delay="indefinite"/>
                      </p:stCondLst>
                      <p:childTnLst>
                        <p:par>
                          <p:cTn id="8" fill="hold">
                            <p:stCondLst>
                              <p:cond delay="0"/>
                            </p:stCondLst>
                            <p:childTnLst>
                              <p:par>
                                <p:cTn id="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>
                      <p:stCondLst>
                        <p:cond delay="indefinite"/>
                      </p:stCondLst>
                      <p:childTnLst>
                        <p:par>
                          <p:cTn id="12" fill="hold">
                            <p:stCondLst>
                              <p:cond delay="0"/>
                            </p:stCondLst>
                            <p:childTnLst>
                              <p:par>
                                <p:cTn id="13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5" fill="hold">
                      <p:stCondLst>
                        <p:cond delay="indefinite"/>
                      </p:stCondLst>
                      <p:childTnLst>
                        <p:par>
                          <p:cTn id="16" fill="hold">
                            <p:stCondLst>
                              <p:cond delay="0"/>
                            </p:stCondLst>
                            <p:childTnLst>
                              <p:par>
                                <p:cTn id="17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>
                      <p:stCondLst>
                        <p:cond delay="indefinite"/>
                      </p:stCondLst>
                      <p:childTnLst>
                        <p:par>
                          <p:cTn id="20" fill="hold">
                            <p:stCondLst>
                              <p:cond delay="0"/>
                            </p:stCondLst>
                            <p:childTnLst>
                              <p:par>
                                <p:cTn id="21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3" fill="hold">
                      <p:stCondLst>
                        <p:cond delay="indefinite"/>
                      </p:stCondLst>
                      <p:childTnLst>
                        <p:par>
                          <p:cTn id="24" fill="hold">
                            <p:stCondLst>
                              <p:cond delay="0"/>
                            </p:stCondLst>
                            <p:childTnLst>
                              <p:par>
                                <p:cTn id="2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>
                      <p:stCondLst>
                        <p:cond delay="indefinite"/>
                      </p:stCondLst>
                      <p:childTnLst>
                        <p:par>
                          <p:cTn id="28" fill="hold">
                            <p:stCondLst>
                              <p:cond delay="0"/>
                            </p:stCondLst>
                            <p:childTnLst>
                              <p:par>
                                <p:cTn id="29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4" grpId="0" build="p"/>
    </p:bldLst>
  </p:timing>
</p:sld>
</file>

<file path=ppt/theme/theme1.xml><?xml version="1.0" encoding="utf-8"?>
<a:theme xmlns:a="http://schemas.openxmlformats.org/drawingml/2006/main" name="GradientUnivers">
  <a:themeElements>
    <a:clrScheme name="Gradient">
      <a:dk1>
        <a:sysClr val="windowText" lastClr="000000"/>
      </a:dk1>
      <a:lt1>
        <a:sysClr val="window" lastClr="FFFFFF"/>
      </a:lt1>
      <a:dk2>
        <a:srgbClr val="10013F"/>
      </a:dk2>
      <a:lt2>
        <a:srgbClr val="F2F0FF"/>
      </a:lt2>
      <a:accent1>
        <a:srgbClr val="814DFF"/>
      </a:accent1>
      <a:accent2>
        <a:srgbClr val="243FFF"/>
      </a:accent2>
      <a:accent3>
        <a:srgbClr val="FF83B6"/>
      </a:accent3>
      <a:accent4>
        <a:srgbClr val="FF9022"/>
      </a:accent4>
      <a:accent5>
        <a:srgbClr val="FF1F85"/>
      </a:accent5>
      <a:accent6>
        <a:srgbClr val="1A98FF"/>
      </a:accent6>
      <a:hlink>
        <a:srgbClr val="0563C1"/>
      </a:hlink>
      <a:folHlink>
        <a:srgbClr val="954F72"/>
      </a:folHlink>
    </a:clrScheme>
    <a:fontScheme name="Univers">
      <a:majorFont>
        <a:latin typeface="Univers"/>
        <a:ea typeface=""/>
        <a:cs typeface=""/>
      </a:majorFont>
      <a:minorFont>
        <a:latin typeface="Univers"/>
        <a:ea typeface=""/>
        <a:cs typeface="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68169560.tgt.Office_48167117_TF89338750_Win32_OJ107391201.potx" id="{1C224FCB-FAC2-4FCD-A27F-E93ABE855DC1}" vid="{2BD8131D-7735-4690-88D8-2BC40D8B4199}"/>
    </a:ext>
  </a:extLst>
</a:theme>
</file>

<file path=ppt/theme/theme2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ppt/theme/theme3.xml><?xml version="1.0" encoding="utf-8"?>
<a:theme xmlns:a="http://schemas.openxmlformats.org/drawingml/2006/main" name="Thème Offic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4472C4"/>
      </a:accent1>
      <a:accent2>
        <a:srgbClr val="ED7D31"/>
      </a:accent2>
      <a:accent3>
        <a:srgbClr val="A5A5A5"/>
      </a:accent3>
      <a:accent4>
        <a:srgbClr val="FFC000"/>
      </a:accent4>
      <a:accent5>
        <a:srgbClr val="5B9BD5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  <a:font script="Armn" typeface="Arial"/>
        <a:font script="Bugi" typeface="Leelawadee UI"/>
        <a:font script="Bopo" typeface="Microsoft JhengHei"/>
        <a:font script="Java" typeface="Javanese Text"/>
        <a:font script="Lisu" typeface="Segoe UI"/>
        <a:font script="Mymr" typeface="Myanmar Text"/>
        <a:font script="Nkoo" typeface="Ebrima"/>
        <a:font script="Olck" typeface="Nirmala UI"/>
        <a:font script="Osma" typeface="Ebrima"/>
        <a:font script="Phag" typeface="Phagspa"/>
        <a:font script="Syrn" typeface="Estrangelo Edessa"/>
        <a:font script="Syrj" typeface="Estrangelo Edessa"/>
        <a:font script="Syre" typeface="Estrangelo Edessa"/>
        <a:font script="Sora" typeface="Nirmala UI"/>
        <a:font script="Tale" typeface="Microsoft Tai Le"/>
        <a:font script="Talu" typeface="Microsoft New Tai Lue"/>
        <a:font script="Tfng" typeface="Ebrima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customXml/_rels/item1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1.xml"/></Relationships>
</file>

<file path=customXml/_rels/item2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2.xml"/></Relationships>
</file>

<file path=customXml/_rels/item3.xml.rels><?xml version="1.0" encoding="UTF-8" standalone="yes"?>
<Relationships xmlns="http://schemas.openxmlformats.org/package/2006/relationships"><Relationship Id="rId1" Type="http://schemas.openxmlformats.org/officeDocument/2006/relationships/customXmlProps" Target="itemProps3.xml"/></Relationships>
</file>

<file path=customXml/item1.xml><?xml version="1.0" encoding="utf-8"?>
<?mso-contentType ?>
<FormTemplates xmlns="http://schemas.microsoft.com/sharepoint/v3/contenttype/forms">
  <Display>DocumentLibraryForm</Display>
  <Edit>DocumentLibraryForm</Edit>
  <New>DocumentLibraryForm</New>
</FormTemplates>
</file>

<file path=customXml/item2.xml><?xml version="1.0" encoding="utf-8"?>
<ct:contentTypeSchema xmlns:ct="http://schemas.microsoft.com/office/2006/metadata/contentType" xmlns:ma="http://schemas.microsoft.com/office/2006/metadata/properties/metaAttributes" ct:_="" ma:_="" ma:contentTypeName="Document" ma:contentTypeID="0x01010079F111ED35F8CC479449609E8A0923A6" ma:contentTypeVersion="12" ma:contentTypeDescription="Create a new document." ma:contentTypeScope="" ma:versionID="426e97fa315356fffbdcd9876fe988c2">
  <xsd:schema xmlns:xsd="http://www.w3.org/2001/XMLSchema" xmlns:xs="http://www.w3.org/2001/XMLSchema" xmlns:p="http://schemas.microsoft.com/office/2006/metadata/properties" xmlns:ns2="71af3243-3dd4-4a8d-8c0d-dd76da1f02a5" xmlns:ns3="16c05727-aa75-4e4a-9b5f-8a80a1165891" targetNamespace="http://schemas.microsoft.com/office/2006/metadata/properties" ma:root="true" ma:fieldsID="14b8f0def80e6d70ce3def20c90759ae" ns2:_="" ns3:_="">
    <xsd:import namespace="71af3243-3dd4-4a8d-8c0d-dd76da1f02a5"/>
    <xsd:import namespace="16c05727-aa75-4e4a-9b5f-8a80a1165891"/>
    <xsd:element name="properties">
      <xsd:complexType>
        <xsd:sequence>
          <xsd:element name="documentManagement">
            <xsd:complexType>
              <xsd:all>
                <xsd:element ref="ns2:MediaServiceMetadata" minOccurs="0"/>
                <xsd:element ref="ns2:MediaServiceFastMetadata" minOccurs="0"/>
                <xsd:element ref="ns2:MediaServiceOCR" minOccurs="0"/>
                <xsd:element ref="ns2:MediaServiceAutoTags" minOccurs="0"/>
                <xsd:element ref="ns2:MediaServiceEventHashCode" minOccurs="0"/>
                <xsd:element ref="ns2:MediaServiceGenerationTime" minOccurs="0"/>
                <xsd:element ref="ns3:SharedWithUsers" minOccurs="0"/>
                <xsd:element ref="ns3:SharedWithDetails" minOccurs="0"/>
                <xsd:element ref="ns2:MediaServiceAutoKeyPoints" minOccurs="0"/>
                <xsd:element ref="ns2:MediaServiceKeyPoints" minOccurs="0"/>
                <xsd:element ref="ns2:MediaServiceDateTaken" minOccurs="0"/>
                <xsd:element ref="ns2:Status" minOccurs="0"/>
              </xsd:all>
            </xsd:complexType>
          </xsd:element>
        </xsd:sequence>
      </xsd:complex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71af3243-3dd4-4a8d-8c0d-dd76da1f02a5" elementFormDefault="qualified">
    <xsd:import namespace="http://schemas.microsoft.com/office/2006/documentManagement/types"/>
    <xsd:import namespace="http://schemas.microsoft.com/office/infopath/2007/PartnerControls"/>
    <xsd:element name="MediaServiceMetadata" ma:index="8" nillable="true" ma:displayName="MediaServiceMetadata" ma:hidden="true" ma:internalName="MediaServiceMetadata" ma:readOnly="true">
      <xsd:simpleType>
        <xsd:restriction base="dms:Note"/>
      </xsd:simpleType>
    </xsd:element>
    <xsd:element name="MediaServiceFastMetadata" ma:index="9" nillable="true" ma:displayName="MediaServiceFastMetadata" ma:hidden="true" ma:internalName="MediaServiceFastMetadata" ma:readOnly="true">
      <xsd:simpleType>
        <xsd:restriction base="dms:Note"/>
      </xsd:simpleType>
    </xsd:element>
    <xsd:element name="MediaServiceOCR" ma:index="10" nillable="true" ma:displayName="MediaServiceOCR" ma:internalName="MediaServiceOCR" ma:readOnly="true">
      <xsd:simpleType>
        <xsd:restriction base="dms:Note">
          <xsd:maxLength value="255"/>
        </xsd:restriction>
      </xsd:simpleType>
    </xsd:element>
    <xsd:element name="MediaServiceAutoTags" ma:index="11" nillable="true" ma:displayName="MediaServiceAutoTags" ma:internalName="MediaServiceAutoTags" ma:readOnly="true">
      <xsd:simpleType>
        <xsd:restriction base="dms:Text"/>
      </xsd:simpleType>
    </xsd:element>
    <xsd:element name="MediaServiceEventHashCode" ma:index="12" nillable="true" ma:displayName="MediaServiceEventHashCode" ma:hidden="true" ma:internalName="MediaServiceEventHashCode" ma:readOnly="true">
      <xsd:simpleType>
        <xsd:restriction base="dms:Text"/>
      </xsd:simpleType>
    </xsd:element>
    <xsd:element name="MediaServiceGenerationTime" ma:index="13" nillable="true" ma:displayName="MediaServiceGenerationTime" ma:hidden="true" ma:internalName="MediaServiceGenerationTime" ma:readOnly="true">
      <xsd:simpleType>
        <xsd:restriction base="dms:Text"/>
      </xsd:simpleType>
    </xsd:element>
    <xsd:element name="MediaServiceAutoKeyPoints" ma:index="16" nillable="true" ma:displayName="MediaServiceAutoKeyPoints" ma:hidden="true" ma:internalName="MediaServiceAutoKeyPoints" ma:readOnly="true">
      <xsd:simpleType>
        <xsd:restriction base="dms:Note"/>
      </xsd:simpleType>
    </xsd:element>
    <xsd:element name="MediaServiceKeyPoints" ma:index="17" nillable="true" ma:displayName="KeyPoints" ma:internalName="MediaServiceKeyPoints" ma:readOnly="false">
      <xsd:simpleType>
        <xsd:restriction base="dms:Note">
          <xsd:maxLength value="255"/>
        </xsd:restriction>
      </xsd:simpleType>
    </xsd:element>
    <xsd:element name="MediaServiceDateTaken" ma:index="18" nillable="true" ma:displayName="MediaServiceDateTaken" ma:hidden="true" ma:internalName="MediaServiceDateTaken" ma:readOnly="true">
      <xsd:simpleType>
        <xsd:restriction base="dms:Text"/>
      </xsd:simpleType>
    </xsd:element>
    <xsd:element name="Status" ma:index="19" nillable="true" ma:displayName="Status" ma:default="Not started" ma:format="Dropdown" ma:internalName="Status">
      <xsd:simpleType>
        <xsd:restriction base="dms:Choice">
          <xsd:enumeration value="Not started"/>
          <xsd:enumeration value="In Progress"/>
          <xsd:enumeration value="Completed"/>
        </xsd:restriction>
      </xsd:simpleType>
    </xsd:element>
  </xsd:schema>
  <xsd:schema xmlns:xsd="http://www.w3.org/2001/XMLSchema" xmlns:xs="http://www.w3.org/2001/XMLSchema" xmlns:dms="http://schemas.microsoft.com/office/2006/documentManagement/types" xmlns:pc="http://schemas.microsoft.com/office/infopath/2007/PartnerControls" targetNamespace="16c05727-aa75-4e4a-9b5f-8a80a1165891" elementFormDefault="qualified">
    <xsd:import namespace="http://schemas.microsoft.com/office/2006/documentManagement/types"/>
    <xsd:import namespace="http://schemas.microsoft.com/office/infopath/2007/PartnerControls"/>
    <xsd:element name="SharedWithUsers" ma:index="14" nillable="true" ma:displayName="Shared With" ma:internalName="SharedWithUsers" ma:readOnly="true">
      <xsd:complexType>
        <xsd:complexContent>
          <xsd:extension base="dms:UserMulti">
            <xsd:sequence>
              <xsd:element name="UserInfo" minOccurs="0" maxOccurs="unbounded">
                <xsd:complexType>
                  <xsd:sequence>
                    <xsd:element name="DisplayName" type="xsd:string" minOccurs="0"/>
                    <xsd:element name="AccountId" type="dms:UserId" minOccurs="0" nillable="true"/>
                    <xsd:element name="AccountType" type="xsd:string" minOccurs="0"/>
                  </xsd:sequence>
                </xsd:complexType>
              </xsd:element>
            </xsd:sequence>
          </xsd:extension>
        </xsd:complexContent>
      </xsd:complexType>
    </xsd:element>
    <xsd:element name="SharedWithDetails" ma:index="15" nillable="true" ma:displayName="Shared With Details" ma:internalName="SharedWithDetails" ma:readOnly="true">
      <xsd:simpleType>
        <xsd:restriction base="dms:Note">
          <xsd:maxLength value="255"/>
        </xsd:restriction>
      </xsd:simpleType>
    </xsd:element>
  </xsd:schema>
  <xsd:schema xmlns="http://schemas.openxmlformats.org/package/2006/metadata/core-properties" xmlns:xsd="http://www.w3.org/2001/XMLSchema" xmlns:xsi="http://www.w3.org/2001/XMLSchema-instance" xmlns:dc="http://purl.org/dc/elements/1.1/" xmlns:dcterms="http://purl.org/dc/terms/" xmlns:odoc="http://schemas.microsoft.com/internal/obd" targetNamespace="http://schemas.openxmlformats.org/package/2006/metadata/core-properties" elementFormDefault="qualified" attributeFormDefault="unqualified" blockDefault="#all">
    <xsd:import namespace="http://purl.org/dc/elements/1.1/" schemaLocation="http://dublincore.org/schemas/xmls/qdc/2003/04/02/dc.xsd"/>
    <xsd:import namespace="http://purl.org/dc/terms/" schemaLocation="http://dublincore.org/schemas/xmls/qdc/2003/04/02/dcterms.xsd"/>
    <xsd:element name="coreProperties" type="CT_coreProperties"/>
    <xsd:complexType name="CT_coreProperties">
      <xsd:all>
        <xsd:element ref="dc:creator" minOccurs="0" maxOccurs="1"/>
        <xsd:element ref="dcterms:created" minOccurs="0" maxOccurs="1"/>
        <xsd:element ref="dc:identifier" minOccurs="0" maxOccurs="1"/>
        <xsd:element name="contentType" minOccurs="0" maxOccurs="1" type="xsd:string" ma:index="0" ma:displayName="Content Type"/>
        <xsd:element ref="dc:title" minOccurs="0" maxOccurs="1" ma:index="4" ma:displayName="Title"/>
        <xsd:element ref="dc:subject" minOccurs="0" maxOccurs="1"/>
        <xsd:element ref="dc:description" minOccurs="0" maxOccurs="1"/>
        <xsd:element name="keywords" minOccurs="0" maxOccurs="1" type="xsd:string"/>
        <xsd:element ref="dc:language" minOccurs="0" maxOccurs="1"/>
        <xsd:element name="category" minOccurs="0" maxOccurs="1" type="xsd:string"/>
        <xsd:element name="version" minOccurs="0" maxOccurs="1" type="xsd:string"/>
        <xsd:element name="revision" minOccurs="0" maxOccurs="1" type="xsd:string">
          <xsd:annotation>
            <xsd:documentation>
                        This value indicates the number of saves or revisions. The application is responsible for updating this value after each revision.
                    </xsd:documentation>
          </xsd:annotation>
        </xsd:element>
        <xsd:element name="lastModifiedBy" minOccurs="0" maxOccurs="1" type="xsd:string"/>
        <xsd:element ref="dcterms:modified" minOccurs="0" maxOccurs="1"/>
        <xsd:element name="contentStatus" minOccurs="0" maxOccurs="1" type="xsd:string"/>
      </xsd:all>
    </xsd:complexType>
  </xsd:schema>
  <xs:schema xmlns:pc="http://schemas.microsoft.com/office/infopath/2007/PartnerControls" xmlns:xs="http://www.w3.org/2001/XMLSchema" targetNamespace="http://schemas.microsoft.com/office/infopath/2007/PartnerControls" elementFormDefault="qualified" attributeFormDefault="unqualified">
    <xs:element name="Person">
      <xs:complexType>
        <xs:sequence>
          <xs:element ref="pc:DisplayName" minOccurs="0"/>
          <xs:element ref="pc:AccountId" minOccurs="0"/>
          <xs:element ref="pc:AccountType" minOccurs="0"/>
        </xs:sequence>
      </xs:complexType>
    </xs:element>
    <xs:element name="DisplayName" type="xs:string"/>
    <xs:element name="AccountId" type="xs:string"/>
    <xs:element name="AccountType" type="xs:string"/>
    <xs:element name="BDCAssociatedEntity">
      <xs:complexType>
        <xs:sequence>
          <xs:element ref="pc:BDCEntity" minOccurs="0" maxOccurs="unbounded"/>
        </xs:sequence>
        <xs:attribute ref="pc:EntityNamespace"/>
        <xs:attribute ref="pc:EntityName"/>
        <xs:attribute ref="pc:SystemInstanceName"/>
        <xs:attribute ref="pc:AssociationName"/>
      </xs:complexType>
    </xs:element>
    <xs:attribute name="EntityNamespace" type="xs:string"/>
    <xs:attribute name="EntityName" type="xs:string"/>
    <xs:attribute name="SystemInstanceName" type="xs:string"/>
    <xs:attribute name="AssociationName" type="xs:string"/>
    <xs:element name="BDCEntity">
      <xs:complexType>
        <xs:sequence>
          <xs:element ref="pc:EntityDisplayName" minOccurs="0"/>
          <xs:element ref="pc:EntityInstanceReference" minOccurs="0"/>
          <xs:element ref="pc:EntityId1" minOccurs="0"/>
          <xs:element ref="pc:EntityId2" minOccurs="0"/>
          <xs:element ref="pc:EntityId3" minOccurs="0"/>
          <xs:element ref="pc:EntityId4" minOccurs="0"/>
          <xs:element ref="pc:EntityId5" minOccurs="0"/>
        </xs:sequence>
      </xs:complexType>
    </xs:element>
    <xs:element name="EntityDisplayName" type="xs:string"/>
    <xs:element name="EntityInstanceReference" type="xs:string"/>
    <xs:element name="EntityId1" type="xs:string"/>
    <xs:element name="EntityId2" type="xs:string"/>
    <xs:element name="EntityId3" type="xs:string"/>
    <xs:element name="EntityId4" type="xs:string"/>
    <xs:element name="EntityId5" type="xs:string"/>
    <xs:element name="Terms">
      <xs:complexType>
        <xs:sequence>
          <xs:element ref="pc:TermInfo" minOccurs="0" maxOccurs="unbounded"/>
        </xs:sequence>
      </xs:complexType>
    </xs:element>
    <xs:element name="TermInfo">
      <xs:complexType>
        <xs:sequence>
          <xs:element ref="pc:TermName" minOccurs="0"/>
          <xs:element ref="pc:TermId" minOccurs="0"/>
        </xs:sequence>
      </xs:complexType>
    </xs:element>
    <xs:element name="TermName" type="xs:string"/>
    <xs:element name="TermId" type="xs:string"/>
  </xs:schema>
</ct:contentTypeSchema>
</file>

<file path=customXml/item3.xml><?xml version="1.0" encoding="utf-8"?>
<p:properties xmlns:p="http://schemas.microsoft.com/office/2006/metadata/properties" xmlns:xsi="http://www.w3.org/2001/XMLSchema-instance" xmlns:pc="http://schemas.microsoft.com/office/infopath/2007/PartnerControls">
  <documentManagement>
    <Status xmlns="71af3243-3dd4-4a8d-8c0d-dd76da1f02a5">Not started</Status>
    <MediaServiceKeyPoints xmlns="71af3243-3dd4-4a8d-8c0d-dd76da1f02a5" xsi:nil="true"/>
  </documentManagement>
</p:properties>
</file>

<file path=customXml/itemProps1.xml><?xml version="1.0" encoding="utf-8"?>
<ds:datastoreItem xmlns:ds="http://schemas.openxmlformats.org/officeDocument/2006/customXml" ds:itemID="{3C8E00D1-8EA3-4E42-801D-0253E1EAFC21}">
  <ds:schemaRefs>
    <ds:schemaRef ds:uri="http://schemas.microsoft.com/sharepoint/v3/contenttype/forms"/>
  </ds:schemaRefs>
</ds:datastoreItem>
</file>

<file path=customXml/itemProps2.xml><?xml version="1.0" encoding="utf-8"?>
<ds:datastoreItem xmlns:ds="http://schemas.openxmlformats.org/officeDocument/2006/customXml" ds:itemID="{ABC329F5-30EE-4BF7-AA2A-B837B51416B4}">
  <ds:schemaRefs>
    <ds:schemaRef ds:uri="http://schemas.microsoft.com/office/2006/metadata/contentType"/>
    <ds:schemaRef ds:uri="http://schemas.microsoft.com/office/2006/metadata/properties/metaAttributes"/>
    <ds:schemaRef ds:uri="http://www.w3.org/2001/XMLSchema"/>
    <ds:schemaRef ds:uri="http://schemas.microsoft.com/office/2006/metadata/properties"/>
    <ds:schemaRef ds:uri="71af3243-3dd4-4a8d-8c0d-dd76da1f02a5"/>
    <ds:schemaRef ds:uri="16c05727-aa75-4e4a-9b5f-8a80a1165891"/>
    <ds:schemaRef ds:uri="http://schemas.microsoft.com/office/2006/documentManagement/types"/>
    <ds:schemaRef ds:uri="http://schemas.microsoft.com/office/infopath/2007/PartnerControls"/>
    <ds:schemaRef ds:uri="http://schemas.openxmlformats.org/package/2006/metadata/core-properties"/>
    <ds:schemaRef ds:uri="http://purl.org/dc/elements/1.1/"/>
    <ds:schemaRef ds:uri="http://purl.org/dc/terms/"/>
    <ds:schemaRef ds:uri="http://schemas.microsoft.com/internal/obd"/>
  </ds:schemaRefs>
</ds:datastoreItem>
</file>

<file path=customXml/itemProps3.xml><?xml version="1.0" encoding="utf-8"?>
<ds:datastoreItem xmlns:ds="http://schemas.openxmlformats.org/officeDocument/2006/customXml" ds:itemID="{99919F73-B6C2-4A43-95E2-833EC48925FE}">
  <ds:schemaRefs>
    <ds:schemaRef ds:uri="http://schemas.microsoft.com/office/2006/metadata/properties"/>
    <ds:schemaRef ds:uri="http://schemas.microsoft.com/office/infopath/2007/PartnerControls"/>
    <ds:schemaRef ds:uri="71af3243-3dd4-4a8d-8c0d-dd76da1f02a5"/>
  </ds:schemaRefs>
</ds:datastoreItem>
</file>

<file path=docProps/app.xml><?xml version="1.0" encoding="utf-8"?>
<Properties xmlns="http://schemas.openxmlformats.org/officeDocument/2006/extended-properties" xmlns:vt="http://schemas.openxmlformats.org/officeDocument/2006/docPropsVTypes">
  <Template>{10772107-8832-4A05-B6A2-D8F1F78B25F6}tf89338750_win32</Template>
  <TotalTime>263</TotalTime>
  <Words>547</Words>
  <Application>Microsoft Office PowerPoint</Application>
  <PresentationFormat>Grand écran</PresentationFormat>
  <Paragraphs>74</Paragraphs>
  <Slides>13</Slides>
  <Notes>12</Notes>
  <HiddenSlides>0</HiddenSlides>
  <MMClips>0</MMClips>
  <ScaleCrop>false</ScaleCrop>
  <HeadingPairs>
    <vt:vector size="6" baseType="variant">
      <vt:variant>
        <vt:lpstr>Polices utilisées</vt:lpstr>
      </vt:variant>
      <vt:variant>
        <vt:i4>3</vt:i4>
      </vt:variant>
      <vt:variant>
        <vt:lpstr>Thème</vt:lpstr>
      </vt:variant>
      <vt:variant>
        <vt:i4>1</vt:i4>
      </vt:variant>
      <vt:variant>
        <vt:lpstr>Titres des diapositives</vt:lpstr>
      </vt:variant>
      <vt:variant>
        <vt:i4>13</vt:i4>
      </vt:variant>
    </vt:vector>
  </HeadingPairs>
  <TitlesOfParts>
    <vt:vector size="17" baseType="lpstr">
      <vt:lpstr>Arial</vt:lpstr>
      <vt:lpstr>Calibri</vt:lpstr>
      <vt:lpstr>Univers</vt:lpstr>
      <vt:lpstr>GradientUnivers</vt:lpstr>
      <vt:lpstr>Langue française  </vt:lpstr>
      <vt:lpstr>Phrase simple/complexe </vt:lpstr>
      <vt:lpstr>Phrase simple</vt:lpstr>
      <vt:lpstr>LA PHRASE SIMPLE</vt:lpstr>
      <vt:lpstr>LA PHRASE SIMPLE</vt:lpstr>
      <vt:lpstr>Phrase complexe</vt:lpstr>
      <vt:lpstr>LA PHRASE COMPLEXE</vt:lpstr>
      <vt:lpstr>LA PHRASE COMPLEXE</vt:lpstr>
      <vt:lpstr>LA PHRASE COMPLEXE</vt:lpstr>
      <vt:lpstr>LA PHRASE COMPLEXE</vt:lpstr>
      <vt:lpstr> LA PHRASE COMPLEXE</vt:lpstr>
      <vt:lpstr>recapitulatif</vt:lpstr>
      <vt:lpstr>Présentation PowerPoint</vt:lpstr>
    </vt:vector>
  </TitlesOfParts>
  <Company/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Langue française</dc:title>
  <dc:creator>Yoann LE FAOU</dc:creator>
  <cp:lastModifiedBy>Yoann LE FAOU</cp:lastModifiedBy>
  <cp:revision>8</cp:revision>
  <dcterms:created xsi:type="dcterms:W3CDTF">2023-01-15T16:46:57Z</dcterms:created>
  <dcterms:modified xsi:type="dcterms:W3CDTF">2024-01-15T15:44:05Z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ContentTypeId">
    <vt:lpwstr>0x01010079F111ED35F8CC479449609E8A0923A6</vt:lpwstr>
  </property>
</Properties>
</file>