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73" r:id="rId9"/>
    <p:sldId id="269" r:id="rId10"/>
    <p:sldId id="271" r:id="rId11"/>
    <p:sldId id="27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r>
            <a:rPr lang="fr-FR" sz="2800" dirty="0"/>
            <a:t>Remédiation – Module « être étudiant »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4853" custLinFactNeighborY="-2087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7BDB83-26E9-4DA1-BE17-B4E9F87BCC3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A548FC19-C711-4858-B578-3CE24E290D0E}">
      <dgm:prSet phldrT="[Texte]" custT="1"/>
      <dgm:spPr/>
      <dgm:t>
        <a:bodyPr/>
        <a:lstStyle/>
        <a:p>
          <a:pPr algn="ctr"/>
          <a:r>
            <a:rPr lang="fr-FR" sz="2800" dirty="0"/>
            <a:t>Séance 2 – Méthodes de travail</a:t>
          </a:r>
        </a:p>
      </dgm:t>
    </dgm:pt>
    <dgm:pt modelId="{EF8BEE78-5662-42EF-A281-FE1572230247}" type="parTrans" cxnId="{9F765B59-E2A9-4C83-A6B1-7F1860F4F956}">
      <dgm:prSet/>
      <dgm:spPr/>
      <dgm:t>
        <a:bodyPr/>
        <a:lstStyle/>
        <a:p>
          <a:endParaRPr lang="fr-FR"/>
        </a:p>
      </dgm:t>
    </dgm:pt>
    <dgm:pt modelId="{627BCB57-977C-47A5-BD85-8A1766DBC0A8}" type="sibTrans" cxnId="{9F765B59-E2A9-4C83-A6B1-7F1860F4F956}">
      <dgm:prSet/>
      <dgm:spPr/>
      <dgm:t>
        <a:bodyPr/>
        <a:lstStyle/>
        <a:p>
          <a:endParaRPr lang="fr-FR"/>
        </a:p>
      </dgm:t>
    </dgm:pt>
    <dgm:pt modelId="{51E8424D-7A8B-4551-AC43-C275425B598A}" type="pres">
      <dgm:prSet presAssocID="{E17BDB83-26E9-4DA1-BE17-B4E9F87BCC3E}" presName="linear" presStyleCnt="0">
        <dgm:presLayoutVars>
          <dgm:animLvl val="lvl"/>
          <dgm:resizeHandles val="exact"/>
        </dgm:presLayoutVars>
      </dgm:prSet>
      <dgm:spPr/>
    </dgm:pt>
    <dgm:pt modelId="{AF103FD4-8A3A-43F4-9E3B-E6AFFBCEDB65}" type="pres">
      <dgm:prSet presAssocID="{A548FC19-C711-4858-B578-3CE24E290D0E}" presName="parentText" presStyleLbl="node1" presStyleIdx="0" presStyleCnt="1" custLinFactNeighborX="-5294" custLinFactNeighborY="8264">
        <dgm:presLayoutVars>
          <dgm:chMax val="0"/>
          <dgm:bulletEnabled val="1"/>
        </dgm:presLayoutVars>
      </dgm:prSet>
      <dgm:spPr/>
    </dgm:pt>
  </dgm:ptLst>
  <dgm:cxnLst>
    <dgm:cxn modelId="{3A096C03-82E4-44FB-8D6A-EABEA8E507EE}" type="presOf" srcId="{A548FC19-C711-4858-B578-3CE24E290D0E}" destId="{AF103FD4-8A3A-43F4-9E3B-E6AFFBCEDB65}" srcOrd="0" destOrd="0" presId="urn:microsoft.com/office/officeart/2005/8/layout/vList2"/>
    <dgm:cxn modelId="{9F765B59-E2A9-4C83-A6B1-7F1860F4F956}" srcId="{E17BDB83-26E9-4DA1-BE17-B4E9F87BCC3E}" destId="{A548FC19-C711-4858-B578-3CE24E290D0E}" srcOrd="0" destOrd="0" parTransId="{EF8BEE78-5662-42EF-A281-FE1572230247}" sibTransId="{627BCB57-977C-47A5-BD85-8A1766DBC0A8}"/>
    <dgm:cxn modelId="{2C7879B2-5059-4983-A7F0-A794B3F86BC8}" type="presOf" srcId="{E17BDB83-26E9-4DA1-BE17-B4E9F87BCC3E}" destId="{51E8424D-7A8B-4551-AC43-C275425B598A}" srcOrd="0" destOrd="0" presId="urn:microsoft.com/office/officeart/2005/8/layout/vList2"/>
    <dgm:cxn modelId="{2764AA52-0A1F-416E-A10B-D34B34F7152D}" type="presParOf" srcId="{51E8424D-7A8B-4551-AC43-C275425B598A}" destId="{AF103FD4-8A3A-43F4-9E3B-E6AFFBCEDB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0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Remédiation – Module « être étudiant »</a:t>
          </a:r>
        </a:p>
      </dsp:txBody>
      <dsp:txXfrm>
        <a:off x="36553" y="36553"/>
        <a:ext cx="8054894" cy="6756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03FD4-8A3A-43F4-9E3B-E6AFFBCEDB65}">
      <dsp:nvSpPr>
        <dsp:cNvPr id="0" name=""/>
        <dsp:cNvSpPr/>
      </dsp:nvSpPr>
      <dsp:spPr>
        <a:xfrm>
          <a:off x="0" y="1746"/>
          <a:ext cx="8128000" cy="748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Séance 2 – Méthodes de travail</a:t>
          </a:r>
        </a:p>
      </dsp:txBody>
      <dsp:txXfrm>
        <a:off x="36553" y="38299"/>
        <a:ext cx="8054894" cy="675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3DBAF-A350-43CB-8047-FB6F5C7D6949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34F25-42C0-44F8-8378-B0FCF26CCB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17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28FE5-1B84-AD42-DCA5-23D223B7B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E5C4A2-9E1D-C562-0BE3-7027234EB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3DF1DD-DB60-6904-8A53-95820795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F00F0-9E72-C3F2-570E-731D9D0D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1A6E76-B275-A822-E4AE-4DCB0069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50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23234-C4A6-535F-2D31-212CA93F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DA1FB1-8D71-DAB2-9D81-D282905C2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F32B56-8779-7C57-CD60-37394F4E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34A1FF-5A88-F7E8-6450-702DD77F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AF02F7-4AA7-CA03-CF0E-EBED08C6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95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BCE8A1-70BD-B0A6-D5EE-21C903607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F5119E-51C9-C4F9-7238-EAE902E8F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67942-CA25-ABC4-4283-AC39FCAB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AA68E-62FA-929D-73C9-2609D181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48C94-134B-EE23-114F-6DDB98CF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58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0F01C-19AD-EA83-579E-950DFADCD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72D94-AA33-B231-23DD-231105214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99E352-C061-F4E4-4074-218EFD71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A2331A-1E27-9B9B-1981-501FD8FF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5A6F27-2AE4-22F7-597A-29311835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18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4184C-19B7-3C48-1F4F-0049DEC5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CD5E15-5C43-1170-0CF8-CF0EDB0EE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96A3E0-377E-6A74-31A6-067CBB25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7034E9-9F82-2C15-D37E-1912FE95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A05F5A-581B-E84E-3465-F5D032C2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06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606BD-9E2A-7248-BB24-B5AAEEF0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F787B-F56C-25D5-7F3A-34A9B1F5F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B44D7A-8C48-6DBC-0893-9B92C9E3E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C8A184-09F1-3248-5439-80524EA0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1BA62F-260B-BFC0-F5EF-F5AD1801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6513AA-AE2C-EBE8-6771-DAA809EA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80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7C00E7-0736-944D-BE3A-E07CD835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D8AEF2-74E0-7695-9A12-220E9DEF3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564175-1289-EDC0-2D7B-EF6B602CE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9E07C0-1A29-6395-8189-6D9A412DE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451492-164C-DE3B-EAD1-179725550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9F9EE0-1534-81F6-BB8B-5A5ECA76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64C8F0-682D-EB47-414C-DABC6EB8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AD6C36A-00A4-A62D-1305-DDCCA7FE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11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2398D-10A0-1F25-B921-27C24F64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A2F1E2-7623-74BB-9902-1F892E97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223AA6-B5D2-2A7C-AEAC-CD658DAC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66D22A-B664-75D5-CD73-0275057F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85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97CC9D-3F64-AED8-FA26-1D063A59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B5D0D1-D337-AC29-FBA8-F967F3DA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F1C10D-A528-F6F1-0384-475F4A52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1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E878FF-E995-495C-235F-0F6A29F9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73ADC-B96F-AB8C-F4F1-E66A6D33A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361BC6-4ADB-1194-A823-36C6159A8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3B0E26-3260-FD7F-605B-2318E9E9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1175D7-0885-305B-16A1-3DB65EB1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538B09-786B-DFF2-025C-736D6D1E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01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59D85-2DE4-A21F-9F94-9642FF09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BFEF8D1-4CB2-2954-DA9E-55F5468AA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8D94A8-C926-56C8-F2BF-DA622929B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239471-B85F-663F-95D5-1668E3F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E4AF6E-C6E9-A7DF-3591-9BBA58AA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8A4415-EDAB-CD99-7D46-D2E2B796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86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DD10EC8-186E-2428-9083-9A3ABF97A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39EADA-3652-7DCB-EA42-1CA457179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1BB975-7F3E-4515-DCFC-335A4311C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73AB-70F1-4FB4-A029-025AF61DF627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0DE252-0F70-408B-C6C5-E1A879402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56C9A3-253B-2D23-6311-F538DCC39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4962-CF24-4B4A-8D26-4380F511D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89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8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framapad.org/abc/fr/" TargetMode="External"/><Relationship Id="rId3" Type="http://schemas.openxmlformats.org/officeDocument/2006/relationships/diagramLayout" Target="../diagrams/layout11.xml"/><Relationship Id="rId7" Type="http://schemas.openxmlformats.org/officeDocument/2006/relationships/image" Target="../media/image9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openxmlformats.org/officeDocument/2006/relationships/image" Target="../media/image11.jpeg"/><Relationship Id="rId5" Type="http://schemas.openxmlformats.org/officeDocument/2006/relationships/diagramColors" Target="../diagrams/colors11.xml"/><Relationship Id="rId10" Type="http://schemas.openxmlformats.org/officeDocument/2006/relationships/hyperlink" Target="https://trello.com/b/AAlpAbPE/exemple-rem%C3%A9diation" TargetMode="Externa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hyperlink" Target="https://scholar.google.com/" TargetMode="External"/><Relationship Id="rId12" Type="http://schemas.openxmlformats.org/officeDocument/2006/relationships/hyperlink" Target="https://www-cairn-info.distant.bu.univ-rennes2.fr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openxmlformats.org/officeDocument/2006/relationships/image" Target="../media/image3.svg"/><Relationship Id="rId5" Type="http://schemas.openxmlformats.org/officeDocument/2006/relationships/diagramColors" Target="../diagrams/colors4.xml"/><Relationship Id="rId15" Type="http://schemas.openxmlformats.org/officeDocument/2006/relationships/image" Target="../media/image5.jpg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4.xml"/><Relationship Id="rId9" Type="http://schemas.openxmlformats.org/officeDocument/2006/relationships/hyperlink" Target="https://bu.univ-rennes2.fr/" TargetMode="External"/><Relationship Id="rId14" Type="http://schemas.openxmlformats.org/officeDocument/2006/relationships/hyperlink" Target="https://www.bibliotheques.rennes.f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820400" cy="4563034"/>
          </a:xfrm>
        </p:spPr>
        <p:txBody>
          <a:bodyPr/>
          <a:lstStyle/>
          <a:p>
            <a:pPr algn="just"/>
            <a:r>
              <a:rPr lang="fr-FR" b="1" u="sng" dirty="0"/>
              <a:t>SEMESTRE 1</a:t>
            </a:r>
          </a:p>
          <a:p>
            <a:pPr algn="just"/>
            <a:r>
              <a:rPr lang="fr-FR" dirty="0"/>
              <a:t>- </a:t>
            </a:r>
            <a:r>
              <a:rPr lang="fr-FR" b="1" dirty="0"/>
              <a:t>Séance 1 </a:t>
            </a:r>
            <a:r>
              <a:rPr lang="fr-FR" dirty="0"/>
              <a:t>– Introduction, temps d’échange sur les attentes du cours</a:t>
            </a:r>
          </a:p>
          <a:p>
            <a:pPr algn="just"/>
            <a:r>
              <a:rPr lang="fr-FR" dirty="0"/>
              <a:t>- </a:t>
            </a:r>
            <a:r>
              <a:rPr lang="fr-FR" b="1" dirty="0"/>
              <a:t>Séance 2 </a:t>
            </a:r>
            <a:r>
              <a:rPr lang="fr-FR" dirty="0"/>
              <a:t>– Méthodes de travail, outils collaboratifs et ressources : comment</a:t>
            </a:r>
          </a:p>
          <a:p>
            <a:pPr algn="just"/>
            <a:r>
              <a:rPr lang="fr-FR" dirty="0"/>
              <a:t>	          s’engager dans le « travail » étudiant ?</a:t>
            </a:r>
          </a:p>
          <a:p>
            <a:pPr algn="just"/>
            <a:r>
              <a:rPr lang="fr-FR" dirty="0"/>
              <a:t>- </a:t>
            </a:r>
            <a:r>
              <a:rPr lang="fr-FR" b="1" dirty="0"/>
              <a:t>Séance 3 </a:t>
            </a:r>
            <a:r>
              <a:rPr lang="fr-FR" dirty="0"/>
              <a:t>– Lire un article universitaire : méthode et exercice pratique</a:t>
            </a:r>
          </a:p>
          <a:p>
            <a:pPr algn="just"/>
            <a:r>
              <a:rPr lang="fr-FR" dirty="0"/>
              <a:t>- </a:t>
            </a:r>
            <a:r>
              <a:rPr lang="fr-FR" b="1" dirty="0"/>
              <a:t>Séance 4 </a:t>
            </a:r>
            <a:r>
              <a:rPr lang="fr-FR" dirty="0"/>
              <a:t>– La bibliographie : comment la construire, comment l’écrire ?</a:t>
            </a:r>
          </a:p>
          <a:p>
            <a:pPr algn="just"/>
            <a:r>
              <a:rPr lang="fr-FR" dirty="0"/>
              <a:t>- </a:t>
            </a:r>
            <a:r>
              <a:rPr lang="fr-FR" b="1" dirty="0"/>
              <a:t>Séance 5 </a:t>
            </a:r>
            <a:r>
              <a:rPr lang="fr-FR" dirty="0"/>
              <a:t>– Se préparer aux examens : outils de gestion et techniques de préparation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Letellier.hugo.2@gmail.com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5131563"/>
              </p:ext>
            </p:extLst>
          </p:nvPr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872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33E84261-B946-DC0B-B7C0-FECECF8ECC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318" y="1662914"/>
            <a:ext cx="6364941" cy="467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9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Partager le travail des travaux de groupe.</a:t>
            </a:r>
          </a:p>
          <a:p>
            <a:endParaRPr lang="fr-FR" dirty="0"/>
          </a:p>
          <a:p>
            <a:r>
              <a:rPr lang="fr-FR" b="1" dirty="0"/>
              <a:t>Les outils collectifs et bureaux dématérialisés</a:t>
            </a:r>
          </a:p>
          <a:p>
            <a:endParaRPr lang="fr-FR" b="1" dirty="0"/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3430A440-CD1D-C2D9-F4C7-1A6B5CA7CD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420" y="4069976"/>
            <a:ext cx="1640541" cy="1640541"/>
          </a:xfrm>
          <a:prstGeom prst="rect">
            <a:avLst/>
          </a:prstGeom>
        </p:spPr>
      </p:pic>
      <p:pic>
        <p:nvPicPr>
          <p:cNvPr id="7" name="Image 6">
            <a:hlinkClick r:id="rId8"/>
            <a:extLst>
              <a:ext uri="{FF2B5EF4-FFF2-40B4-BE49-F238E27FC236}">
                <a16:creationId xmlns:a16="http://schemas.microsoft.com/office/drawing/2014/main" id="{09AE861E-D2A5-1537-AE11-0B648FA63C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770" y="4236943"/>
            <a:ext cx="1333500" cy="1333500"/>
          </a:xfrm>
          <a:prstGeom prst="rect">
            <a:avLst/>
          </a:prstGeom>
        </p:spPr>
      </p:pic>
      <p:pic>
        <p:nvPicPr>
          <p:cNvPr id="9" name="Image 8">
            <a:hlinkClick r:id="rId10"/>
            <a:extLst>
              <a:ext uri="{FF2B5EF4-FFF2-40B4-BE49-F238E27FC236}">
                <a16:creationId xmlns:a16="http://schemas.microsoft.com/office/drawing/2014/main" id="{BC14B5EB-45DE-E71F-3069-B0C62FDCF7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079" y="4236943"/>
            <a:ext cx="1333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2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pPr algn="just"/>
            <a:endParaRPr lang="fr-FR" dirty="0"/>
          </a:p>
          <a:p>
            <a:r>
              <a:rPr lang="fr-FR" b="1" dirty="0"/>
              <a:t>TEMPS D’ÉCHANGE</a:t>
            </a:r>
            <a:endParaRPr lang="fr-FR" dirty="0"/>
          </a:p>
          <a:p>
            <a:r>
              <a:rPr lang="fr-FR" dirty="0"/>
              <a:t>Quelles difficultés avez-vous pu rencontrer par le passé ?</a:t>
            </a:r>
          </a:p>
          <a:p>
            <a:r>
              <a:rPr lang="fr-FR" dirty="0"/>
              <a:t>Comment travaillez-vous ?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799477"/>
              </p:ext>
            </p:extLst>
          </p:nvPr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264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r>
              <a:rPr lang="fr-FR" b="1" dirty="0"/>
              <a:t>LES DIFFICULTÉS ET SOURCES HABITUELLES DE STRESS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Accéder à la ressource.</a:t>
            </a:r>
            <a:endParaRPr lang="fr-FR" b="1" dirty="0"/>
          </a:p>
          <a:p>
            <a:r>
              <a:rPr lang="fr-FR" dirty="0"/>
              <a:t>Gérer son temps et son calendrier. </a:t>
            </a:r>
          </a:p>
          <a:p>
            <a:r>
              <a:rPr lang="fr-FR" dirty="0"/>
              <a:t>Organiser sa pensée, ses idées, ses ressources</a:t>
            </a:r>
          </a:p>
          <a:p>
            <a:r>
              <a:rPr lang="fr-FR" dirty="0"/>
              <a:t>Partager le travail des travaux de groupe.</a:t>
            </a:r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26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endParaRPr lang="fr-FR" b="1" dirty="0"/>
          </a:p>
          <a:p>
            <a:r>
              <a:rPr lang="fr-FR" dirty="0"/>
              <a:t>Accéder à la ressource</a:t>
            </a:r>
          </a:p>
          <a:p>
            <a:endParaRPr lang="fr-FR" dirty="0"/>
          </a:p>
          <a:p>
            <a:pPr algn="l"/>
            <a:endParaRPr lang="fr-FR" dirty="0"/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hlinkClick r:id="rId7"/>
            <a:extLst>
              <a:ext uri="{FF2B5EF4-FFF2-40B4-BE49-F238E27FC236}">
                <a16:creationId xmlns:a16="http://schemas.microsoft.com/office/drawing/2014/main" id="{3BD583F0-6C91-502F-2399-71D985FA71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27" y="3280675"/>
            <a:ext cx="1662545" cy="1246909"/>
          </a:xfrm>
          <a:prstGeom prst="rect">
            <a:avLst/>
          </a:prstGeom>
        </p:spPr>
      </p:pic>
      <p:pic>
        <p:nvPicPr>
          <p:cNvPr id="7" name="Graphique 6">
            <a:hlinkClick r:id="rId9"/>
            <a:extLst>
              <a:ext uri="{FF2B5EF4-FFF2-40B4-BE49-F238E27FC236}">
                <a16:creationId xmlns:a16="http://schemas.microsoft.com/office/drawing/2014/main" id="{F491134E-096E-626D-4ED7-58431B086A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71484" y="3057269"/>
            <a:ext cx="1662546" cy="1693719"/>
          </a:xfrm>
          <a:prstGeom prst="rect">
            <a:avLst/>
          </a:prstGeom>
        </p:spPr>
      </p:pic>
      <p:pic>
        <p:nvPicPr>
          <p:cNvPr id="9" name="Image 8">
            <a:hlinkClick r:id="rId12"/>
            <a:extLst>
              <a:ext uri="{FF2B5EF4-FFF2-40B4-BE49-F238E27FC236}">
                <a16:creationId xmlns:a16="http://schemas.microsoft.com/office/drawing/2014/main" id="{C8425798-B409-AA36-2F5E-6BB113CEBD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242" y="3021818"/>
            <a:ext cx="2865146" cy="1693719"/>
          </a:xfrm>
          <a:prstGeom prst="rect">
            <a:avLst/>
          </a:prstGeom>
        </p:spPr>
      </p:pic>
      <p:pic>
        <p:nvPicPr>
          <p:cNvPr id="11" name="Image 10">
            <a:hlinkClick r:id="rId14"/>
            <a:extLst>
              <a:ext uri="{FF2B5EF4-FFF2-40B4-BE49-F238E27FC236}">
                <a16:creationId xmlns:a16="http://schemas.microsoft.com/office/drawing/2014/main" id="{D04C2085-A8C9-C893-6F50-9FFECDC003F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600" y="2902512"/>
            <a:ext cx="1932329" cy="193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9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pPr algn="just"/>
            <a:endParaRPr lang="fr-FR" dirty="0"/>
          </a:p>
          <a:p>
            <a:r>
              <a:rPr lang="fr-FR" dirty="0"/>
              <a:t>Gérer son temps et son calendrier.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Premier impératif : travailler un peu tous les jours.</a:t>
            </a:r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0" name="Picture 6" descr="Le dernier moment responsable reconsidéré">
            <a:extLst>
              <a:ext uri="{FF2B5EF4-FFF2-40B4-BE49-F238E27FC236}">
                <a16:creationId xmlns:a16="http://schemas.microsoft.com/office/drawing/2014/main" id="{D8A09925-F30E-F147-F373-26B3AACEF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53" y="2483783"/>
            <a:ext cx="9170894" cy="329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69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pPr algn="just"/>
            <a:endParaRPr lang="fr-FR" dirty="0"/>
          </a:p>
          <a:p>
            <a:r>
              <a:rPr lang="fr-FR" dirty="0"/>
              <a:t>Gérer son temps et son calendrier. </a:t>
            </a:r>
          </a:p>
          <a:p>
            <a:r>
              <a:rPr lang="fr-FR" dirty="0"/>
              <a:t>Votre meilleur ami : le </a:t>
            </a:r>
            <a:r>
              <a:rPr lang="fr-FR" b="1" dirty="0"/>
              <a:t>rétroplanning</a:t>
            </a:r>
          </a:p>
          <a:p>
            <a:endParaRPr lang="fr-FR" b="1" dirty="0"/>
          </a:p>
          <a:p>
            <a:r>
              <a:rPr lang="fr-FR" dirty="0"/>
              <a:t>-Identifiez la date butoir de réalisation / de rendu</a:t>
            </a:r>
          </a:p>
          <a:p>
            <a:r>
              <a:rPr lang="fr-FR" dirty="0"/>
              <a:t>-Listez </a:t>
            </a:r>
            <a:r>
              <a:rPr lang="fr-FR" b="1" dirty="0"/>
              <a:t>TOUTES</a:t>
            </a:r>
            <a:r>
              <a:rPr lang="fr-FR" dirty="0"/>
              <a:t> les tâches à faire</a:t>
            </a:r>
          </a:p>
          <a:p>
            <a:r>
              <a:rPr lang="fr-FR" dirty="0"/>
              <a:t>-Estimez la durée des tâches en question</a:t>
            </a:r>
          </a:p>
          <a:p>
            <a:r>
              <a:rPr lang="fr-FR" dirty="0"/>
              <a:t>-</a:t>
            </a:r>
            <a:r>
              <a:rPr lang="fr-FR" b="1" dirty="0"/>
              <a:t>Priorisez</a:t>
            </a:r>
            <a:r>
              <a:rPr lang="fr-FR" dirty="0"/>
              <a:t> les tâches : qu’est-ce qui ne peut pas être fait avant autre chose ?</a:t>
            </a:r>
          </a:p>
          <a:p>
            <a:r>
              <a:rPr lang="fr-FR" dirty="0"/>
              <a:t>-Organisez votre planning à rebours : les dernières tâches en premier, et remontez dans le temps au fur et à mesure, avec la contrainte de tout caser</a:t>
            </a:r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34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r>
              <a:rPr lang="fr-FR" dirty="0"/>
              <a:t>Exemple de rétroplanning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C033AFBF-FAB3-0D27-2722-9BC6F7F3B3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383" y="2008094"/>
            <a:ext cx="6917234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5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Organiser sa pensée, ses idées, ses ressources</a:t>
            </a:r>
          </a:p>
          <a:p>
            <a:endParaRPr lang="fr-FR" b="1" dirty="0"/>
          </a:p>
          <a:p>
            <a:endParaRPr lang="fr-FR" b="1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48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287859-3C30-5B33-72EC-C795BDCB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1622613"/>
            <a:ext cx="10712823" cy="4563034"/>
          </a:xfrm>
        </p:spPr>
        <p:txBody>
          <a:bodyPr/>
          <a:lstStyle/>
          <a:p>
            <a:endParaRPr lang="fr-FR" b="1" dirty="0"/>
          </a:p>
          <a:p>
            <a:r>
              <a:rPr lang="fr-FR" b="1" dirty="0"/>
              <a:t>Organiser sa pensée, ses idées, ses ressources</a:t>
            </a:r>
          </a:p>
          <a:p>
            <a:endParaRPr lang="fr-FR" b="1" dirty="0"/>
          </a:p>
          <a:p>
            <a:endParaRPr lang="fr-FR" b="1" dirty="0"/>
          </a:p>
          <a:p>
            <a:r>
              <a:rPr lang="fr-FR" dirty="0"/>
              <a:t>Votre meilleur ami : les cartes mentales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647F5D9-BAFA-8283-5D8C-C3FA7D74361E}"/>
              </a:ext>
            </a:extLst>
          </p:cNvPr>
          <p:cNvGraphicFramePr/>
          <p:nvPr/>
        </p:nvGraphicFramePr>
        <p:xfrm>
          <a:off x="2032000" y="719667"/>
          <a:ext cx="8128000" cy="75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348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355</Words>
  <Application>Microsoft Office PowerPoint</Application>
  <PresentationFormat>Grand écran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Hugo Letellier</dc:creator>
  <cp:lastModifiedBy>Hugo Letellier</cp:lastModifiedBy>
  <cp:revision>3</cp:revision>
  <dcterms:created xsi:type="dcterms:W3CDTF">2023-10-15T22:14:34Z</dcterms:created>
  <dcterms:modified xsi:type="dcterms:W3CDTF">2023-11-15T14:57:37Z</dcterms:modified>
</cp:coreProperties>
</file>