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8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6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1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0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1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42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3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4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1F035E-6D47-A0E7-D969-7A4DE32643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4" r="9729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38" name="Rectangle 26">
            <a:extLst>
              <a:ext uri="{FF2B5EF4-FFF2-40B4-BE49-F238E27FC236}">
                <a16:creationId xmlns:a16="http://schemas.microsoft.com/office/drawing/2014/main" id="{637992A9-1E8C-4E57-B4F4-EE2D38E50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9D908BD-4DEB-82B1-B7F5-3C3A1CCEB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anchor="t">
            <a:normAutofit/>
          </a:bodyPr>
          <a:lstStyle/>
          <a:p>
            <a:r>
              <a:rPr lang="es-CO">
                <a:solidFill>
                  <a:srgbClr val="FFFFFF"/>
                </a:solidFill>
              </a:rPr>
              <a:t>Écriture créative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5E1A5D-63A4-E266-18A6-DCF1F76A6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4482450"/>
            <a:ext cx="5040785" cy="1724029"/>
          </a:xfrm>
        </p:spPr>
        <p:txBody>
          <a:bodyPr anchor="t">
            <a:normAutofit/>
          </a:bodyPr>
          <a:lstStyle/>
          <a:p>
            <a:r>
              <a:rPr lang="es-CO">
                <a:solidFill>
                  <a:srgbClr val="FFFFFF"/>
                </a:solidFill>
              </a:rPr>
              <a:t>Mettez-vous par petits groupes et suivez les consignes pour rédiger des phrases. 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9" name="Rectangle 28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5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C2DAA-AD1C-3AA4-8E11-3BAFFE5A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0891810" cy="4870457"/>
          </a:xfrm>
        </p:spPr>
        <p:txBody>
          <a:bodyPr/>
          <a:lstStyle/>
          <a:p>
            <a:pPr algn="ctr"/>
            <a:r>
              <a:rPr lang="es-CO" dirty="0"/>
              <a:t>Une </a:t>
            </a:r>
            <a:r>
              <a:rPr lang="es-CO" dirty="0" err="1"/>
              <a:t>phrase</a:t>
            </a:r>
            <a:r>
              <a:rPr lang="es-CO" dirty="0"/>
              <a:t> </a:t>
            </a:r>
            <a:r>
              <a:rPr lang="es-CO" dirty="0" err="1"/>
              <a:t>subordonnée</a:t>
            </a:r>
            <a:r>
              <a:rPr lang="es-CO" dirty="0"/>
              <a:t> </a:t>
            </a:r>
            <a:r>
              <a:rPr lang="es-CO" dirty="0" err="1"/>
              <a:t>complétive</a:t>
            </a:r>
            <a:r>
              <a:rPr lang="es-CO" dirty="0"/>
              <a:t> </a:t>
            </a:r>
            <a:r>
              <a:rPr lang="es-CO" dirty="0" err="1"/>
              <a:t>conjonctive</a:t>
            </a:r>
            <a:r>
              <a:rPr lang="es-CO" dirty="0"/>
              <a:t> </a:t>
            </a:r>
            <a:r>
              <a:rPr lang="es-CO" dirty="0" err="1"/>
              <a:t>avec</a:t>
            </a:r>
            <a:r>
              <a:rPr lang="es-CO" dirty="0"/>
              <a:t> le </a:t>
            </a:r>
            <a:r>
              <a:rPr lang="es-CO" dirty="0" err="1"/>
              <a:t>verbe</a:t>
            </a:r>
            <a:r>
              <a:rPr lang="es-CO" dirty="0"/>
              <a:t> savoir </a:t>
            </a:r>
            <a:r>
              <a:rPr lang="es-CO" dirty="0" err="1"/>
              <a:t>au</a:t>
            </a:r>
            <a:r>
              <a:rPr lang="es-CO" dirty="0"/>
              <a:t> </a:t>
            </a:r>
            <a:r>
              <a:rPr lang="es-CO" dirty="0" err="1"/>
              <a:t>passé</a:t>
            </a:r>
            <a:r>
              <a:rPr lang="es-CO" dirty="0"/>
              <a:t> </a:t>
            </a:r>
            <a:r>
              <a:rPr lang="es-CO" dirty="0" err="1"/>
              <a:t>composé</a:t>
            </a:r>
            <a:r>
              <a:rPr lang="es-CO" dirty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607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C2DAA-AD1C-3AA4-8E11-3BAFFE5A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0891810" cy="4870457"/>
          </a:xfrm>
        </p:spPr>
        <p:txBody>
          <a:bodyPr/>
          <a:lstStyle/>
          <a:p>
            <a:pPr algn="ctr"/>
            <a:r>
              <a:rPr lang="es-CO" dirty="0"/>
              <a:t>Une </a:t>
            </a:r>
            <a:r>
              <a:rPr lang="es-CO" dirty="0" err="1"/>
              <a:t>phrase</a:t>
            </a:r>
            <a:r>
              <a:rPr lang="es-CO" dirty="0"/>
              <a:t> </a:t>
            </a:r>
            <a:r>
              <a:rPr lang="es-CO" dirty="0" err="1"/>
              <a:t>subordonnée</a:t>
            </a:r>
            <a:r>
              <a:rPr lang="es-CO" dirty="0"/>
              <a:t> interrogative indirecte </a:t>
            </a:r>
            <a:r>
              <a:rPr lang="es-CO" dirty="0" err="1"/>
              <a:t>avec</a:t>
            </a:r>
            <a:r>
              <a:rPr lang="es-CO" dirty="0"/>
              <a:t> un </a:t>
            </a:r>
            <a:r>
              <a:rPr lang="es-CO" dirty="0" err="1"/>
              <a:t>verbe</a:t>
            </a:r>
            <a:r>
              <a:rPr lang="es-CO" dirty="0"/>
              <a:t> à </a:t>
            </a:r>
            <a:r>
              <a:rPr lang="es-CO" dirty="0" err="1"/>
              <a:t>l’imparfait</a:t>
            </a:r>
            <a:r>
              <a:rPr lang="es-CO" dirty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31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C2DAA-AD1C-3AA4-8E11-3BAFFE5A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0891810" cy="4870457"/>
          </a:xfrm>
        </p:spPr>
        <p:txBody>
          <a:bodyPr/>
          <a:lstStyle/>
          <a:p>
            <a:pPr algn="ctr"/>
            <a:r>
              <a:rPr lang="es-CO" dirty="0"/>
              <a:t>Une </a:t>
            </a:r>
            <a:r>
              <a:rPr lang="es-CO" dirty="0" err="1"/>
              <a:t>phrase</a:t>
            </a:r>
            <a:r>
              <a:rPr lang="es-CO" dirty="0"/>
              <a:t> </a:t>
            </a:r>
            <a:r>
              <a:rPr lang="es-CO" dirty="0" err="1"/>
              <a:t>subordonnée</a:t>
            </a:r>
            <a:r>
              <a:rPr lang="es-CO" dirty="0"/>
              <a:t> infinitive.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569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C2DAA-AD1C-3AA4-8E11-3BAFFE5A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0891810" cy="4870457"/>
          </a:xfrm>
        </p:spPr>
        <p:txBody>
          <a:bodyPr/>
          <a:lstStyle/>
          <a:p>
            <a:pPr algn="ctr"/>
            <a:r>
              <a:rPr lang="es-CO" dirty="0"/>
              <a:t>Une </a:t>
            </a:r>
            <a:r>
              <a:rPr lang="es-CO" dirty="0" err="1"/>
              <a:t>phrase</a:t>
            </a:r>
            <a:r>
              <a:rPr lang="es-CO" dirty="0"/>
              <a:t> </a:t>
            </a:r>
            <a:r>
              <a:rPr lang="es-CO" dirty="0" err="1"/>
              <a:t>subordonnée</a:t>
            </a:r>
            <a:r>
              <a:rPr lang="es-CO" dirty="0"/>
              <a:t> </a:t>
            </a:r>
            <a:r>
              <a:rPr lang="es-CO" dirty="0" err="1"/>
              <a:t>circonstancielle</a:t>
            </a:r>
            <a:r>
              <a:rPr lang="es-CO" dirty="0"/>
              <a:t> </a:t>
            </a:r>
            <a:r>
              <a:rPr lang="es-CO" dirty="0" err="1"/>
              <a:t>introduite</a:t>
            </a:r>
            <a:r>
              <a:rPr lang="es-CO" dirty="0"/>
              <a:t> par la </a:t>
            </a:r>
            <a:r>
              <a:rPr lang="es-CO" dirty="0" err="1"/>
              <a:t>conjonction</a:t>
            </a:r>
            <a:r>
              <a:rPr lang="es-CO" dirty="0"/>
              <a:t> de </a:t>
            </a:r>
            <a:r>
              <a:rPr lang="es-CO" dirty="0" err="1"/>
              <a:t>subordination</a:t>
            </a:r>
            <a:r>
              <a:rPr lang="es-CO" dirty="0"/>
              <a:t> “</a:t>
            </a:r>
            <a:r>
              <a:rPr lang="es-CO" dirty="0" err="1"/>
              <a:t>comme</a:t>
            </a:r>
            <a:r>
              <a:rPr lang="es-CO" dirty="0"/>
              <a:t>”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152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C2DAA-AD1C-3AA4-8E11-3BAFFE5A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0891810" cy="4870457"/>
          </a:xfrm>
        </p:spPr>
        <p:txBody>
          <a:bodyPr/>
          <a:lstStyle/>
          <a:p>
            <a:pPr algn="ctr"/>
            <a:r>
              <a:rPr lang="es-CO" dirty="0"/>
              <a:t>Une </a:t>
            </a:r>
            <a:r>
              <a:rPr lang="es-CO" dirty="0" err="1"/>
              <a:t>phrase</a:t>
            </a:r>
            <a:r>
              <a:rPr lang="es-CO" dirty="0"/>
              <a:t> </a:t>
            </a:r>
            <a:r>
              <a:rPr lang="es-CO" dirty="0" err="1"/>
              <a:t>subordonnée</a:t>
            </a:r>
            <a:r>
              <a:rPr lang="es-CO" dirty="0"/>
              <a:t> relative.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293752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Bierstadt</vt:lpstr>
      <vt:lpstr>GestaltVTI</vt:lpstr>
      <vt:lpstr>Écriture créative</vt:lpstr>
      <vt:lpstr>Une phrase subordonnée complétive conjonctive avec le verbe savoir au passé composé. </vt:lpstr>
      <vt:lpstr>Une phrase subordonnée interrogative indirecte avec un verbe à l’imparfait. </vt:lpstr>
      <vt:lpstr>Une phrase subordonnée infinitive. </vt:lpstr>
      <vt:lpstr>Une phrase subordonnée circonstancielle introduite par la conjonction de subordination “comme”</vt:lpstr>
      <vt:lpstr>Une phrase subordonnée relative.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Écriture créative</dc:title>
  <dc:creator>Yoann LE FAOU</dc:creator>
  <cp:lastModifiedBy>Yoann LE FAOU</cp:lastModifiedBy>
  <cp:revision>1</cp:revision>
  <dcterms:created xsi:type="dcterms:W3CDTF">2023-01-23T20:12:57Z</dcterms:created>
  <dcterms:modified xsi:type="dcterms:W3CDTF">2023-01-23T20:22:03Z</dcterms:modified>
</cp:coreProperties>
</file>