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Merriweather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regular.fntdata"/><Relationship Id="rId11" Type="http://schemas.openxmlformats.org/officeDocument/2006/relationships/slide" Target="slides/slide6.xml"/><Relationship Id="rId22" Type="http://schemas.openxmlformats.org/officeDocument/2006/relationships/font" Target="fonts/Merriweather-italic.fntdata"/><Relationship Id="rId10" Type="http://schemas.openxmlformats.org/officeDocument/2006/relationships/slide" Target="slides/slide5.xml"/><Relationship Id="rId21" Type="http://schemas.openxmlformats.org/officeDocument/2006/relationships/font" Target="fonts/Merriweather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Merriweather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1022c4e6cc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1022c4e6cc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022c4e6cc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022c4e6cc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1022c4e6cc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1022c4e6cc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1022c4e6cc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1022c4e6cc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2d1eb1a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12d1eb1a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2d1eb1ad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2d1eb1ad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12d1eb1ad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12d1eb1ad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12d1eb1ad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12d1eb1ad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12e4dd59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12e4dd59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4700"/>
              <a:t>Le système respiratoire</a:t>
            </a:r>
            <a:endParaRPr sz="4700"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1" y="4539925"/>
            <a:ext cx="34818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F3F3F3"/>
                </a:solidFill>
              </a:rPr>
              <a:t>Dylan Louvel et Marie-Sophie Naude</a:t>
            </a:r>
            <a:endParaRPr>
              <a:solidFill>
                <a:srgbClr val="F3F3F3"/>
              </a:solidFill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 rotWithShape="1">
          <a:blip r:embed="rId3">
            <a:alphaModFix/>
          </a:blip>
          <a:srcRect b="3623" l="0" r="0" t="0"/>
          <a:stretch/>
        </p:blipFill>
        <p:spPr>
          <a:xfrm>
            <a:off x="5457550" y="1859900"/>
            <a:ext cx="2895826" cy="290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idx="4294967295" type="ctrTitle"/>
          </p:nvPr>
        </p:nvSpPr>
        <p:spPr>
          <a:xfrm>
            <a:off x="1937700" y="750600"/>
            <a:ext cx="5268600" cy="71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Merci pour votre attention :)</a:t>
            </a:r>
            <a:endParaRPr/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3363" y="1534050"/>
            <a:ext cx="3597285" cy="3016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6577" y="376438"/>
            <a:ext cx="2730850" cy="36961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/>
              <a:t>Fonctionnement du système respiratoire</a:t>
            </a:r>
            <a:endParaRPr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5425" y="152400"/>
            <a:ext cx="3513140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9475" y="376626"/>
            <a:ext cx="6005049" cy="439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0824" y="0"/>
            <a:ext cx="6002350" cy="43685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/>
              <a:t>Maladies du système respiratoire</a:t>
            </a:r>
            <a:endParaRPr sz="1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1038" y="152400"/>
            <a:ext cx="4001931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6700" y="476250"/>
            <a:ext cx="4930588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200" y="518963"/>
            <a:ext cx="7303600" cy="41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1"/>
          <p:cNvPicPr preferRelativeResize="0"/>
          <p:nvPr/>
        </p:nvPicPr>
        <p:blipFill rotWithShape="1">
          <a:blip r:embed="rId3">
            <a:alphaModFix/>
          </a:blip>
          <a:srcRect b="24425" l="0" r="0" t="0"/>
          <a:stretch/>
        </p:blipFill>
        <p:spPr>
          <a:xfrm>
            <a:off x="2656438" y="0"/>
            <a:ext cx="383113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