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4" r:id="rId7"/>
    <p:sldId id="265" r:id="rId8"/>
    <p:sldId id="266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5" autoAdjust="0"/>
    <p:restoredTop sz="94660"/>
  </p:normalViewPr>
  <p:slideViewPr>
    <p:cSldViewPr snapToGrid="0">
      <p:cViewPr varScale="1">
        <p:scale>
          <a:sx n="72" d="100"/>
          <a:sy n="72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romi Takahashi" userId="ac3aa5328c17b667" providerId="LiveId" clId="{4B23FF81-824D-4656-A59A-06D1D1522284}"/>
    <pc:docChg chg="modSld">
      <pc:chgData name="Hiromi Takahashi" userId="ac3aa5328c17b667" providerId="LiveId" clId="{4B23FF81-824D-4656-A59A-06D1D1522284}" dt="2019-11-11T23:28:10.677" v="0" actId="1076"/>
      <pc:docMkLst>
        <pc:docMk/>
      </pc:docMkLst>
      <pc:sldChg chg="modSp">
        <pc:chgData name="Hiromi Takahashi" userId="ac3aa5328c17b667" providerId="LiveId" clId="{4B23FF81-824D-4656-A59A-06D1D1522284}" dt="2019-11-11T23:28:10.677" v="0" actId="1076"/>
        <pc:sldMkLst>
          <pc:docMk/>
          <pc:sldMk cId="2918145765" sldId="257"/>
        </pc:sldMkLst>
        <pc:picChg chg="mod">
          <ac:chgData name="Hiromi Takahashi" userId="ac3aa5328c17b667" providerId="LiveId" clId="{4B23FF81-824D-4656-A59A-06D1D1522284}" dt="2019-11-11T23:28:10.677" v="0" actId="1076"/>
          <ac:picMkLst>
            <pc:docMk/>
            <pc:sldMk cId="2918145765" sldId="257"/>
            <ac:picMk id="6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E89E7-19B8-427B-AF9B-BB4530F1A56E}" type="datetimeFigureOut">
              <a:rPr lang="fr-FR" smtClean="0"/>
              <a:t>12/11/2019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DB85-2589-4F3C-B16A-A55B44DEAF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8931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E89E7-19B8-427B-AF9B-BB4530F1A56E}" type="datetimeFigureOut">
              <a:rPr lang="fr-FR" smtClean="0"/>
              <a:t>12/11/2019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DB85-2589-4F3C-B16A-A55B44DEAF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566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E89E7-19B8-427B-AF9B-BB4530F1A56E}" type="datetimeFigureOut">
              <a:rPr lang="fr-FR" smtClean="0"/>
              <a:t>12/11/2019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DB85-2589-4F3C-B16A-A55B44DEAF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1546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E89E7-19B8-427B-AF9B-BB4530F1A56E}" type="datetimeFigureOut">
              <a:rPr lang="fr-FR" smtClean="0"/>
              <a:t>12/11/2019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DB85-2589-4F3C-B16A-A55B44DEAF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3611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E89E7-19B8-427B-AF9B-BB4530F1A56E}" type="datetimeFigureOut">
              <a:rPr lang="fr-FR" smtClean="0"/>
              <a:t>12/11/2019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DB85-2589-4F3C-B16A-A55B44DEAF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054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E89E7-19B8-427B-AF9B-BB4530F1A56E}" type="datetimeFigureOut">
              <a:rPr lang="fr-FR" smtClean="0"/>
              <a:t>12/11/2019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DB85-2589-4F3C-B16A-A55B44DEAF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1619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E89E7-19B8-427B-AF9B-BB4530F1A56E}" type="datetimeFigureOut">
              <a:rPr lang="fr-FR" smtClean="0"/>
              <a:t>12/11/2019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DB85-2589-4F3C-B16A-A55B44DEAF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2052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E89E7-19B8-427B-AF9B-BB4530F1A56E}" type="datetimeFigureOut">
              <a:rPr lang="fr-FR" smtClean="0"/>
              <a:t>12/11/2019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DB85-2589-4F3C-B16A-A55B44DEAF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7022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E89E7-19B8-427B-AF9B-BB4530F1A56E}" type="datetimeFigureOut">
              <a:rPr lang="fr-FR" smtClean="0"/>
              <a:t>12/11/2019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DB85-2589-4F3C-B16A-A55B44DEAF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9278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E89E7-19B8-427B-AF9B-BB4530F1A56E}" type="datetimeFigureOut">
              <a:rPr lang="fr-FR" smtClean="0"/>
              <a:t>12/11/2019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DB85-2589-4F3C-B16A-A55B44DEAF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9508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E89E7-19B8-427B-AF9B-BB4530F1A56E}" type="datetimeFigureOut">
              <a:rPr lang="fr-FR" smtClean="0"/>
              <a:t>12/11/2019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6DB85-2589-4F3C-B16A-A55B44DEAF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4306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E89E7-19B8-427B-AF9B-BB4530F1A56E}" type="datetimeFigureOut">
              <a:rPr lang="fr-FR" smtClean="0"/>
              <a:t>12/11/2019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6DB85-2589-4F3C-B16A-A55B44DEAF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2864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46973"/>
          <a:stretch/>
        </p:blipFill>
        <p:spPr>
          <a:xfrm>
            <a:off x="0" y="2143759"/>
            <a:ext cx="12192000" cy="471424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11597" t="23650" r="61112" b="66103"/>
          <a:stretch/>
        </p:blipFill>
        <p:spPr>
          <a:xfrm>
            <a:off x="2207361" y="254000"/>
            <a:ext cx="7777278" cy="164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98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C00000"/>
                </a:solidFill>
              </a:rPr>
              <a:t>Les cours de japonais</a:t>
            </a:r>
            <a:br>
              <a:rPr lang="fr-FR" dirty="0">
                <a:solidFill>
                  <a:srgbClr val="C00000"/>
                </a:solidFill>
              </a:rPr>
            </a:br>
            <a:r>
              <a:rPr lang="ja-JP" altLang="fr-FR" sz="2800" dirty="0">
                <a:solidFill>
                  <a:srgbClr val="C00000"/>
                </a:solidFill>
              </a:rPr>
              <a:t>日本語の授業</a:t>
            </a:r>
            <a:endParaRPr lang="fr-FR" sz="2800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>
                <a:solidFill>
                  <a:srgbClr val="002060"/>
                </a:solidFill>
              </a:rPr>
              <a:t>10h30 par semaine :</a:t>
            </a:r>
          </a:p>
          <a:p>
            <a:r>
              <a:rPr lang="fr-FR" dirty="0">
                <a:solidFill>
                  <a:srgbClr val="002060"/>
                </a:solidFill>
              </a:rPr>
              <a:t>6h de grammaire </a:t>
            </a:r>
          </a:p>
          <a:p>
            <a:pPr marL="0" indent="0">
              <a:buNone/>
            </a:pPr>
            <a:r>
              <a:rPr lang="fr-FR" dirty="0">
                <a:solidFill>
                  <a:srgbClr val="002060"/>
                </a:solidFill>
              </a:rPr>
              <a:t>(</a:t>
            </a:r>
            <a:r>
              <a:rPr lang="fr-FR" dirty="0" err="1">
                <a:solidFill>
                  <a:srgbClr val="002060"/>
                </a:solidFill>
              </a:rPr>
              <a:t>minna</a:t>
            </a:r>
            <a:r>
              <a:rPr lang="fr-FR" dirty="0">
                <a:solidFill>
                  <a:srgbClr val="002060"/>
                </a:solidFill>
              </a:rPr>
              <a:t> no </a:t>
            </a:r>
            <a:r>
              <a:rPr lang="fr-FR" dirty="0" err="1">
                <a:solidFill>
                  <a:srgbClr val="002060"/>
                </a:solidFill>
              </a:rPr>
              <a:t>nihongo</a:t>
            </a:r>
            <a:r>
              <a:rPr lang="fr-FR" dirty="0">
                <a:solidFill>
                  <a:srgbClr val="002060"/>
                </a:solidFill>
              </a:rPr>
              <a:t> 1 et 2)</a:t>
            </a:r>
          </a:p>
          <a:p>
            <a:r>
              <a:rPr lang="fr-FR" dirty="0">
                <a:solidFill>
                  <a:srgbClr val="002060"/>
                </a:solidFill>
              </a:rPr>
              <a:t>3h d’oral </a:t>
            </a:r>
          </a:p>
          <a:p>
            <a:r>
              <a:rPr lang="fr-FR" dirty="0">
                <a:solidFill>
                  <a:srgbClr val="002060"/>
                </a:solidFill>
              </a:rPr>
              <a:t>1h30 de </a:t>
            </a:r>
            <a:r>
              <a:rPr lang="fr-FR" dirty="0" err="1">
                <a:solidFill>
                  <a:srgbClr val="002060"/>
                </a:solidFill>
              </a:rPr>
              <a:t>kanjis</a:t>
            </a:r>
            <a:endParaRPr lang="fr-FR" dirty="0">
              <a:solidFill>
                <a:srgbClr val="002060"/>
              </a:solidFill>
            </a:endParaRPr>
          </a:p>
          <a:p>
            <a:endParaRPr lang="fr-FR" dirty="0">
              <a:solidFill>
                <a:srgbClr val="002060"/>
              </a:solidFill>
            </a:endParaRPr>
          </a:p>
          <a:p>
            <a:r>
              <a:rPr lang="fr-FR" dirty="0">
                <a:solidFill>
                  <a:srgbClr val="002060"/>
                </a:solidFill>
              </a:rPr>
              <a:t>                        </a:t>
            </a:r>
          </a:p>
          <a:p>
            <a:pPr marL="0" indent="0">
              <a:buNone/>
            </a:pPr>
            <a:r>
              <a:rPr lang="fr-FR" dirty="0">
                <a:solidFill>
                  <a:srgbClr val="002060"/>
                </a:solidFill>
              </a:rPr>
              <a:t>                            + participation </a:t>
            </a:r>
            <a:r>
              <a:rPr lang="fr-FR" dirty="0" err="1">
                <a:solidFill>
                  <a:srgbClr val="C00000"/>
                </a:solidFill>
              </a:rPr>
              <a:t>Japanese</a:t>
            </a:r>
            <a:r>
              <a:rPr lang="fr-FR" dirty="0">
                <a:solidFill>
                  <a:srgbClr val="C00000"/>
                </a:solidFill>
              </a:rPr>
              <a:t> speech </a:t>
            </a:r>
            <a:r>
              <a:rPr lang="fr-FR" dirty="0" err="1">
                <a:solidFill>
                  <a:srgbClr val="C00000"/>
                </a:solidFill>
              </a:rPr>
              <a:t>contest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41"/>
          <a:stretch/>
        </p:blipFill>
        <p:spPr>
          <a:xfrm>
            <a:off x="0" y="4409440"/>
            <a:ext cx="2743200" cy="244856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5" t="15852" r="2165" b="5333"/>
          <a:stretch/>
        </p:blipFill>
        <p:spPr>
          <a:xfrm>
            <a:off x="5057693" y="351873"/>
            <a:ext cx="7134307" cy="45618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8145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8306160" y="1412313"/>
            <a:ext cx="2880000" cy="288000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40160" y="0"/>
            <a:ext cx="10515600" cy="1325563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Les autres cours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4407196"/>
            <a:ext cx="2743438" cy="245080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131280" y="4940100"/>
            <a:ext cx="10017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2060"/>
                </a:solidFill>
              </a:rPr>
              <a:t>Création de son propre emploi du temps</a:t>
            </a:r>
          </a:p>
          <a:p>
            <a:r>
              <a:rPr lang="fr-FR" sz="2800" dirty="0">
                <a:solidFill>
                  <a:srgbClr val="002060"/>
                </a:solidFill>
              </a:rPr>
              <a:t>Large choix de cours (tous en japonais)</a:t>
            </a:r>
          </a:p>
        </p:txBody>
      </p:sp>
      <p:pic>
        <p:nvPicPr>
          <p:cNvPr id="9" name="Espace réservé pour une image 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940160" y="1412313"/>
            <a:ext cx="2880000" cy="288000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0" name="Espace réservé pour une image 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3820160" y="1412313"/>
            <a:ext cx="2880000" cy="288000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1" name="図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1" b="16764"/>
          <a:stretch/>
        </p:blipFill>
        <p:spPr>
          <a:xfrm>
            <a:off x="3820160" y="1405991"/>
            <a:ext cx="2880000" cy="2880000"/>
          </a:xfrm>
          <a:prstGeom prst="rect">
            <a:avLst/>
          </a:prstGeom>
        </p:spPr>
      </p:pic>
      <p:pic>
        <p:nvPicPr>
          <p:cNvPr id="12" name="Espace réservé pour une image 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6700160" y="1405991"/>
            <a:ext cx="2880000" cy="288000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3" name="図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7" t="20405" r="9865" b="11673"/>
          <a:stretch/>
        </p:blipFill>
        <p:spPr>
          <a:xfrm>
            <a:off x="6700160" y="1399668"/>
            <a:ext cx="4486000" cy="288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211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72428"/>
            <a:ext cx="10515600" cy="1325563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Le Global Center</a:t>
            </a:r>
            <a:br>
              <a:rPr lang="fr-FR" dirty="0"/>
            </a:b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43954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fr-FR" dirty="0">
                <a:solidFill>
                  <a:srgbClr val="002060"/>
                </a:solidFill>
              </a:rPr>
              <a:t>Aide les étudiants étrangers et organise des évènements tout au long de l’année</a:t>
            </a:r>
            <a:endParaRPr lang="fr-FR" dirty="0"/>
          </a:p>
        </p:txBody>
      </p:sp>
      <p:pic>
        <p:nvPicPr>
          <p:cNvPr id="4" name="Espace réservé du contenu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07196"/>
            <a:ext cx="2743438" cy="245080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7" t="17171" r="9000" b="12199"/>
          <a:stretch/>
        </p:blipFill>
        <p:spPr>
          <a:xfrm>
            <a:off x="3088640" y="2644436"/>
            <a:ext cx="8351717" cy="3525520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928619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Le Global Center</a:t>
            </a:r>
            <a:br>
              <a:rPr lang="fr-FR" dirty="0"/>
            </a:b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43734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fr-FR" dirty="0">
                <a:solidFill>
                  <a:srgbClr val="002060"/>
                </a:solidFill>
              </a:rPr>
              <a:t>Aide les étudiants étrangers et organise des évènements tout au long de l’année</a:t>
            </a:r>
            <a:endParaRPr lang="fr-FR" dirty="0"/>
          </a:p>
        </p:txBody>
      </p:sp>
      <p:pic>
        <p:nvPicPr>
          <p:cNvPr id="4" name="Espace réservé du contenu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07196"/>
            <a:ext cx="2743438" cy="245080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" t="26222" r="5654" b="18666"/>
          <a:stretch/>
        </p:blipFill>
        <p:spPr>
          <a:xfrm>
            <a:off x="2956560" y="2704783"/>
            <a:ext cx="8671560" cy="3607117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6" name="ZoneTexte 5"/>
          <p:cNvSpPr txBox="1"/>
          <p:nvPr/>
        </p:nvSpPr>
        <p:spPr>
          <a:xfrm>
            <a:off x="5953760" y="6255871"/>
            <a:ext cx="2477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C00000"/>
                </a:solidFill>
              </a:rPr>
              <a:t>Christmas party</a:t>
            </a:r>
          </a:p>
        </p:txBody>
      </p:sp>
    </p:spTree>
    <p:extLst>
      <p:ext uri="{BB962C8B-B14F-4D97-AF65-F5344CB8AC3E}">
        <p14:creationId xmlns:p14="http://schemas.microsoft.com/office/powerpoint/2010/main" val="2979039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Le Global Center</a:t>
            </a:r>
            <a:br>
              <a:rPr lang="fr-FR" dirty="0"/>
            </a:b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432560"/>
            <a:ext cx="10515600" cy="4609466"/>
          </a:xfrm>
        </p:spPr>
        <p:txBody>
          <a:bodyPr/>
          <a:lstStyle/>
          <a:p>
            <a:pPr marL="0" indent="0">
              <a:buNone/>
            </a:pPr>
            <a:r>
              <a:rPr lang="fr-FR" dirty="0">
                <a:solidFill>
                  <a:srgbClr val="002060"/>
                </a:solidFill>
              </a:rPr>
              <a:t>Aide les étudiants étrangers et organise des évènements tout au long de l’année </a:t>
            </a:r>
            <a:endParaRPr lang="fr-FR" dirty="0"/>
          </a:p>
        </p:txBody>
      </p:sp>
      <p:pic>
        <p:nvPicPr>
          <p:cNvPr id="4" name="Espace réservé du contenu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07196"/>
            <a:ext cx="2743438" cy="245080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59" b="8444"/>
          <a:stretch/>
        </p:blipFill>
        <p:spPr>
          <a:xfrm>
            <a:off x="5498683" y="4031933"/>
            <a:ext cx="6693317" cy="2826067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" t="15852" r="17059" b="5630"/>
          <a:stretch/>
        </p:blipFill>
        <p:spPr>
          <a:xfrm>
            <a:off x="2743438" y="1920613"/>
            <a:ext cx="5232162" cy="3057787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8" name="ZoneTexte 7"/>
          <p:cNvSpPr txBox="1"/>
          <p:nvPr/>
        </p:nvSpPr>
        <p:spPr>
          <a:xfrm>
            <a:off x="8021558" y="2495399"/>
            <a:ext cx="3718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C00000"/>
                </a:solidFill>
              </a:rPr>
              <a:t>Excursion </a:t>
            </a:r>
            <a:r>
              <a:rPr lang="fr-FR" sz="2800" dirty="0" err="1">
                <a:solidFill>
                  <a:srgbClr val="C00000"/>
                </a:solidFill>
              </a:rPr>
              <a:t>Seminar</a:t>
            </a:r>
            <a:r>
              <a:rPr lang="fr-FR" sz="2800" dirty="0">
                <a:solidFill>
                  <a:srgbClr val="C00000"/>
                </a:solidFill>
              </a:rPr>
              <a:t> House et Aquarium</a:t>
            </a:r>
          </a:p>
        </p:txBody>
      </p:sp>
    </p:spTree>
    <p:extLst>
      <p:ext uri="{BB962C8B-B14F-4D97-AF65-F5344CB8AC3E}">
        <p14:creationId xmlns:p14="http://schemas.microsoft.com/office/powerpoint/2010/main" val="1211054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rgbClr val="C00000"/>
                </a:solidFill>
              </a:rPr>
              <a:t>College</a:t>
            </a:r>
            <a:r>
              <a:rPr lang="fr-FR" dirty="0">
                <a:solidFill>
                  <a:srgbClr val="C00000"/>
                </a:solidFill>
              </a:rPr>
              <a:t> House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solidFill>
                  <a:srgbClr val="002060"/>
                </a:solidFill>
              </a:rPr>
              <a:t>En face de l’université et d’un </a:t>
            </a:r>
            <a:r>
              <a:rPr lang="fr-FR" dirty="0" err="1">
                <a:solidFill>
                  <a:srgbClr val="002060"/>
                </a:solidFill>
              </a:rPr>
              <a:t>konbini</a:t>
            </a:r>
            <a:r>
              <a:rPr lang="fr-FR" dirty="0">
                <a:solidFill>
                  <a:srgbClr val="002060"/>
                </a:solidFill>
              </a:rPr>
              <a:t> </a:t>
            </a:r>
          </a:p>
          <a:p>
            <a:r>
              <a:rPr lang="fr-FR" dirty="0">
                <a:solidFill>
                  <a:srgbClr val="002060"/>
                </a:solidFill>
              </a:rPr>
              <a:t>À peu près 300€/mois pour 20m2 </a:t>
            </a:r>
          </a:p>
          <a:p>
            <a:r>
              <a:rPr lang="fr-FR" dirty="0">
                <a:solidFill>
                  <a:srgbClr val="002060"/>
                </a:solidFill>
              </a:rPr>
              <a:t>Frais gaz et électricité chaque mois </a:t>
            </a:r>
          </a:p>
          <a:p>
            <a:endParaRPr lang="fr-FR" dirty="0"/>
          </a:p>
        </p:txBody>
      </p:sp>
      <p:pic>
        <p:nvPicPr>
          <p:cNvPr id="4" name="Espace réservé du contenu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07196"/>
            <a:ext cx="2743438" cy="2450804"/>
          </a:xfrm>
          <a:prstGeom prst="rect">
            <a:avLst/>
          </a:prstGeom>
        </p:spPr>
      </p:pic>
      <p:pic>
        <p:nvPicPr>
          <p:cNvPr id="5" name="Mon fil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3220" r="33524"/>
          <a:stretch/>
        </p:blipFill>
        <p:spPr>
          <a:xfrm>
            <a:off x="7636931" y="696287"/>
            <a:ext cx="3242735" cy="548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6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C00000"/>
                </a:solidFill>
              </a:rPr>
              <a:t>Activités français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0" t="24201" r="291" b="2640"/>
          <a:stretch/>
        </p:blipFill>
        <p:spPr>
          <a:xfrm>
            <a:off x="6764867" y="296334"/>
            <a:ext cx="5068358" cy="3183466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14429" r="-129" b="13226"/>
          <a:stretch/>
        </p:blipFill>
        <p:spPr>
          <a:xfrm>
            <a:off x="939800" y="1507066"/>
            <a:ext cx="5079998" cy="286513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446" y="2659212"/>
            <a:ext cx="3496734" cy="262255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988733" y="5281763"/>
            <a:ext cx="47921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002060"/>
                </a:solidFill>
              </a:rPr>
              <a:t>Séminaire de français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002060"/>
                </a:solidFill>
              </a:rPr>
              <a:t>Assistanat cours de français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002060"/>
                </a:solidFill>
              </a:rPr>
              <a:t>Langage </a:t>
            </a:r>
            <a:r>
              <a:rPr lang="fr-FR" sz="2800" dirty="0" err="1">
                <a:solidFill>
                  <a:srgbClr val="002060"/>
                </a:solidFill>
              </a:rPr>
              <a:t>Peers</a:t>
            </a:r>
            <a:endParaRPr lang="fr-FR" sz="2800" dirty="0">
              <a:solidFill>
                <a:srgbClr val="002060"/>
              </a:solidFill>
            </a:endParaRPr>
          </a:p>
        </p:txBody>
      </p:sp>
      <p:pic>
        <p:nvPicPr>
          <p:cNvPr id="8" name="Espace réservé du contenu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07196"/>
            <a:ext cx="2743438" cy="245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3286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150</Words>
  <Application>Microsoft Office PowerPoint</Application>
  <PresentationFormat>Grand écran</PresentationFormat>
  <Paragraphs>28</Paragraphs>
  <Slides>8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Thème Office</vt:lpstr>
      <vt:lpstr>Présentation PowerPoint</vt:lpstr>
      <vt:lpstr>Les cours de japonais 日本語の授業</vt:lpstr>
      <vt:lpstr>Les autres cours</vt:lpstr>
      <vt:lpstr>Le Global Center </vt:lpstr>
      <vt:lpstr>Le Global Center </vt:lpstr>
      <vt:lpstr>Le Global Center </vt:lpstr>
      <vt:lpstr>College House</vt:lpstr>
      <vt:lpstr>Activités français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Chloé Mornet</dc:creator>
  <cp:lastModifiedBy>Hiromi Takahashi</cp:lastModifiedBy>
  <cp:revision>17</cp:revision>
  <dcterms:created xsi:type="dcterms:W3CDTF">2019-11-09T12:42:37Z</dcterms:created>
  <dcterms:modified xsi:type="dcterms:W3CDTF">2019-11-11T23:28:19Z</dcterms:modified>
</cp:coreProperties>
</file>