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59" r:id="rId4"/>
    <p:sldId id="260" r:id="rId5"/>
    <p:sldId id="262" r:id="rId6"/>
    <p:sldId id="263" r:id="rId7"/>
    <p:sldId id="264" r:id="rId8"/>
    <p:sldId id="266" r:id="rId9"/>
    <p:sldId id="265" r:id="rId10"/>
    <p:sldId id="268" r:id="rId11"/>
    <p:sldId id="275" r:id="rId12"/>
    <p:sldId id="269" r:id="rId13"/>
    <p:sldId id="271" r:id="rId14"/>
    <p:sldId id="276" r:id="rId15"/>
    <p:sldId id="278" r:id="rId16"/>
    <p:sldId id="281" r:id="rId17"/>
    <p:sldId id="258" r:id="rId18"/>
    <p:sldId id="284" r:id="rId19"/>
  </p:sldIdLst>
  <p:sldSz cx="11430000" cy="6426200"/>
  <p:notesSz cx="11430000" cy="6426200"/>
  <p:defaultTextStyle>
    <a:defPPr marL="0" marR="0" indent="0" algn="l" defTabSz="91440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sz="1800" b="0" i="0" u="none" strike="noStrike" cap="none" spc="0">
        <a:ln>
          <a:noFill/>
        </a:ln>
        <a:solidFill>
          <a:srgbClr val="000000"/>
        </a:solidFill>
      </a:defRPr>
    </a:defPPr>
    <a:lvl1pPr marL="0" marR="0" indent="0" algn="l" defTabSz="914400">
      <a:lnSpc>
        <a:spcPct val="100000"/>
      </a:lnSpc>
      <a:spcBef>
        <a:spcPts val="100"/>
      </a:spcBef>
      <a:spcAft>
        <a:spcPts val="0"/>
      </a:spcAft>
      <a:buClrTx/>
      <a:buSzTx/>
      <a:buFontTx/>
      <a:buNone/>
      <a:defRPr sz="2700" b="0" i="0" u="none" strike="noStrike" cap="none" spc="215">
        <a:ln>
          <a:noFill/>
        </a:ln>
        <a:solidFill>
          <a:srgbClr val="232323"/>
        </a:solidFill>
        <a:latin typeface="Pochoir Pleine"/>
        <a:ea typeface="Pochoir Pleine"/>
        <a:cs typeface="Pochoir Pleine"/>
      </a:defRPr>
    </a:lvl1pPr>
    <a:lvl2pPr marL="0" marR="0" indent="0" algn="l" defTabSz="914400">
      <a:lnSpc>
        <a:spcPct val="100000"/>
      </a:lnSpc>
      <a:spcBef>
        <a:spcPts val="100"/>
      </a:spcBef>
      <a:spcAft>
        <a:spcPts val="0"/>
      </a:spcAft>
      <a:buClrTx/>
      <a:buSzTx/>
      <a:buFontTx/>
      <a:buNone/>
      <a:defRPr sz="2700" b="0" i="0" u="none" strike="noStrike" cap="none" spc="215">
        <a:ln>
          <a:noFill/>
        </a:ln>
        <a:solidFill>
          <a:srgbClr val="232323"/>
        </a:solidFill>
        <a:latin typeface="Pochoir Pleine"/>
        <a:ea typeface="Pochoir Pleine"/>
        <a:cs typeface="Pochoir Pleine"/>
      </a:defRPr>
    </a:lvl2pPr>
    <a:lvl3pPr marL="0" marR="0" indent="0" algn="l" defTabSz="914400">
      <a:lnSpc>
        <a:spcPct val="100000"/>
      </a:lnSpc>
      <a:spcBef>
        <a:spcPts val="100"/>
      </a:spcBef>
      <a:spcAft>
        <a:spcPts val="0"/>
      </a:spcAft>
      <a:buClrTx/>
      <a:buSzTx/>
      <a:buFontTx/>
      <a:buNone/>
      <a:defRPr sz="2700" b="0" i="0" u="none" strike="noStrike" cap="none" spc="215">
        <a:ln>
          <a:noFill/>
        </a:ln>
        <a:solidFill>
          <a:srgbClr val="232323"/>
        </a:solidFill>
        <a:latin typeface="Pochoir Pleine"/>
        <a:ea typeface="Pochoir Pleine"/>
        <a:cs typeface="Pochoir Pleine"/>
      </a:defRPr>
    </a:lvl3pPr>
    <a:lvl4pPr marL="0" marR="0" indent="0" algn="l" defTabSz="914400">
      <a:lnSpc>
        <a:spcPct val="100000"/>
      </a:lnSpc>
      <a:spcBef>
        <a:spcPts val="100"/>
      </a:spcBef>
      <a:spcAft>
        <a:spcPts val="0"/>
      </a:spcAft>
      <a:buClrTx/>
      <a:buSzTx/>
      <a:buFontTx/>
      <a:buNone/>
      <a:defRPr sz="2700" b="0" i="0" u="none" strike="noStrike" cap="none" spc="215">
        <a:ln>
          <a:noFill/>
        </a:ln>
        <a:solidFill>
          <a:srgbClr val="232323"/>
        </a:solidFill>
        <a:latin typeface="Pochoir Pleine"/>
        <a:ea typeface="Pochoir Pleine"/>
        <a:cs typeface="Pochoir Pleine"/>
      </a:defRPr>
    </a:lvl4pPr>
    <a:lvl5pPr marL="0" marR="0" indent="0" algn="l" defTabSz="914400">
      <a:lnSpc>
        <a:spcPct val="100000"/>
      </a:lnSpc>
      <a:spcBef>
        <a:spcPts val="100"/>
      </a:spcBef>
      <a:spcAft>
        <a:spcPts val="0"/>
      </a:spcAft>
      <a:buClrTx/>
      <a:buSzTx/>
      <a:buFontTx/>
      <a:buNone/>
      <a:defRPr sz="2700" b="0" i="0" u="none" strike="noStrike" cap="none" spc="215">
        <a:ln>
          <a:noFill/>
        </a:ln>
        <a:solidFill>
          <a:srgbClr val="232323"/>
        </a:solidFill>
        <a:latin typeface="Pochoir Pleine"/>
        <a:ea typeface="Pochoir Pleine"/>
        <a:cs typeface="Pochoir Pleine"/>
      </a:defRPr>
    </a:lvl5pPr>
    <a:lvl6pPr marL="0" marR="0" indent="0" algn="l" defTabSz="914400">
      <a:lnSpc>
        <a:spcPct val="100000"/>
      </a:lnSpc>
      <a:spcBef>
        <a:spcPts val="100"/>
      </a:spcBef>
      <a:spcAft>
        <a:spcPts val="0"/>
      </a:spcAft>
      <a:buClrTx/>
      <a:buSzTx/>
      <a:buFontTx/>
      <a:buNone/>
      <a:defRPr sz="2700" b="0" i="0" u="none" strike="noStrike" cap="none" spc="215">
        <a:ln>
          <a:noFill/>
        </a:ln>
        <a:solidFill>
          <a:srgbClr val="232323"/>
        </a:solidFill>
        <a:latin typeface="Pochoir Pleine"/>
        <a:ea typeface="Pochoir Pleine"/>
        <a:cs typeface="Pochoir Pleine"/>
      </a:defRPr>
    </a:lvl6pPr>
    <a:lvl7pPr marL="0" marR="0" indent="0" algn="l" defTabSz="914400">
      <a:lnSpc>
        <a:spcPct val="100000"/>
      </a:lnSpc>
      <a:spcBef>
        <a:spcPts val="100"/>
      </a:spcBef>
      <a:spcAft>
        <a:spcPts val="0"/>
      </a:spcAft>
      <a:buClrTx/>
      <a:buSzTx/>
      <a:buFontTx/>
      <a:buNone/>
      <a:defRPr sz="2700" b="0" i="0" u="none" strike="noStrike" cap="none" spc="215">
        <a:ln>
          <a:noFill/>
        </a:ln>
        <a:solidFill>
          <a:srgbClr val="232323"/>
        </a:solidFill>
        <a:latin typeface="Pochoir Pleine"/>
        <a:ea typeface="Pochoir Pleine"/>
        <a:cs typeface="Pochoir Pleine"/>
      </a:defRPr>
    </a:lvl7pPr>
    <a:lvl8pPr marL="0" marR="0" indent="0" algn="l" defTabSz="914400">
      <a:lnSpc>
        <a:spcPct val="100000"/>
      </a:lnSpc>
      <a:spcBef>
        <a:spcPts val="100"/>
      </a:spcBef>
      <a:spcAft>
        <a:spcPts val="0"/>
      </a:spcAft>
      <a:buClrTx/>
      <a:buSzTx/>
      <a:buFontTx/>
      <a:buNone/>
      <a:defRPr sz="2700" b="0" i="0" u="none" strike="noStrike" cap="none" spc="215">
        <a:ln>
          <a:noFill/>
        </a:ln>
        <a:solidFill>
          <a:srgbClr val="232323"/>
        </a:solidFill>
        <a:latin typeface="Pochoir Pleine"/>
        <a:ea typeface="Pochoir Pleine"/>
        <a:cs typeface="Pochoir Pleine"/>
      </a:defRPr>
    </a:lvl8pPr>
    <a:lvl9pPr marL="0" marR="0" indent="0" algn="l" defTabSz="914400">
      <a:lnSpc>
        <a:spcPct val="100000"/>
      </a:lnSpc>
      <a:spcBef>
        <a:spcPts val="100"/>
      </a:spcBef>
      <a:spcAft>
        <a:spcPts val="0"/>
      </a:spcAft>
      <a:buClrTx/>
      <a:buSzTx/>
      <a:buFontTx/>
      <a:buNone/>
      <a:defRPr sz="2700" b="0" i="0" u="none" strike="noStrike" cap="none" spc="215">
        <a:ln>
          <a:noFill/>
        </a:ln>
        <a:solidFill>
          <a:srgbClr val="232323"/>
        </a:solidFill>
        <a:latin typeface="Pochoir Pleine"/>
        <a:ea typeface="Pochoir Pleine"/>
        <a:cs typeface="Pochoir Pleine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45CF5"/>
    <a:srgbClr val="FEEC52"/>
    <a:srgbClr val="9E01E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FBE8C758-6195-D76F-63A6-BB04ACDDA420}">
  <a:tblStyle styleId="{FBE8C758-6195-D76F-63A6-BB04ACDDA420}" styleName="">
    <a:wholeTbl>
      <a:tcTxStyle>
        <a:srgbClr val="000000"/>
      </a:tcTxStyle>
      <a:tcStyle>
        <a:tcBdr>
          <a:left>
            <a:ln w="12700">
              <a:noFill/>
            </a:ln>
          </a:left>
          <a:right>
            <a:ln w="12700">
              <a:noFill/>
            </a:ln>
          </a:right>
          <a:top>
            <a:ln w="12700">
              <a:noFill/>
            </a:ln>
          </a:top>
          <a:bottom>
            <a:ln w="12700">
              <a:noFill/>
            </a:ln>
          </a:bottom>
          <a:insideH>
            <a:ln w="12700">
              <a:noFill/>
            </a:ln>
          </a:insideH>
          <a:insideV>
            <a:ln w="12700">
              <a:noFill/>
            </a:ln>
          </a:insideV>
        </a:tcBdr>
        <a:fill>
          <a:noFill/>
        </a:fill>
      </a:tcStyle>
    </a:wholeTbl>
    <a:band1H>
      <a:tcStyle>
        <a:tcBdr/>
      </a:tcStyle>
    </a:band1H>
    <a:band2H>
      <a:tcStyle>
        <a:tcBdr/>
        <a:fill>
          <a:solidFill>
            <a:srgbClr val="FFFFFF"/>
          </a:solidFill>
        </a:fill>
      </a:tcStyle>
    </a:band2H>
    <a:band1V>
      <a:tcStyle>
        <a:tcBdr/>
      </a:tcStyle>
    </a:band1V>
    <a:band2V>
      <a:tcStyle>
        <a:tcBdr/>
      </a:tcStyle>
    </a:band2V>
    <a:lastCol>
      <a:tcStyle>
        <a:tcBdr/>
      </a:tcStyle>
    </a:lastCol>
    <a:firstCol>
      <a:tcTxStyle b="off" i="off">
        <a:srgbClr val="000000"/>
      </a:tcTxStyle>
      <a:tcStyle>
        <a:tcBdr>
          <a:left>
            <a:ln w="12700">
              <a:noFill/>
            </a:ln>
          </a:left>
          <a:right>
            <a:ln w="12700">
              <a:noFill/>
            </a:ln>
          </a:right>
          <a:top>
            <a:ln w="12700">
              <a:noFill/>
            </a:ln>
          </a:top>
          <a:bottom>
            <a:ln w="12700">
              <a:noFill/>
            </a:ln>
          </a:bottom>
        </a:tcBdr>
        <a:fill>
          <a:noFill/>
        </a:fill>
      </a:tcStyle>
    </a:firstCol>
    <a:lastRow>
      <a:tcTxStyle b="off" i="off">
        <a:srgbClr val="000000"/>
      </a:tcTxStyle>
      <a:tcStyle>
        <a:tcBdr>
          <a:left>
            <a:ln w="12700">
              <a:noFill/>
            </a:ln>
          </a:left>
          <a:right>
            <a:ln w="12700">
              <a:noFill/>
            </a:ln>
          </a:right>
          <a:top>
            <a:ln w="12700">
              <a:noFill/>
            </a:ln>
          </a:top>
          <a:bottom>
            <a:ln w="12700">
              <a:noFill/>
            </a:ln>
          </a:bottom>
        </a:tcBdr>
        <a:fill>
          <a:noFill/>
        </a:fill>
      </a:tcStyle>
    </a:lastRow>
    <a:seCell>
      <a:tcStyle>
        <a:tcBdr/>
      </a:tcStyle>
    </a:seCell>
    <a:swCell>
      <a:tcStyle>
        <a:tcBdr/>
      </a:tcStyle>
    </a:swCell>
    <a:firstRow>
      <a:tcTxStyle b="off" i="off">
        <a:srgbClr val="000000"/>
      </a:tcTxStyle>
      <a:tcStyle>
        <a:tcBdr>
          <a:left>
            <a:ln w="12700">
              <a:noFill/>
            </a:ln>
          </a:left>
          <a:right>
            <a:ln w="12700">
              <a:noFill/>
            </a:ln>
          </a:right>
          <a:top>
            <a:ln w="12700">
              <a:noFill/>
            </a:ln>
          </a:top>
          <a:bottom>
            <a:ln w="12700">
              <a:noFill/>
            </a:ln>
          </a:bottom>
        </a:tcBdr>
        <a:fill>
          <a:noFill/>
        </a:fill>
      </a:tcStyle>
    </a:firstRow>
    <a:neCell>
      <a:tcStyle>
        <a:tcBdr/>
      </a:tcStyle>
    </a:neCell>
    <a:nwCell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75" d="100"/>
          <a:sy n="75" d="100"/>
        </p:scale>
        <p:origin x="1128" y="581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userDrawn="1">
  <p:cSld name="Title Slid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1" name="bg object 16" descr="bg object 16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0"/>
            <a:ext cx="11420475" cy="6400798"/>
          </a:xfrm>
          <a:prstGeom prst="rect">
            <a:avLst/>
          </a:prstGeom>
          <a:ln w="12700">
            <a:miter lim="400000"/>
          </a:ln>
        </p:spPr>
      </p:pic>
      <p:pic>
        <p:nvPicPr>
          <p:cNvPr id="12" name="bg object 17" descr="bg object 17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2049740" y="1905476"/>
            <a:ext cx="7399031" cy="3632201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Texte du titre"/>
          <p:cNvSpPr txBox="1">
            <a:spLocks noGrp="1"/>
          </p:cNvSpPr>
          <p:nvPr>
            <p:ph type="title"/>
          </p:nvPr>
        </p:nvSpPr>
        <p:spPr bwMode="auto">
          <a:xfrm>
            <a:off x="2277793" y="311150"/>
            <a:ext cx="6874411" cy="101219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r>
              <a:t>Texte du titre</a:t>
            </a:r>
          </a:p>
        </p:txBody>
      </p:sp>
      <p:sp>
        <p:nvSpPr>
          <p:cNvPr id="14" name="Texte niveau 1…"/>
          <p:cNvSpPr txBox="1">
            <a:spLocks noGrp="1"/>
          </p:cNvSpPr>
          <p:nvPr>
            <p:ph type="body" sz="quarter" idx="1"/>
          </p:nvPr>
        </p:nvSpPr>
        <p:spPr bwMode="auto">
          <a:xfrm>
            <a:off x="1714500" y="3598671"/>
            <a:ext cx="8001000" cy="1606551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defRPr/>
            </a:pPr>
            <a:r>
              <a:t>Texte niveau 1</a:t>
            </a:r>
          </a:p>
          <a:p>
            <a:pPr lvl="1">
              <a:defRPr/>
            </a:pPr>
            <a:r>
              <a:t>Texte niveau 2</a:t>
            </a:r>
          </a:p>
          <a:p>
            <a:pPr lvl="2">
              <a:defRPr/>
            </a:pPr>
            <a:r>
              <a:t>Texte niveau 3</a:t>
            </a:r>
          </a:p>
          <a:p>
            <a:pPr lvl="3">
              <a:defRPr/>
            </a:pPr>
            <a:r>
              <a:t>Texte niveau 4</a:t>
            </a:r>
          </a:p>
          <a:p>
            <a:pPr lvl="4">
              <a:defRPr/>
            </a:pPr>
            <a:r>
              <a:t>Texte niveau 5</a:t>
            </a:r>
          </a:p>
        </p:txBody>
      </p:sp>
      <p:sp>
        <p:nvSpPr>
          <p:cNvPr id="15" name="Numéro de diapositive"/>
          <p:cNvSpPr txBox="1">
            <a:spLocks noGrp="1"/>
          </p:cNvSpPr>
          <p:nvPr>
            <p:ph type="sldNum" sz="quarter" idx="2"/>
          </p:nvPr>
        </p:nvSpPr>
        <p:spPr bwMode="auto">
          <a:prstGeom prst="rect">
            <a:avLst/>
          </a:prstGeom>
        </p:spPr>
        <p:txBody>
          <a:bodyPr/>
          <a:lstStyle/>
          <a:p>
            <a:pPr>
              <a:defRPr/>
            </a:pPr>
            <a:fld id="{86CB4B4D-7CA3-9044-876B-883B54F8677D}" type="slidenum">
              <a:rPr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userDrawn="1">
  <p:cSld name="Title and Conten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22" name="bg object 16" descr="bg object 16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0"/>
            <a:ext cx="11420475" cy="6400798"/>
          </a:xfrm>
          <a:prstGeom prst="rect">
            <a:avLst/>
          </a:prstGeom>
          <a:ln w="12700">
            <a:miter lim="400000"/>
          </a:ln>
        </p:spPr>
      </p:pic>
      <p:sp>
        <p:nvSpPr>
          <p:cNvPr id="23" name="Texte du titre"/>
          <p:cNvSpPr txBox="1">
            <a:spLocks noGrp="1"/>
          </p:cNvSpPr>
          <p:nvPr>
            <p:ph type="title"/>
          </p:nvPr>
        </p:nvSpPr>
        <p:spPr bwMode="auto">
          <a:xfrm>
            <a:off x="3149491" y="606425"/>
            <a:ext cx="5131018" cy="1012190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defRPr/>
            </a:pPr>
            <a:r>
              <a:t>Texte du titre</a:t>
            </a:r>
          </a:p>
        </p:txBody>
      </p:sp>
      <p:sp>
        <p:nvSpPr>
          <p:cNvPr id="24" name="Texte niveau 1…"/>
          <p:cNvSpPr txBox="1">
            <a:spLocks noGrp="1"/>
          </p:cNvSpPr>
          <p:nvPr>
            <p:ph type="body" sz="half" idx="1"/>
          </p:nvPr>
        </p:nvSpPr>
        <p:spPr bwMode="auto">
          <a:xfrm>
            <a:off x="1965075" y="1960471"/>
            <a:ext cx="6503671" cy="2894965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defRPr/>
            </a:pPr>
            <a:r>
              <a:t>Texte niveau 1</a:t>
            </a:r>
          </a:p>
          <a:p>
            <a:pPr lvl="1">
              <a:defRPr/>
            </a:pPr>
            <a:r>
              <a:t>Texte niveau 2</a:t>
            </a:r>
          </a:p>
          <a:p>
            <a:pPr lvl="2">
              <a:defRPr/>
            </a:pPr>
            <a:r>
              <a:t>Texte niveau 3</a:t>
            </a:r>
          </a:p>
          <a:p>
            <a:pPr lvl="3">
              <a:defRPr/>
            </a:pPr>
            <a:r>
              <a:t>Texte niveau 4</a:t>
            </a:r>
          </a:p>
          <a:p>
            <a:pPr lvl="4">
              <a:defRPr/>
            </a:pPr>
            <a:r>
              <a:t>Texte niveau 5</a:t>
            </a:r>
          </a:p>
        </p:txBody>
      </p:sp>
      <p:sp>
        <p:nvSpPr>
          <p:cNvPr id="25" name="Numéro de diapositive"/>
          <p:cNvSpPr txBox="1">
            <a:spLocks noGrp="1"/>
          </p:cNvSpPr>
          <p:nvPr>
            <p:ph type="sldNum" sz="quarter" idx="2"/>
          </p:nvPr>
        </p:nvSpPr>
        <p:spPr bwMode="auto">
          <a:prstGeom prst="rect">
            <a:avLst/>
          </a:prstGeom>
        </p:spPr>
        <p:txBody>
          <a:bodyPr/>
          <a:lstStyle/>
          <a:p>
            <a:pPr>
              <a:defRPr/>
            </a:pPr>
            <a:fld id="{86CB4B4D-7CA3-9044-876B-883B54F8677D}" type="slidenum">
              <a:rPr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 userDrawn="1">
  <p:cSld name="Title and Content 0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2" name="Texte du titre"/>
          <p:cNvSpPr txBox="1">
            <a:spLocks noGrp="1"/>
          </p:cNvSpPr>
          <p:nvPr>
            <p:ph type="title"/>
          </p:nvPr>
        </p:nvSpPr>
        <p:spPr bwMode="auto">
          <a:xfrm>
            <a:off x="3149491" y="606425"/>
            <a:ext cx="5131018" cy="1012190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defRPr/>
            </a:pPr>
            <a:r>
              <a:t>Texte du titre</a:t>
            </a:r>
          </a:p>
        </p:txBody>
      </p:sp>
      <p:sp>
        <p:nvSpPr>
          <p:cNvPr id="33" name="Texte niveau 1…"/>
          <p:cNvSpPr txBox="1">
            <a:spLocks noGrp="1"/>
          </p:cNvSpPr>
          <p:nvPr>
            <p:ph type="body" sz="half" idx="1"/>
          </p:nvPr>
        </p:nvSpPr>
        <p:spPr bwMode="auto">
          <a:xfrm>
            <a:off x="1965075" y="1960471"/>
            <a:ext cx="6503671" cy="2894965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defRPr/>
            </a:pPr>
            <a:r>
              <a:t>Texte niveau 1</a:t>
            </a:r>
          </a:p>
          <a:p>
            <a:pPr lvl="1">
              <a:defRPr/>
            </a:pPr>
            <a:r>
              <a:t>Texte niveau 2</a:t>
            </a:r>
          </a:p>
          <a:p>
            <a:pPr lvl="2">
              <a:defRPr/>
            </a:pPr>
            <a:r>
              <a:t>Texte niveau 3</a:t>
            </a:r>
          </a:p>
          <a:p>
            <a:pPr lvl="3">
              <a:defRPr/>
            </a:pPr>
            <a:r>
              <a:t>Texte niveau 4</a:t>
            </a:r>
          </a:p>
          <a:p>
            <a:pPr lvl="4">
              <a:defRPr/>
            </a:pPr>
            <a:r>
              <a:t>Texte niveau 5</a:t>
            </a:r>
          </a:p>
        </p:txBody>
      </p:sp>
      <p:sp>
        <p:nvSpPr>
          <p:cNvPr id="34" name="Numéro de diapositive"/>
          <p:cNvSpPr txBox="1">
            <a:spLocks noGrp="1"/>
          </p:cNvSpPr>
          <p:nvPr>
            <p:ph type="sldNum" sz="quarter" idx="2"/>
          </p:nvPr>
        </p:nvSpPr>
        <p:spPr bwMode="auto">
          <a:prstGeom prst="rect">
            <a:avLst/>
          </a:prstGeom>
        </p:spPr>
        <p:txBody>
          <a:bodyPr/>
          <a:lstStyle/>
          <a:p>
            <a:pPr>
              <a:defRPr/>
            </a:pPr>
            <a:fld id="{86CB4B4D-7CA3-9044-876B-883B54F8677D}" type="slidenum">
              <a:rPr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 userDrawn="1">
  <p:cSld name="Two Conten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1" name="bg object 16" descr="bg object 16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0"/>
            <a:ext cx="11420475" cy="6400798"/>
          </a:xfrm>
          <a:prstGeom prst="rect">
            <a:avLst/>
          </a:prstGeom>
          <a:ln w="12700">
            <a:miter lim="400000"/>
          </a:ln>
        </p:spPr>
      </p:pic>
      <p:sp>
        <p:nvSpPr>
          <p:cNvPr id="42" name="Texte du titre"/>
          <p:cNvSpPr txBox="1">
            <a:spLocks noGrp="1"/>
          </p:cNvSpPr>
          <p:nvPr>
            <p:ph type="title"/>
          </p:nvPr>
        </p:nvSpPr>
        <p:spPr bwMode="auto">
          <a:xfrm>
            <a:off x="3149491" y="606425"/>
            <a:ext cx="5131018" cy="1012190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defRPr/>
            </a:pPr>
            <a:r>
              <a:t>Texte du titre</a:t>
            </a:r>
          </a:p>
        </p:txBody>
      </p:sp>
      <p:sp>
        <p:nvSpPr>
          <p:cNvPr id="43" name="Texte niveau 1…"/>
          <p:cNvSpPr txBox="1">
            <a:spLocks noGrp="1"/>
          </p:cNvSpPr>
          <p:nvPr>
            <p:ph type="body" sz="half" idx="1"/>
          </p:nvPr>
        </p:nvSpPr>
        <p:spPr bwMode="auto">
          <a:xfrm>
            <a:off x="571500" y="1478025"/>
            <a:ext cx="4972050" cy="4241293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defRPr/>
            </a:pPr>
            <a:r>
              <a:t>Texte niveau 1</a:t>
            </a:r>
          </a:p>
          <a:p>
            <a:pPr lvl="1">
              <a:defRPr/>
            </a:pPr>
            <a:r>
              <a:t>Texte niveau 2</a:t>
            </a:r>
          </a:p>
          <a:p>
            <a:pPr lvl="2">
              <a:defRPr/>
            </a:pPr>
            <a:r>
              <a:t>Texte niveau 3</a:t>
            </a:r>
          </a:p>
          <a:p>
            <a:pPr lvl="3">
              <a:defRPr/>
            </a:pPr>
            <a:r>
              <a:t>Texte niveau 4</a:t>
            </a:r>
          </a:p>
          <a:p>
            <a:pPr lvl="4">
              <a:defRPr/>
            </a:pPr>
            <a:r>
              <a:t>Texte niveau 5</a:t>
            </a:r>
          </a:p>
        </p:txBody>
      </p:sp>
      <p:sp>
        <p:nvSpPr>
          <p:cNvPr id="44" name="Numéro de diapositive"/>
          <p:cNvSpPr txBox="1">
            <a:spLocks noGrp="1"/>
          </p:cNvSpPr>
          <p:nvPr>
            <p:ph type="sldNum" sz="quarter" idx="2"/>
          </p:nvPr>
        </p:nvSpPr>
        <p:spPr bwMode="auto">
          <a:prstGeom prst="rect">
            <a:avLst/>
          </a:prstGeom>
        </p:spPr>
        <p:txBody>
          <a:bodyPr/>
          <a:lstStyle/>
          <a:p>
            <a:pPr>
              <a:defRPr/>
            </a:pPr>
            <a:fld id="{86CB4B4D-7CA3-9044-876B-883B54F8677D}" type="slidenum">
              <a:rPr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 userDrawn="1">
  <p:cSld name="Title Only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51" name="bg object 16" descr="bg object 16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0"/>
            <a:ext cx="11420475" cy="6400798"/>
          </a:xfrm>
          <a:prstGeom prst="rect">
            <a:avLst/>
          </a:prstGeom>
          <a:ln w="12700">
            <a:miter lim="400000"/>
          </a:ln>
        </p:spPr>
      </p:pic>
      <p:sp>
        <p:nvSpPr>
          <p:cNvPr id="52" name="Texte du titre"/>
          <p:cNvSpPr txBox="1">
            <a:spLocks noGrp="1"/>
          </p:cNvSpPr>
          <p:nvPr>
            <p:ph type="title"/>
          </p:nvPr>
        </p:nvSpPr>
        <p:spPr bwMode="auto">
          <a:xfrm>
            <a:off x="3149491" y="606425"/>
            <a:ext cx="5131018" cy="1012190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defRPr/>
            </a:pPr>
            <a:r>
              <a:t>Texte du titre</a:t>
            </a:r>
          </a:p>
        </p:txBody>
      </p:sp>
      <p:sp>
        <p:nvSpPr>
          <p:cNvPr id="53" name="Numéro de diapositive"/>
          <p:cNvSpPr txBox="1">
            <a:spLocks noGrp="1"/>
          </p:cNvSpPr>
          <p:nvPr>
            <p:ph type="sldNum" sz="quarter" idx="2"/>
          </p:nvPr>
        </p:nvSpPr>
        <p:spPr bwMode="auto">
          <a:prstGeom prst="rect">
            <a:avLst/>
          </a:prstGeom>
        </p:spPr>
        <p:txBody>
          <a:bodyPr/>
          <a:lstStyle/>
          <a:p>
            <a:pPr>
              <a:defRPr/>
            </a:pPr>
            <a:fld id="{86CB4B4D-7CA3-9044-876B-883B54F8677D}" type="slidenum">
              <a:rPr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 userDrawn="1">
  <p:cSld name="Blank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68" name="Numéro de diapositive"/>
          <p:cNvSpPr txBox="1">
            <a:spLocks noGrp="1"/>
          </p:cNvSpPr>
          <p:nvPr>
            <p:ph type="sldNum" sz="quarter" idx="2"/>
          </p:nvPr>
        </p:nvSpPr>
        <p:spPr bwMode="auto">
          <a:prstGeom prst="rect">
            <a:avLst/>
          </a:prstGeom>
        </p:spPr>
        <p:txBody>
          <a:bodyPr/>
          <a:lstStyle/>
          <a:p>
            <a:pPr>
              <a:defRPr/>
            </a:pPr>
            <a:fld id="{86CB4B4D-7CA3-9044-876B-883B54F8677D}" type="slidenum">
              <a:rPr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 userDrawn="1">
  <p:cSld name="Blank 0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75" name="Numéro de diapositive"/>
          <p:cNvSpPr txBox="1">
            <a:spLocks noGrp="1"/>
          </p:cNvSpPr>
          <p:nvPr>
            <p:ph type="sldNum" sz="quarter" idx="2"/>
          </p:nvPr>
        </p:nvSpPr>
        <p:spPr bwMode="auto">
          <a:prstGeom prst="rect">
            <a:avLst/>
          </a:prstGeom>
        </p:spPr>
        <p:txBody>
          <a:bodyPr/>
          <a:lstStyle/>
          <a:p>
            <a:pPr>
              <a:defRPr/>
            </a:pPr>
            <a:fld id="{86CB4B4D-7CA3-9044-876B-883B54F8677D}" type="slidenum">
              <a:rPr/>
              <a:t>‹N°›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exte du titre"/>
          <p:cNvSpPr txBox="1">
            <a:spLocks noGrp="1"/>
          </p:cNvSpPr>
          <p:nvPr>
            <p:ph type="title"/>
          </p:nvPr>
        </p:nvSpPr>
        <p:spPr bwMode="auto">
          <a:xfrm>
            <a:off x="571500" y="257345"/>
            <a:ext cx="10287000" cy="1242102"/>
          </a:xfrm>
          <a:prstGeom prst="rect">
            <a:avLst/>
          </a:prstGeom>
          <a:ln w="12700">
            <a:miter lim="400000"/>
          </a:ln>
        </p:spPr>
        <p:txBody>
          <a:bodyPr lIns="0" tIns="0" rIns="0" bIns="0"/>
          <a:lstStyle/>
          <a:p>
            <a:pPr>
              <a:defRPr/>
            </a:pPr>
            <a:r>
              <a:t>Texte du titre</a:t>
            </a:r>
          </a:p>
        </p:txBody>
      </p:sp>
      <p:sp>
        <p:nvSpPr>
          <p:cNvPr id="3" name="Texte niveau 1…"/>
          <p:cNvSpPr txBox="1">
            <a:spLocks noGrp="1"/>
          </p:cNvSpPr>
          <p:nvPr>
            <p:ph type="body" idx="1"/>
          </p:nvPr>
        </p:nvSpPr>
        <p:spPr bwMode="auto">
          <a:xfrm>
            <a:off x="571500" y="1499446"/>
            <a:ext cx="10287000" cy="4926755"/>
          </a:xfrm>
          <a:prstGeom prst="rect">
            <a:avLst/>
          </a:prstGeom>
          <a:ln w="12700">
            <a:miter lim="400000"/>
          </a:ln>
        </p:spPr>
        <p:txBody>
          <a:bodyPr lIns="0" tIns="0" rIns="0" bIns="0"/>
          <a:lstStyle/>
          <a:p>
            <a:pPr>
              <a:defRPr/>
            </a:pPr>
            <a:r>
              <a:t>Texte niveau 1</a:t>
            </a:r>
          </a:p>
          <a:p>
            <a:pPr lvl="1">
              <a:defRPr/>
            </a:pPr>
            <a:r>
              <a:t>Texte niveau 2</a:t>
            </a:r>
          </a:p>
          <a:p>
            <a:pPr lvl="2">
              <a:defRPr/>
            </a:pPr>
            <a:r>
              <a:t>Texte niveau 3</a:t>
            </a:r>
          </a:p>
          <a:p>
            <a:pPr lvl="3">
              <a:defRPr/>
            </a:pPr>
            <a:r>
              <a:t>Texte niveau 4</a:t>
            </a:r>
          </a:p>
          <a:p>
            <a:pPr lvl="4">
              <a:defRPr/>
            </a:pPr>
            <a:r>
              <a:t>Texte niveau 5</a:t>
            </a:r>
          </a:p>
        </p:txBody>
      </p:sp>
      <p:sp>
        <p:nvSpPr>
          <p:cNvPr id="4" name="Numéro de diapositive"/>
          <p:cNvSpPr txBox="1">
            <a:spLocks noGrp="1"/>
          </p:cNvSpPr>
          <p:nvPr>
            <p:ph type="sldNum" sz="quarter" idx="2"/>
          </p:nvPr>
        </p:nvSpPr>
        <p:spPr bwMode="auto">
          <a:xfrm>
            <a:off x="10591527" y="5976365"/>
            <a:ext cx="266974" cy="279401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>
            <a:lvl1pPr algn="r">
              <a:spcBef>
                <a:spcPts val="0"/>
              </a:spcBef>
              <a:defRPr sz="1800" spc="0">
                <a:solidFill>
                  <a:srgbClr val="888888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fld id="{86CB4B4D-7CA3-9044-876B-883B54F8677D}" type="slidenum">
              <a:rPr/>
              <a:t>‹N°›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5" r:id="rId6"/>
    <p:sldLayoutId id="2147483656" r:id="rId7"/>
  </p:sldLayoutIdLst>
  <p:txStyles>
    <p:titleStyle>
      <a:lvl1pPr marL="0" marR="0" indent="0" algn="l" defTabSz="91440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3300" b="0" i="0" u="none" strike="noStrike" cap="none" spc="0">
          <a:solidFill>
            <a:srgbClr val="232323"/>
          </a:solidFill>
          <a:latin typeface="Tahoma"/>
          <a:ea typeface="Tahoma"/>
          <a:cs typeface="Tahoma"/>
        </a:defRPr>
      </a:lvl1pPr>
      <a:lvl2pPr marL="0" marR="0" indent="0" algn="l" defTabSz="91440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3300" b="0" i="0" u="none" strike="noStrike" cap="none" spc="0">
          <a:solidFill>
            <a:srgbClr val="232323"/>
          </a:solidFill>
          <a:latin typeface="Tahoma"/>
          <a:ea typeface="Tahoma"/>
          <a:cs typeface="Tahoma"/>
        </a:defRPr>
      </a:lvl2pPr>
      <a:lvl3pPr marL="0" marR="0" indent="0" algn="l" defTabSz="91440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3300" b="0" i="0" u="none" strike="noStrike" cap="none" spc="0">
          <a:solidFill>
            <a:srgbClr val="232323"/>
          </a:solidFill>
          <a:latin typeface="Tahoma"/>
          <a:ea typeface="Tahoma"/>
          <a:cs typeface="Tahoma"/>
        </a:defRPr>
      </a:lvl3pPr>
      <a:lvl4pPr marL="0" marR="0" indent="0" algn="l" defTabSz="91440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3300" b="0" i="0" u="none" strike="noStrike" cap="none" spc="0">
          <a:solidFill>
            <a:srgbClr val="232323"/>
          </a:solidFill>
          <a:latin typeface="Tahoma"/>
          <a:ea typeface="Tahoma"/>
          <a:cs typeface="Tahoma"/>
        </a:defRPr>
      </a:lvl4pPr>
      <a:lvl5pPr marL="0" marR="0" indent="0" algn="l" defTabSz="91440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3300" b="0" i="0" u="none" strike="noStrike" cap="none" spc="0">
          <a:solidFill>
            <a:srgbClr val="232323"/>
          </a:solidFill>
          <a:latin typeface="Tahoma"/>
          <a:ea typeface="Tahoma"/>
          <a:cs typeface="Tahoma"/>
        </a:defRPr>
      </a:lvl5pPr>
      <a:lvl6pPr marL="0" marR="0" indent="0" algn="l" defTabSz="91440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3300" b="0" i="0" u="none" strike="noStrike" cap="none" spc="0">
          <a:solidFill>
            <a:srgbClr val="232323"/>
          </a:solidFill>
          <a:latin typeface="Tahoma"/>
          <a:ea typeface="Tahoma"/>
          <a:cs typeface="Tahoma"/>
        </a:defRPr>
      </a:lvl6pPr>
      <a:lvl7pPr marL="0" marR="0" indent="0" algn="l" defTabSz="91440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3300" b="0" i="0" u="none" strike="noStrike" cap="none" spc="0">
          <a:solidFill>
            <a:srgbClr val="232323"/>
          </a:solidFill>
          <a:latin typeface="Tahoma"/>
          <a:ea typeface="Tahoma"/>
          <a:cs typeface="Tahoma"/>
        </a:defRPr>
      </a:lvl7pPr>
      <a:lvl8pPr marL="0" marR="0" indent="0" algn="l" defTabSz="91440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3300" b="0" i="0" u="none" strike="noStrike" cap="none" spc="0">
          <a:solidFill>
            <a:srgbClr val="232323"/>
          </a:solidFill>
          <a:latin typeface="Tahoma"/>
          <a:ea typeface="Tahoma"/>
          <a:cs typeface="Tahoma"/>
        </a:defRPr>
      </a:lvl8pPr>
      <a:lvl9pPr marL="0" marR="0" indent="0" algn="l" defTabSz="91440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3300" b="0" i="0" u="none" strike="noStrike" cap="none" spc="0">
          <a:solidFill>
            <a:srgbClr val="232323"/>
          </a:solidFill>
          <a:latin typeface="Tahoma"/>
          <a:ea typeface="Tahoma"/>
          <a:cs typeface="Tahoma"/>
        </a:defRPr>
      </a:lvl9pPr>
    </p:titleStyle>
    <p:bodyStyle>
      <a:lvl1pPr marL="0" marR="0" indent="0" algn="l" defTabSz="91440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800" b="0" i="0" u="none" strike="noStrike" cap="none" spc="0">
          <a:solidFill>
            <a:srgbClr val="000000"/>
          </a:solidFill>
          <a:latin typeface="Calibri"/>
          <a:ea typeface="Calibri"/>
          <a:cs typeface="Calibri"/>
        </a:defRPr>
      </a:lvl1pPr>
      <a:lvl2pPr marL="0" marR="0" indent="457200" algn="l" defTabSz="91440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800" b="0" i="0" u="none" strike="noStrike" cap="none" spc="0">
          <a:solidFill>
            <a:srgbClr val="000000"/>
          </a:solidFill>
          <a:latin typeface="Calibri"/>
          <a:ea typeface="Calibri"/>
          <a:cs typeface="Calibri"/>
        </a:defRPr>
      </a:lvl2pPr>
      <a:lvl3pPr marL="0" marR="0" indent="914400" algn="l" defTabSz="91440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800" b="0" i="0" u="none" strike="noStrike" cap="none" spc="0">
          <a:solidFill>
            <a:srgbClr val="000000"/>
          </a:solidFill>
          <a:latin typeface="Calibri"/>
          <a:ea typeface="Calibri"/>
          <a:cs typeface="Calibri"/>
        </a:defRPr>
      </a:lvl3pPr>
      <a:lvl4pPr marL="0" marR="0" indent="1371600" algn="l" defTabSz="91440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800" b="0" i="0" u="none" strike="noStrike" cap="none" spc="0">
          <a:solidFill>
            <a:srgbClr val="000000"/>
          </a:solidFill>
          <a:latin typeface="Calibri"/>
          <a:ea typeface="Calibri"/>
          <a:cs typeface="Calibri"/>
        </a:defRPr>
      </a:lvl4pPr>
      <a:lvl5pPr marL="0" marR="0" indent="1828800" algn="l" defTabSz="91440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800" b="0" i="0" u="none" strike="noStrike" cap="none" spc="0">
          <a:solidFill>
            <a:srgbClr val="000000"/>
          </a:solidFill>
          <a:latin typeface="Calibri"/>
          <a:ea typeface="Calibri"/>
          <a:cs typeface="Calibri"/>
        </a:defRPr>
      </a:lvl5pPr>
      <a:lvl6pPr marL="0" marR="0" indent="2286000" algn="l" defTabSz="91440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800" b="0" i="0" u="none" strike="noStrike" cap="none" spc="0">
          <a:solidFill>
            <a:srgbClr val="000000"/>
          </a:solidFill>
          <a:latin typeface="Calibri"/>
          <a:ea typeface="Calibri"/>
          <a:cs typeface="Calibri"/>
        </a:defRPr>
      </a:lvl6pPr>
      <a:lvl7pPr marL="0" marR="0" indent="2743200" algn="l" defTabSz="91440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800" b="0" i="0" u="none" strike="noStrike" cap="none" spc="0">
          <a:solidFill>
            <a:srgbClr val="000000"/>
          </a:solidFill>
          <a:latin typeface="Calibri"/>
          <a:ea typeface="Calibri"/>
          <a:cs typeface="Calibri"/>
        </a:defRPr>
      </a:lvl7pPr>
      <a:lvl8pPr marL="0" marR="0" indent="3200400" algn="l" defTabSz="91440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800" b="0" i="0" u="none" strike="noStrike" cap="none" spc="0">
          <a:solidFill>
            <a:srgbClr val="000000"/>
          </a:solidFill>
          <a:latin typeface="Calibri"/>
          <a:ea typeface="Calibri"/>
          <a:cs typeface="Calibri"/>
        </a:defRPr>
      </a:lvl8pPr>
      <a:lvl9pPr marL="0" marR="0" indent="3657600" algn="l" defTabSz="91440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800" b="0" i="0" u="none" strike="noStrike" cap="none" spc="0">
          <a:solidFill>
            <a:srgbClr val="000000"/>
          </a:solidFill>
          <a:latin typeface="Calibri"/>
          <a:ea typeface="Calibri"/>
          <a:cs typeface="Calibri"/>
        </a:defRPr>
      </a:lvl9pPr>
    </p:bodyStyle>
    <p:otherStyle>
      <a:lvl1pPr marL="0" marR="0" indent="0" algn="r" defTabSz="91440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800" b="0" i="0" u="none" strike="noStrike" cap="none" spc="0">
          <a:solidFill>
            <a:schemeClr val="tx1"/>
          </a:solidFill>
          <a:latin typeface="+mn-lt"/>
          <a:ea typeface="+mn-ea"/>
          <a:cs typeface="+mn-cs"/>
        </a:defRPr>
      </a:lvl1pPr>
      <a:lvl2pPr marL="0" marR="0" indent="0" algn="r" defTabSz="91440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800" b="0" i="0" u="none" strike="noStrike" cap="none" spc="0">
          <a:solidFill>
            <a:schemeClr val="tx1"/>
          </a:solidFill>
          <a:latin typeface="+mn-lt"/>
          <a:ea typeface="+mn-ea"/>
          <a:cs typeface="+mn-cs"/>
        </a:defRPr>
      </a:lvl2pPr>
      <a:lvl3pPr marL="0" marR="0" indent="0" algn="r" defTabSz="91440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800" b="0" i="0" u="none" strike="noStrike" cap="none" spc="0">
          <a:solidFill>
            <a:schemeClr val="tx1"/>
          </a:solidFill>
          <a:latin typeface="+mn-lt"/>
          <a:ea typeface="+mn-ea"/>
          <a:cs typeface="+mn-cs"/>
        </a:defRPr>
      </a:lvl3pPr>
      <a:lvl4pPr marL="0" marR="0" indent="0" algn="r" defTabSz="91440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800" b="0" i="0" u="none" strike="noStrike" cap="none" spc="0">
          <a:solidFill>
            <a:schemeClr val="tx1"/>
          </a:solidFill>
          <a:latin typeface="+mn-lt"/>
          <a:ea typeface="+mn-ea"/>
          <a:cs typeface="+mn-cs"/>
        </a:defRPr>
      </a:lvl4pPr>
      <a:lvl5pPr marL="0" marR="0" indent="0" algn="r" defTabSz="91440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800" b="0" i="0" u="none" strike="noStrike" cap="none" spc="0">
          <a:solidFill>
            <a:schemeClr val="tx1"/>
          </a:solidFill>
          <a:latin typeface="+mn-lt"/>
          <a:ea typeface="+mn-ea"/>
          <a:cs typeface="+mn-cs"/>
        </a:defRPr>
      </a:lvl5pPr>
      <a:lvl6pPr marL="0" marR="0" indent="0" algn="r" defTabSz="91440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800" b="0" i="0" u="none" strike="noStrike" cap="none" spc="0">
          <a:solidFill>
            <a:schemeClr val="tx1"/>
          </a:solidFill>
          <a:latin typeface="+mn-lt"/>
          <a:ea typeface="+mn-ea"/>
          <a:cs typeface="+mn-cs"/>
        </a:defRPr>
      </a:lvl6pPr>
      <a:lvl7pPr marL="0" marR="0" indent="0" algn="r" defTabSz="91440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800" b="0" i="0" u="none" strike="noStrike" cap="none" spc="0">
          <a:solidFill>
            <a:schemeClr val="tx1"/>
          </a:solidFill>
          <a:latin typeface="+mn-lt"/>
          <a:ea typeface="+mn-ea"/>
          <a:cs typeface="+mn-cs"/>
        </a:defRPr>
      </a:lvl7pPr>
      <a:lvl8pPr marL="0" marR="0" indent="0" algn="r" defTabSz="91440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800" b="0" i="0" u="none" strike="noStrike" cap="none" spc="0">
          <a:solidFill>
            <a:schemeClr val="tx1"/>
          </a:solidFill>
          <a:latin typeface="+mn-lt"/>
          <a:ea typeface="+mn-ea"/>
          <a:cs typeface="+mn-cs"/>
        </a:defRPr>
      </a:lvl8pPr>
      <a:lvl9pPr marL="0" marR="0" indent="0" algn="r" defTabSz="91440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800" b="0" i="0" u="none" strike="noStrike" cap="none" spc="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11" Type="http://schemas.openxmlformats.org/officeDocument/2006/relationships/image" Target="../media/image11.svg"/><Relationship Id="rId5" Type="http://schemas.openxmlformats.org/officeDocument/2006/relationships/image" Target="../media/image18.png"/><Relationship Id="rId10" Type="http://schemas.openxmlformats.org/officeDocument/2006/relationships/image" Target="../media/image10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2.png"/><Relationship Id="rId4" Type="http://schemas.openxmlformats.org/officeDocument/2006/relationships/image" Target="../media/image5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84" name="object 2"/>
          <p:cNvSpPr/>
          <p:nvPr/>
        </p:nvSpPr>
        <p:spPr bwMode="auto">
          <a:xfrm>
            <a:off x="883907" y="625359"/>
            <a:ext cx="9262873" cy="426085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0" y="0"/>
                </a:lnTo>
                <a:lnTo>
                  <a:pt x="0" y="21600"/>
                </a:lnTo>
                <a:lnTo>
                  <a:pt x="493" y="21600"/>
                </a:lnTo>
                <a:lnTo>
                  <a:pt x="493" y="1030"/>
                </a:lnTo>
                <a:lnTo>
                  <a:pt x="21600" y="1030"/>
                </a:lnTo>
                <a:lnTo>
                  <a:pt x="21600" y="0"/>
                </a:lnTo>
                <a:close/>
              </a:path>
            </a:pathLst>
          </a:custGeom>
          <a:solidFill>
            <a:srgbClr val="000000">
              <a:alpha val="25099"/>
            </a:srgbClr>
          </a:solidFill>
          <a:ln w="12700">
            <a:miter lim="400000"/>
          </a:ln>
        </p:spPr>
        <p:txBody>
          <a:bodyPr lIns="45719" rIns="45719"/>
          <a:lstStyle/>
          <a:p>
            <a:pPr>
              <a:spcBef>
                <a:spcPts val="0"/>
              </a:spcBef>
              <a:defRPr sz="1800" spc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/>
          </a:p>
        </p:txBody>
      </p:sp>
      <p:grpSp>
        <p:nvGrpSpPr>
          <p:cNvPr id="87" name="object 3"/>
          <p:cNvGrpSpPr/>
          <p:nvPr/>
        </p:nvGrpSpPr>
        <p:grpSpPr bwMode="auto">
          <a:xfrm>
            <a:off x="883907" y="828674"/>
            <a:ext cx="9262873" cy="4338206"/>
            <a:chOff x="0" y="0"/>
            <a:chExt cx="9262871" cy="4338205"/>
          </a:xfrm>
        </p:grpSpPr>
        <p:sp>
          <p:nvSpPr>
            <p:cNvPr id="85" name="object 4"/>
            <p:cNvSpPr/>
            <p:nvPr/>
          </p:nvSpPr>
          <p:spPr bwMode="auto">
            <a:xfrm>
              <a:off x="0" y="12"/>
              <a:ext cx="9262873" cy="43381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20972" y="0"/>
                  </a:lnTo>
                  <a:lnTo>
                    <a:pt x="20972" y="20203"/>
                  </a:lnTo>
                  <a:lnTo>
                    <a:pt x="0" y="20203"/>
                  </a:ln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>
                <a:alpha val="25099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spcBef>
                  <a:spcPts val="0"/>
                </a:spcBef>
                <a:defRPr sz="1800" spc="0">
                  <a:solidFill>
                    <a:srgbClr val="000000"/>
                  </a:solidFill>
                  <a:latin typeface="Calibri"/>
                  <a:ea typeface="Calibri"/>
                  <a:cs typeface="Calibri"/>
                </a:defRPr>
              </a:pPr>
              <a:endParaRPr/>
            </a:p>
          </p:txBody>
        </p:sp>
        <p:sp>
          <p:nvSpPr>
            <p:cNvPr id="86" name="object 5"/>
            <p:cNvSpPr/>
            <p:nvPr/>
          </p:nvSpPr>
          <p:spPr bwMode="auto">
            <a:xfrm>
              <a:off x="211466" y="0"/>
              <a:ext cx="8782051" cy="4057650"/>
            </a:xfrm>
            <a:prstGeom prst="rect">
              <a:avLst/>
            </a:prstGeom>
            <a:solidFill>
              <a:srgbClr val="54D3E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spcBef>
                  <a:spcPts val="0"/>
                </a:spcBef>
                <a:defRPr sz="1800" spc="0">
                  <a:solidFill>
                    <a:srgbClr val="000000"/>
                  </a:solidFill>
                  <a:latin typeface="Calibri"/>
                  <a:ea typeface="Calibri"/>
                  <a:cs typeface="Calibri"/>
                </a:defRPr>
              </a:pPr>
              <a:endParaRPr/>
            </a:p>
          </p:txBody>
        </p:sp>
      </p:grpSp>
      <p:sp>
        <p:nvSpPr>
          <p:cNvPr id="88" name="object 6"/>
          <p:cNvSpPr txBox="1">
            <a:spLocks noGrp="1"/>
          </p:cNvSpPr>
          <p:nvPr>
            <p:ph type="title"/>
          </p:nvPr>
        </p:nvSpPr>
        <p:spPr bwMode="auto">
          <a:xfrm>
            <a:off x="2768598" y="2492374"/>
            <a:ext cx="6462397" cy="827407"/>
          </a:xfrm>
          <a:prstGeom prst="rect">
            <a:avLst/>
          </a:prstGeom>
        </p:spPr>
        <p:txBody>
          <a:bodyPr/>
          <a:lstStyle/>
          <a:p>
            <a:pPr indent="12064" defTabSz="868680">
              <a:lnSpc>
                <a:spcPts val="2900"/>
              </a:lnSpc>
              <a:defRPr sz="2550" spc="95">
                <a:solidFill>
                  <a:srgbClr val="FFFFFF"/>
                </a:solidFill>
                <a:latin typeface="Pochoir Pleine"/>
                <a:ea typeface="Pochoir Pleine"/>
                <a:cs typeface="Pochoir Pleine"/>
              </a:defRPr>
            </a:pPr>
            <a:r>
              <a:rPr dirty="0">
                <a:latin typeface="Alef"/>
                <a:ea typeface="Alef"/>
                <a:cs typeface="Alef"/>
              </a:rPr>
              <a:t>TEMPLATE</a:t>
            </a:r>
            <a:r>
              <a:rPr spc="-95" dirty="0">
                <a:latin typeface="Alef"/>
                <a:ea typeface="Alef"/>
                <a:cs typeface="Alef"/>
              </a:rPr>
              <a:t> </a:t>
            </a:r>
            <a:r>
              <a:rPr spc="0" dirty="0">
                <a:latin typeface="Alef"/>
                <a:ea typeface="Alef"/>
                <a:cs typeface="Alef"/>
              </a:rPr>
              <a:t>DE</a:t>
            </a:r>
            <a:r>
              <a:rPr spc="-95" dirty="0">
                <a:latin typeface="Alef"/>
                <a:ea typeface="Alef"/>
                <a:cs typeface="Alef"/>
              </a:rPr>
              <a:t> </a:t>
            </a:r>
            <a:r>
              <a:rPr spc="0" dirty="0">
                <a:latin typeface="Alef"/>
                <a:ea typeface="Alef"/>
                <a:cs typeface="Alef"/>
              </a:rPr>
              <a:t>L'ESPACE</a:t>
            </a:r>
            <a:r>
              <a:rPr spc="-95" dirty="0">
                <a:latin typeface="Alef"/>
                <a:ea typeface="Alef"/>
                <a:cs typeface="Alef"/>
              </a:rPr>
              <a:t> </a:t>
            </a:r>
            <a:r>
              <a:rPr dirty="0">
                <a:latin typeface="Alef"/>
                <a:ea typeface="Alef"/>
                <a:cs typeface="Alef"/>
              </a:rPr>
              <a:t>DES</a:t>
            </a:r>
            <a:r>
              <a:rPr spc="-95" dirty="0">
                <a:latin typeface="Alef"/>
                <a:ea typeface="Alef"/>
                <a:cs typeface="Alef"/>
              </a:rPr>
              <a:t> </a:t>
            </a:r>
            <a:r>
              <a:rPr dirty="0">
                <a:latin typeface="Alef"/>
                <a:ea typeface="Alef"/>
                <a:cs typeface="Alef"/>
              </a:rPr>
              <a:t>LANGUES</a:t>
            </a:r>
          </a:p>
          <a:p>
            <a:pPr marR="176751" algn="ctr" defTabSz="868680">
              <a:lnSpc>
                <a:spcPts val="2900"/>
              </a:lnSpc>
              <a:defRPr sz="2550">
                <a:solidFill>
                  <a:srgbClr val="FFFFFF"/>
                </a:solidFill>
                <a:latin typeface="Alef Regular"/>
                <a:ea typeface="Alef Regular"/>
                <a:cs typeface="Alef Regular"/>
              </a:defRPr>
            </a:pPr>
            <a:r>
              <a:rPr lang="fr-FR" dirty="0"/>
              <a:t>Présentation</a:t>
            </a:r>
            <a:endParaRPr dirty="0"/>
          </a:p>
        </p:txBody>
      </p:sp>
      <p:pic>
        <p:nvPicPr>
          <p:cNvPr id="89" name="object 7" descr="object 7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3381375" y="5362575"/>
            <a:ext cx="7886700" cy="885825"/>
          </a:xfrm>
          <a:prstGeom prst="rect">
            <a:avLst/>
          </a:prstGeom>
          <a:ln w="12700">
            <a:miter lim="400000"/>
          </a:ln>
        </p:spPr>
      </p:pic>
      <p:pic>
        <p:nvPicPr>
          <p:cNvPr id="90" name="object 9" descr="object 9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19048" y="752473"/>
            <a:ext cx="2143125" cy="4133853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91" name="object 10" descr="object 10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8391526" y="3800475"/>
            <a:ext cx="1362075" cy="1057275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sp>
        <p:nvSpPr>
          <p:cNvPr id="92" name="object 11"/>
          <p:cNvSpPr/>
          <p:nvPr/>
        </p:nvSpPr>
        <p:spPr bwMode="auto">
          <a:xfrm>
            <a:off x="2495548" y="2152648"/>
            <a:ext cx="57151" cy="1562102"/>
          </a:xfrm>
          <a:prstGeom prst="rect">
            <a:avLst/>
          </a:prstGeom>
          <a:solidFill>
            <a:srgbClr val="FFFFFF"/>
          </a:solidFill>
          <a:ln w="12700" cap="flat">
            <a:noFill/>
            <a:miter lim="400000"/>
          </a:ln>
          <a:effectLst/>
        </p:spPr>
        <p:txBody>
          <a:bodyPr wrap="square" lIns="45719" tIns="45719" rIns="45719" bIns="45719" numCol="1" anchor="t">
            <a:noAutofit/>
          </a:bodyPr>
          <a:lstStyle/>
          <a:p>
            <a:pPr>
              <a:spcBef>
                <a:spcPts val="0"/>
              </a:spcBef>
              <a:defRPr sz="1800" spc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/>
          </a:p>
        </p:txBody>
      </p:sp>
      <p:sp>
        <p:nvSpPr>
          <p:cNvPr id="95" name="object 13"/>
          <p:cNvSpPr txBox="1"/>
          <p:nvPr/>
        </p:nvSpPr>
        <p:spPr bwMode="auto">
          <a:xfrm>
            <a:off x="5099683" y="4751838"/>
            <a:ext cx="1568947" cy="228636"/>
          </a:xfrm>
          <a:prstGeom prst="rect">
            <a:avLst/>
          </a:prstGeom>
          <a:ln w="12700">
            <a:miter lim="400000"/>
          </a:ln>
        </p:spPr>
        <p:txBody>
          <a:bodyPr lIns="0" tIns="0" rIns="0" bIns="0">
            <a:spAutoFit/>
          </a:bodyPr>
          <a:lstStyle/>
          <a:p>
            <a:pPr indent="12700">
              <a:defRPr sz="1500" spc="-100"/>
            </a:pPr>
            <a:endParaRPr dirty="0"/>
          </a:p>
        </p:txBody>
      </p:sp>
      <p:sp>
        <p:nvSpPr>
          <p:cNvPr id="14" name="Rectangle : coins arrondis 13">
            <a:extLst>
              <a:ext uri="{FF2B5EF4-FFF2-40B4-BE49-F238E27FC236}">
                <a16:creationId xmlns:a16="http://schemas.microsoft.com/office/drawing/2014/main" id="{65E2BBC0-E7C9-4AA3-BE1F-2A8DD140395C}"/>
              </a:ext>
            </a:extLst>
          </p:cNvPr>
          <p:cNvSpPr/>
          <p:nvPr/>
        </p:nvSpPr>
        <p:spPr bwMode="auto">
          <a:xfrm>
            <a:off x="4365595" y="4531084"/>
            <a:ext cx="2698809" cy="676183"/>
          </a:xfrm>
          <a:prstGeom prst="roundRect">
            <a:avLst/>
          </a:prstGeom>
          <a:solidFill>
            <a:srgbClr val="FEEC52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2000" b="1" dirty="0">
                <a:solidFill>
                  <a:schemeClr val="tx1"/>
                </a:solidFill>
                <a:latin typeface="MS Reference Sans Serif" panose="020B0604030504040204" pitchFamily="34" charset="0"/>
                <a:ea typeface="Roboto" panose="02000000000000000000" pitchFamily="2" charset="0"/>
              </a:rPr>
              <a:t>Démarrer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70" name="object 2"/>
          <p:cNvSpPr/>
          <p:nvPr/>
        </p:nvSpPr>
        <p:spPr bwMode="auto">
          <a:xfrm>
            <a:off x="523874" y="523874"/>
            <a:ext cx="10391776" cy="539115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402" y="21600"/>
                </a:moveTo>
                <a:lnTo>
                  <a:pt x="198" y="21600"/>
                </a:lnTo>
                <a:lnTo>
                  <a:pt x="178" y="21598"/>
                </a:lnTo>
                <a:lnTo>
                  <a:pt x="88" y="21536"/>
                </a:lnTo>
                <a:lnTo>
                  <a:pt x="23" y="21398"/>
                </a:lnTo>
                <a:lnTo>
                  <a:pt x="0" y="21218"/>
                </a:lnTo>
                <a:lnTo>
                  <a:pt x="0" y="382"/>
                </a:lnTo>
                <a:lnTo>
                  <a:pt x="23" y="202"/>
                </a:lnTo>
                <a:lnTo>
                  <a:pt x="88" y="64"/>
                </a:lnTo>
                <a:lnTo>
                  <a:pt x="178" y="2"/>
                </a:lnTo>
                <a:lnTo>
                  <a:pt x="198" y="0"/>
                </a:lnTo>
                <a:lnTo>
                  <a:pt x="21402" y="0"/>
                </a:lnTo>
                <a:lnTo>
                  <a:pt x="21495" y="45"/>
                </a:lnTo>
                <a:lnTo>
                  <a:pt x="21567" y="170"/>
                </a:lnTo>
                <a:lnTo>
                  <a:pt x="21599" y="344"/>
                </a:lnTo>
                <a:lnTo>
                  <a:pt x="21600" y="382"/>
                </a:lnTo>
                <a:lnTo>
                  <a:pt x="21600" y="21218"/>
                </a:lnTo>
                <a:lnTo>
                  <a:pt x="21577" y="21398"/>
                </a:lnTo>
                <a:lnTo>
                  <a:pt x="21512" y="21536"/>
                </a:lnTo>
                <a:lnTo>
                  <a:pt x="21422" y="21598"/>
                </a:lnTo>
                <a:lnTo>
                  <a:pt x="21402" y="21600"/>
                </a:ln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45719" rIns="45719"/>
          <a:lstStyle/>
          <a:p>
            <a:pPr>
              <a:spcBef>
                <a:spcPts val="0"/>
              </a:spcBef>
              <a:defRPr sz="1800" spc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/>
          </a:p>
        </p:txBody>
      </p:sp>
      <p:grpSp>
        <p:nvGrpSpPr>
          <p:cNvPr id="174" name="object 5"/>
          <p:cNvGrpSpPr/>
          <p:nvPr/>
        </p:nvGrpSpPr>
        <p:grpSpPr bwMode="auto">
          <a:xfrm>
            <a:off x="914399" y="866774"/>
            <a:ext cx="2495551" cy="4667249"/>
            <a:chOff x="0" y="0"/>
            <a:chExt cx="2495549" cy="4667248"/>
          </a:xfrm>
        </p:grpSpPr>
        <p:pic>
          <p:nvPicPr>
            <p:cNvPr id="171" name="object 7" descr="object 7"/>
            <p:cNvPicPr>
              <a:picLocks noChangeAspect="1"/>
            </p:cNvPicPr>
            <p:nvPr/>
          </p:nvPicPr>
          <p:blipFill>
            <a:blip r:embed="rId2"/>
            <a:stretch/>
          </p:blipFill>
          <p:spPr bwMode="auto">
            <a:xfrm>
              <a:off x="0" y="0"/>
              <a:ext cx="2495550" cy="140017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72" name="object 9" descr="object 9"/>
            <p:cNvPicPr>
              <a:picLocks noChangeAspect="1"/>
            </p:cNvPicPr>
            <p:nvPr/>
          </p:nvPicPr>
          <p:blipFill>
            <a:blip r:embed="rId3"/>
            <a:stretch/>
          </p:blipFill>
          <p:spPr bwMode="auto">
            <a:xfrm>
              <a:off x="0" y="1628774"/>
              <a:ext cx="2495550" cy="140017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73" name="object 11" descr="object 11"/>
            <p:cNvPicPr>
              <a:picLocks noChangeAspect="1"/>
            </p:cNvPicPr>
            <p:nvPr/>
          </p:nvPicPr>
          <p:blipFill>
            <a:blip r:embed="rId4"/>
            <a:stretch/>
          </p:blipFill>
          <p:spPr bwMode="auto">
            <a:xfrm>
              <a:off x="0" y="3257549"/>
              <a:ext cx="2495550" cy="14097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178" name="object 12"/>
          <p:cNvGrpSpPr/>
          <p:nvPr/>
        </p:nvGrpSpPr>
        <p:grpSpPr bwMode="auto">
          <a:xfrm>
            <a:off x="7981948" y="923924"/>
            <a:ext cx="2495550" cy="4667251"/>
            <a:chOff x="0" y="0"/>
            <a:chExt cx="2495549" cy="4667249"/>
          </a:xfrm>
        </p:grpSpPr>
        <p:pic>
          <p:nvPicPr>
            <p:cNvPr id="175" name="object 14" descr="object 14"/>
            <p:cNvPicPr>
              <a:picLocks noChangeAspect="1"/>
            </p:cNvPicPr>
            <p:nvPr/>
          </p:nvPicPr>
          <p:blipFill>
            <a:blip r:embed="rId5"/>
            <a:stretch/>
          </p:blipFill>
          <p:spPr bwMode="auto">
            <a:xfrm>
              <a:off x="0" y="0"/>
              <a:ext cx="2495550" cy="140017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76" name="object 16" descr="object 16"/>
            <p:cNvPicPr>
              <a:picLocks noChangeAspect="1"/>
            </p:cNvPicPr>
            <p:nvPr/>
          </p:nvPicPr>
          <p:blipFill>
            <a:blip r:embed="rId6"/>
            <a:stretch/>
          </p:blipFill>
          <p:spPr bwMode="auto">
            <a:xfrm>
              <a:off x="0" y="1628775"/>
              <a:ext cx="2495550" cy="140017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77" name="object 18" descr="object 18"/>
            <p:cNvPicPr>
              <a:picLocks noChangeAspect="1"/>
            </p:cNvPicPr>
            <p:nvPr/>
          </p:nvPicPr>
          <p:blipFill>
            <a:blip r:embed="rId7"/>
            <a:stretch/>
          </p:blipFill>
          <p:spPr bwMode="auto">
            <a:xfrm>
              <a:off x="0" y="3257550"/>
              <a:ext cx="2495550" cy="14097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79" name="object 19"/>
          <p:cNvSpPr txBox="1"/>
          <p:nvPr/>
        </p:nvSpPr>
        <p:spPr bwMode="auto">
          <a:xfrm>
            <a:off x="3980357" y="1539994"/>
            <a:ext cx="3410585" cy="521451"/>
          </a:xfrm>
          <a:prstGeom prst="rect">
            <a:avLst/>
          </a:prstGeom>
          <a:ln w="12700">
            <a:miter lim="400000"/>
          </a:ln>
        </p:spPr>
        <p:txBody>
          <a:bodyPr lIns="0" tIns="0" rIns="0" bIns="0">
            <a:spAutoFit/>
          </a:bodyPr>
          <a:lstStyle/>
          <a:p>
            <a:pPr marL="78739" marR="5080" indent="-66674">
              <a:lnSpc>
                <a:spcPct val="116100"/>
              </a:lnSpc>
              <a:defRPr sz="1400" spc="5">
                <a:latin typeface="Alef Regular"/>
                <a:ea typeface="Alef Regular"/>
                <a:cs typeface="Alef Regular"/>
              </a:defRPr>
            </a:pPr>
            <a:r>
              <a:t>Lorem</a:t>
            </a:r>
            <a:r>
              <a:rPr spc="-35"/>
              <a:t> </a:t>
            </a:r>
            <a:r>
              <a:rPr spc="15"/>
              <a:t>ipsum</a:t>
            </a:r>
            <a:r>
              <a:rPr spc="-30"/>
              <a:t> </a:t>
            </a:r>
            <a:r>
              <a:rPr spc="-15"/>
              <a:t>dolor</a:t>
            </a:r>
            <a:r>
              <a:rPr spc="-30"/>
              <a:t> </a:t>
            </a:r>
            <a:r>
              <a:rPr spc="25"/>
              <a:t>sit</a:t>
            </a:r>
            <a:r>
              <a:rPr spc="-30"/>
              <a:t> </a:t>
            </a:r>
            <a:r>
              <a:rPr spc="-5"/>
              <a:t>amet,</a:t>
            </a:r>
            <a:r>
              <a:rPr spc="-35"/>
              <a:t> </a:t>
            </a:r>
            <a:r>
              <a:rPr spc="10"/>
              <a:t>consectetuer </a:t>
            </a:r>
            <a:r>
              <a:rPr spc="-405"/>
              <a:t> </a:t>
            </a:r>
            <a:r>
              <a:rPr spc="-5"/>
              <a:t>adipiscing</a:t>
            </a:r>
            <a:r>
              <a:rPr spc="-30"/>
              <a:t> elit,</a:t>
            </a:r>
            <a:r>
              <a:rPr spc="-25"/>
              <a:t> </a:t>
            </a:r>
            <a:r>
              <a:rPr spc="20"/>
              <a:t>sed</a:t>
            </a:r>
            <a:r>
              <a:rPr spc="-25"/>
              <a:t> </a:t>
            </a:r>
            <a:r>
              <a:rPr spc="-15"/>
              <a:t>diam</a:t>
            </a:r>
            <a:r>
              <a:rPr spc="-25"/>
              <a:t> </a:t>
            </a:r>
            <a:r>
              <a:rPr spc="30"/>
              <a:t>nonummy</a:t>
            </a:r>
            <a:r>
              <a:rPr spc="-25"/>
              <a:t> </a:t>
            </a:r>
            <a:r>
              <a:rPr spc="-5"/>
              <a:t>nibh</a:t>
            </a:r>
            <a:endParaRPr/>
          </a:p>
        </p:txBody>
      </p:sp>
      <p:sp>
        <p:nvSpPr>
          <p:cNvPr id="180" name="object 20"/>
          <p:cNvSpPr txBox="1">
            <a:spLocks noGrp="1"/>
          </p:cNvSpPr>
          <p:nvPr>
            <p:ph type="title"/>
          </p:nvPr>
        </p:nvSpPr>
        <p:spPr bwMode="auto">
          <a:xfrm>
            <a:off x="4993330" y="971298"/>
            <a:ext cx="1510393" cy="439116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pPr indent="10033" defTabSz="722376">
              <a:defRPr sz="3700" spc="463">
                <a:latin typeface="Pochoir Pleine"/>
                <a:ea typeface="Pochoir Pleine"/>
                <a:cs typeface="Pochoir Pleine"/>
              </a:defRPr>
            </a:pPr>
            <a:r>
              <a:t>T</a:t>
            </a:r>
            <a:r>
              <a:rPr spc="0"/>
              <a:t>i</a:t>
            </a:r>
            <a:r>
              <a:rPr spc="309"/>
              <a:t>t</a:t>
            </a:r>
            <a:r>
              <a:rPr spc="154"/>
              <a:t>re</a:t>
            </a:r>
            <a:endParaRPr/>
          </a:p>
        </p:txBody>
      </p:sp>
      <p:grpSp>
        <p:nvGrpSpPr>
          <p:cNvPr id="185" name="object 21"/>
          <p:cNvGrpSpPr/>
          <p:nvPr/>
        </p:nvGrpSpPr>
        <p:grpSpPr bwMode="auto">
          <a:xfrm>
            <a:off x="4495799" y="2552699"/>
            <a:ext cx="2381251" cy="2609851"/>
            <a:chOff x="0" y="0"/>
            <a:chExt cx="2381249" cy="2609848"/>
          </a:xfrm>
        </p:grpSpPr>
        <p:pic>
          <p:nvPicPr>
            <p:cNvPr id="181" name="object 22" descr="object 22"/>
            <p:cNvPicPr>
              <a:picLocks noChangeAspect="1"/>
            </p:cNvPicPr>
            <p:nvPr/>
          </p:nvPicPr>
          <p:blipFill>
            <a:blip r:embed="rId8"/>
            <a:stretch/>
          </p:blipFill>
          <p:spPr bwMode="auto">
            <a:xfrm>
              <a:off x="-1" y="876299"/>
              <a:ext cx="866776" cy="86677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82" name="object 23" descr="object 23"/>
            <p:cNvPicPr>
              <a:picLocks noChangeAspect="1"/>
            </p:cNvPicPr>
            <p:nvPr/>
          </p:nvPicPr>
          <p:blipFill>
            <a:blip r:embed="rId9"/>
            <a:stretch/>
          </p:blipFill>
          <p:spPr bwMode="auto">
            <a:xfrm>
              <a:off x="1447799" y="876299"/>
              <a:ext cx="933451" cy="93345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83" name="object 24" descr="object 24"/>
            <p:cNvPicPr>
              <a:picLocks noChangeAspect="1"/>
            </p:cNvPicPr>
            <p:nvPr/>
          </p:nvPicPr>
          <p:blipFill>
            <a:blip r:embed="rId9"/>
            <a:stretch/>
          </p:blipFill>
          <p:spPr bwMode="auto">
            <a:xfrm>
              <a:off x="752474" y="-1"/>
              <a:ext cx="933451" cy="93345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84" name="object 25" descr="object 25"/>
            <p:cNvPicPr>
              <a:picLocks noChangeAspect="1"/>
            </p:cNvPicPr>
            <p:nvPr/>
          </p:nvPicPr>
          <p:blipFill>
            <a:blip r:embed="rId8"/>
            <a:stretch/>
          </p:blipFill>
          <p:spPr bwMode="auto">
            <a:xfrm>
              <a:off x="790574" y="1743074"/>
              <a:ext cx="857251" cy="86677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8" name="Rectangle : coins arrondis 17">
            <a:extLst>
              <a:ext uri="{FF2B5EF4-FFF2-40B4-BE49-F238E27FC236}">
                <a16:creationId xmlns:a16="http://schemas.microsoft.com/office/drawing/2014/main" id="{CF81641B-EC9B-48EC-9F08-53338F3C88E1}"/>
              </a:ext>
            </a:extLst>
          </p:cNvPr>
          <p:cNvSpPr/>
          <p:nvPr/>
        </p:nvSpPr>
        <p:spPr bwMode="auto">
          <a:xfrm>
            <a:off x="5105400" y="5485817"/>
            <a:ext cx="310719" cy="319596"/>
          </a:xfrm>
          <a:prstGeom prst="roundRect">
            <a:avLst/>
          </a:prstGeom>
          <a:solidFill>
            <a:srgbClr val="9E01EB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Rectangle : coins arrondis 18">
            <a:extLst>
              <a:ext uri="{FF2B5EF4-FFF2-40B4-BE49-F238E27FC236}">
                <a16:creationId xmlns:a16="http://schemas.microsoft.com/office/drawing/2014/main" id="{A07FE9AC-523A-4F0E-93FE-BA873B98F727}"/>
              </a:ext>
            </a:extLst>
          </p:cNvPr>
          <p:cNvSpPr/>
          <p:nvPr/>
        </p:nvSpPr>
        <p:spPr bwMode="auto">
          <a:xfrm>
            <a:off x="5559641" y="5485817"/>
            <a:ext cx="310719" cy="319596"/>
          </a:xfrm>
          <a:prstGeom prst="roundRect">
            <a:avLst/>
          </a:prstGeom>
          <a:solidFill>
            <a:srgbClr val="00B0F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id="{AE375561-9B5F-475C-B30B-EF7386EACDBF}"/>
              </a:ext>
            </a:extLst>
          </p:cNvPr>
          <p:cNvSpPr/>
          <p:nvPr/>
        </p:nvSpPr>
        <p:spPr bwMode="auto">
          <a:xfrm>
            <a:off x="6041994" y="5485817"/>
            <a:ext cx="310719" cy="319596"/>
          </a:xfrm>
          <a:prstGeom prst="roundRect">
            <a:avLst/>
          </a:prstGeom>
          <a:solidFill>
            <a:srgbClr val="9E01EB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Triangle isocèle 20">
            <a:extLst>
              <a:ext uri="{FF2B5EF4-FFF2-40B4-BE49-F238E27FC236}">
                <a16:creationId xmlns:a16="http://schemas.microsoft.com/office/drawing/2014/main" id="{ABC70E85-785D-411B-8BC4-8DC149E0D28D}"/>
              </a:ext>
            </a:extLst>
          </p:cNvPr>
          <p:cNvSpPr/>
          <p:nvPr/>
        </p:nvSpPr>
        <p:spPr bwMode="auto">
          <a:xfrm rot="5400000">
            <a:off x="6122016" y="5587910"/>
            <a:ext cx="150673" cy="115410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Triangle isocèle 21">
            <a:extLst>
              <a:ext uri="{FF2B5EF4-FFF2-40B4-BE49-F238E27FC236}">
                <a16:creationId xmlns:a16="http://schemas.microsoft.com/office/drawing/2014/main" id="{74876CB7-484B-48F3-A772-F8EDC3942ED8}"/>
              </a:ext>
            </a:extLst>
          </p:cNvPr>
          <p:cNvSpPr/>
          <p:nvPr/>
        </p:nvSpPr>
        <p:spPr bwMode="auto">
          <a:xfrm rot="16200000">
            <a:off x="5639664" y="5587909"/>
            <a:ext cx="150673" cy="115410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3" name="Graphique 22" descr="Logement contour">
            <a:extLst>
              <a:ext uri="{FF2B5EF4-FFF2-40B4-BE49-F238E27FC236}">
                <a16:creationId xmlns:a16="http://schemas.microsoft.com/office/drawing/2014/main" id="{6F6A40EF-D35F-4EBB-8D95-4580E5C5B38F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 bwMode="auto">
          <a:xfrm>
            <a:off x="5115610" y="5513780"/>
            <a:ext cx="263668" cy="263668"/>
          </a:xfrm>
          <a:prstGeom prst="rect">
            <a:avLst/>
          </a:prstGeom>
        </p:spPr>
      </p:pic>
      <p:sp>
        <p:nvSpPr>
          <p:cNvPr id="24" name="Rectangle : coins arrondis 2">
            <a:extLst>
              <a:ext uri="{FF2B5EF4-FFF2-40B4-BE49-F238E27FC236}">
                <a16:creationId xmlns:a16="http://schemas.microsoft.com/office/drawing/2014/main" id="{A898FCB8-3595-4B50-9212-8E84869C54A6}"/>
              </a:ext>
            </a:extLst>
          </p:cNvPr>
          <p:cNvSpPr/>
          <p:nvPr/>
        </p:nvSpPr>
        <p:spPr bwMode="auto">
          <a:xfrm rot="20695890">
            <a:off x="-7795" y="903584"/>
            <a:ext cx="3335808" cy="381235"/>
          </a:xfrm>
          <a:prstGeom prst="roundRect">
            <a:avLst/>
          </a:prstGeom>
          <a:solidFill>
            <a:srgbClr val="FEEC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2000" dirty="0">
                <a:solidFill>
                  <a:schemeClr val="tx1"/>
                </a:solidFill>
                <a:latin typeface="Alef" panose="00000500000000000000" pitchFamily="2" charset="-79"/>
                <a:cs typeface="Alef" panose="00000500000000000000" pitchFamily="2" charset="-79"/>
              </a:rPr>
              <a:t>Titre du module</a:t>
            </a:r>
          </a:p>
        </p:txBody>
      </p:sp>
      <p:sp>
        <p:nvSpPr>
          <p:cNvPr id="25" name="Rectangle : coins arrondis 4">
            <a:extLst>
              <a:ext uri="{FF2B5EF4-FFF2-40B4-BE49-F238E27FC236}">
                <a16:creationId xmlns:a16="http://schemas.microsoft.com/office/drawing/2014/main" id="{91ABD915-3A41-4211-8309-CFCA15D26F4A}"/>
              </a:ext>
            </a:extLst>
          </p:cNvPr>
          <p:cNvSpPr/>
          <p:nvPr/>
        </p:nvSpPr>
        <p:spPr bwMode="auto">
          <a:xfrm rot="20695890">
            <a:off x="-125443" y="414316"/>
            <a:ext cx="3335808" cy="381235"/>
          </a:xfrm>
          <a:prstGeom prst="roundRect">
            <a:avLst/>
          </a:prstGeom>
          <a:solidFill>
            <a:srgbClr val="9E01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2000" dirty="0">
                <a:solidFill>
                  <a:schemeClr val="bg1"/>
                </a:solidFill>
                <a:latin typeface="Alef" panose="00000500000000000000" pitchFamily="2" charset="-79"/>
                <a:cs typeface="Alef" panose="00000500000000000000" pitchFamily="2" charset="-79"/>
              </a:rPr>
              <a:t>Titre de la séquence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558EB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51" name="object 2"/>
          <p:cNvSpPr/>
          <p:nvPr/>
        </p:nvSpPr>
        <p:spPr bwMode="auto">
          <a:xfrm>
            <a:off x="752474" y="504824"/>
            <a:ext cx="4638676" cy="539115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156" y="21600"/>
                </a:moveTo>
                <a:lnTo>
                  <a:pt x="444" y="21600"/>
                </a:lnTo>
                <a:lnTo>
                  <a:pt x="400" y="21598"/>
                </a:lnTo>
                <a:lnTo>
                  <a:pt x="197" y="21536"/>
                </a:lnTo>
                <a:lnTo>
                  <a:pt x="52" y="21398"/>
                </a:lnTo>
                <a:lnTo>
                  <a:pt x="0" y="21218"/>
                </a:lnTo>
                <a:lnTo>
                  <a:pt x="0" y="382"/>
                </a:lnTo>
                <a:lnTo>
                  <a:pt x="52" y="202"/>
                </a:lnTo>
                <a:lnTo>
                  <a:pt x="197" y="64"/>
                </a:lnTo>
                <a:lnTo>
                  <a:pt x="400" y="2"/>
                </a:lnTo>
                <a:lnTo>
                  <a:pt x="444" y="0"/>
                </a:lnTo>
                <a:lnTo>
                  <a:pt x="21156" y="0"/>
                </a:lnTo>
                <a:lnTo>
                  <a:pt x="21366" y="45"/>
                </a:lnTo>
                <a:lnTo>
                  <a:pt x="21525" y="170"/>
                </a:lnTo>
                <a:lnTo>
                  <a:pt x="21598" y="344"/>
                </a:lnTo>
                <a:lnTo>
                  <a:pt x="21600" y="382"/>
                </a:lnTo>
                <a:lnTo>
                  <a:pt x="21600" y="21218"/>
                </a:lnTo>
                <a:lnTo>
                  <a:pt x="21548" y="21398"/>
                </a:lnTo>
                <a:lnTo>
                  <a:pt x="21403" y="21536"/>
                </a:lnTo>
                <a:lnTo>
                  <a:pt x="21200" y="21598"/>
                </a:lnTo>
                <a:lnTo>
                  <a:pt x="21156" y="21600"/>
                </a:ln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45719" rIns="45719"/>
          <a:lstStyle/>
          <a:p>
            <a:pPr>
              <a:spcBef>
                <a:spcPts val="0"/>
              </a:spcBef>
              <a:defRPr sz="1800" spc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/>
          </a:p>
        </p:txBody>
      </p:sp>
      <p:sp>
        <p:nvSpPr>
          <p:cNvPr id="252" name="object 5"/>
          <p:cNvSpPr/>
          <p:nvPr/>
        </p:nvSpPr>
        <p:spPr bwMode="auto">
          <a:xfrm>
            <a:off x="5943598" y="514349"/>
            <a:ext cx="4638676" cy="538162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156" y="21600"/>
                </a:moveTo>
                <a:lnTo>
                  <a:pt x="444" y="21600"/>
                </a:lnTo>
                <a:lnTo>
                  <a:pt x="400" y="21598"/>
                </a:lnTo>
                <a:lnTo>
                  <a:pt x="197" y="21536"/>
                </a:lnTo>
                <a:lnTo>
                  <a:pt x="52" y="21398"/>
                </a:lnTo>
                <a:lnTo>
                  <a:pt x="0" y="21218"/>
                </a:lnTo>
                <a:lnTo>
                  <a:pt x="0" y="382"/>
                </a:lnTo>
                <a:lnTo>
                  <a:pt x="2" y="345"/>
                </a:lnTo>
                <a:lnTo>
                  <a:pt x="75" y="170"/>
                </a:lnTo>
                <a:lnTo>
                  <a:pt x="234" y="45"/>
                </a:lnTo>
                <a:lnTo>
                  <a:pt x="443" y="0"/>
                </a:lnTo>
                <a:lnTo>
                  <a:pt x="21157" y="0"/>
                </a:lnTo>
                <a:lnTo>
                  <a:pt x="21366" y="45"/>
                </a:lnTo>
                <a:lnTo>
                  <a:pt x="21525" y="170"/>
                </a:lnTo>
                <a:lnTo>
                  <a:pt x="21598" y="345"/>
                </a:lnTo>
                <a:lnTo>
                  <a:pt x="21600" y="382"/>
                </a:lnTo>
                <a:lnTo>
                  <a:pt x="21600" y="21218"/>
                </a:lnTo>
                <a:lnTo>
                  <a:pt x="21548" y="21398"/>
                </a:lnTo>
                <a:lnTo>
                  <a:pt x="21403" y="21536"/>
                </a:lnTo>
                <a:lnTo>
                  <a:pt x="21200" y="21598"/>
                </a:lnTo>
                <a:lnTo>
                  <a:pt x="21156" y="21600"/>
                </a:ln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45719" rIns="45719"/>
          <a:lstStyle/>
          <a:p>
            <a:pPr>
              <a:spcBef>
                <a:spcPts val="0"/>
              </a:spcBef>
              <a:defRPr sz="1800" spc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/>
          </a:p>
        </p:txBody>
      </p:sp>
      <p:sp>
        <p:nvSpPr>
          <p:cNvPr id="253" name="object 8"/>
          <p:cNvSpPr txBox="1">
            <a:spLocks noGrp="1"/>
          </p:cNvSpPr>
          <p:nvPr>
            <p:ph type="title"/>
          </p:nvPr>
        </p:nvSpPr>
        <p:spPr bwMode="auto">
          <a:xfrm>
            <a:off x="2313333" y="882650"/>
            <a:ext cx="1637806" cy="482600"/>
          </a:xfrm>
          <a:prstGeom prst="rect">
            <a:avLst/>
          </a:prstGeom>
        </p:spPr>
        <p:txBody>
          <a:bodyPr/>
          <a:lstStyle/>
          <a:p>
            <a:pPr indent="11302" defTabSz="813816">
              <a:defRPr sz="2650" spc="178">
                <a:latin typeface="Pochoir Pleine"/>
                <a:ea typeface="Pochoir Pleine"/>
                <a:cs typeface="Pochoir Pleine"/>
              </a:defRPr>
            </a:pPr>
            <a:r>
              <a:t>O</a:t>
            </a:r>
            <a:r>
              <a:rPr spc="0"/>
              <a:t>p</a:t>
            </a:r>
            <a:r>
              <a:rPr spc="266"/>
              <a:t>t</a:t>
            </a:r>
            <a:r>
              <a:rPr spc="0"/>
              <a:t>i</a:t>
            </a:r>
            <a:r>
              <a:rPr spc="89"/>
              <a:t>on</a:t>
            </a:r>
            <a:r>
              <a:rPr spc="-178"/>
              <a:t> </a:t>
            </a:r>
            <a:r>
              <a:rPr spc="-443"/>
              <a:t>1</a:t>
            </a:r>
            <a:endParaRPr/>
          </a:p>
        </p:txBody>
      </p:sp>
      <p:sp>
        <p:nvSpPr>
          <p:cNvPr id="254" name="object 9"/>
          <p:cNvSpPr txBox="1"/>
          <p:nvPr/>
        </p:nvSpPr>
        <p:spPr bwMode="auto">
          <a:xfrm>
            <a:off x="7469037" y="904875"/>
            <a:ext cx="2234163" cy="271526"/>
          </a:xfrm>
          <a:prstGeom prst="rect">
            <a:avLst/>
          </a:prstGeom>
          <a:ln w="12700">
            <a:miter lim="400000"/>
          </a:ln>
        </p:spPr>
        <p:txBody>
          <a:bodyPr lIns="0" tIns="0" rIns="0" bIns="0">
            <a:spAutoFit/>
          </a:bodyPr>
          <a:lstStyle/>
          <a:p>
            <a:pPr indent="12700">
              <a:defRPr sz="3000" spc="200"/>
            </a:pPr>
            <a:r>
              <a:t>O</a:t>
            </a:r>
            <a:r>
              <a:rPr spc="55"/>
              <a:t>p</a:t>
            </a:r>
            <a:r>
              <a:rPr spc="340"/>
              <a:t>t</a:t>
            </a:r>
            <a:r>
              <a:rPr spc="75"/>
              <a:t>i</a:t>
            </a:r>
            <a:r>
              <a:rPr spc="170"/>
              <a:t>o</a:t>
            </a:r>
            <a:r>
              <a:rPr spc="145"/>
              <a:t>n</a:t>
            </a:r>
            <a:r>
              <a:rPr spc="-180"/>
              <a:t> </a:t>
            </a:r>
            <a:r>
              <a:rPr spc="185"/>
              <a:t>2</a:t>
            </a:r>
            <a:endParaRPr/>
          </a:p>
        </p:txBody>
      </p:sp>
      <p:sp>
        <p:nvSpPr>
          <p:cNvPr id="255" name="object 10"/>
          <p:cNvSpPr txBox="1"/>
          <p:nvPr/>
        </p:nvSpPr>
        <p:spPr bwMode="auto">
          <a:xfrm>
            <a:off x="1739363" y="2594609"/>
            <a:ext cx="2785746" cy="1430022"/>
          </a:xfrm>
          <a:prstGeom prst="rect">
            <a:avLst/>
          </a:prstGeom>
          <a:ln w="12700">
            <a:miter lim="400000"/>
          </a:ln>
        </p:spPr>
        <p:txBody>
          <a:bodyPr lIns="0" tIns="0" rIns="0" bIns="0">
            <a:spAutoFit/>
          </a:bodyPr>
          <a:lstStyle/>
          <a:p>
            <a:pPr algn="ctr">
              <a:spcBef>
                <a:spcPts val="300"/>
              </a:spcBef>
              <a:defRPr sz="1200" spc="20">
                <a:latin typeface="Alef Regular"/>
                <a:ea typeface="Alef Regular"/>
                <a:cs typeface="Alef Regular"/>
              </a:defRPr>
            </a:pPr>
            <a:r>
              <a:t>Lorem</a:t>
            </a:r>
            <a:r>
              <a:rPr spc="-35"/>
              <a:t> </a:t>
            </a:r>
            <a:r>
              <a:rPr spc="30"/>
              <a:t>ipsum</a:t>
            </a:r>
            <a:r>
              <a:rPr spc="-30"/>
              <a:t> </a:t>
            </a:r>
            <a:r>
              <a:rPr spc="0"/>
              <a:t>dolor</a:t>
            </a:r>
            <a:r>
              <a:rPr spc="-30"/>
              <a:t> </a:t>
            </a:r>
            <a:r>
              <a:rPr spc="35"/>
              <a:t>sit</a:t>
            </a:r>
            <a:r>
              <a:rPr spc="-30"/>
              <a:t> </a:t>
            </a:r>
            <a:r>
              <a:rPr spc="10"/>
              <a:t>amet,</a:t>
            </a:r>
            <a:endParaRPr/>
          </a:p>
          <a:p>
            <a:pPr marR="5080" indent="12700" algn="ctr">
              <a:lnSpc>
                <a:spcPct val="120000"/>
              </a:lnSpc>
              <a:defRPr sz="1200" spc="20">
                <a:latin typeface="Alef Regular"/>
                <a:ea typeface="Alef Regular"/>
                <a:cs typeface="Alef Regular"/>
              </a:defRPr>
            </a:pPr>
            <a:r>
              <a:t>consectetuer</a:t>
            </a:r>
            <a:r>
              <a:rPr spc="-30"/>
              <a:t> </a:t>
            </a:r>
            <a:r>
              <a:rPr spc="10"/>
              <a:t>adipiscing</a:t>
            </a:r>
            <a:r>
              <a:rPr spc="-30"/>
              <a:t> </a:t>
            </a:r>
            <a:r>
              <a:rPr spc="-15"/>
              <a:t>elit,</a:t>
            </a:r>
            <a:r>
              <a:rPr spc="-30"/>
              <a:t> </a:t>
            </a:r>
            <a:r>
              <a:rPr spc="30"/>
              <a:t>sed</a:t>
            </a:r>
            <a:r>
              <a:rPr spc="-30"/>
              <a:t> </a:t>
            </a:r>
            <a:r>
              <a:rPr spc="5"/>
              <a:t>diam </a:t>
            </a:r>
            <a:r>
              <a:rPr spc="-360"/>
              <a:t> </a:t>
            </a:r>
            <a:r>
              <a:rPr spc="45"/>
              <a:t>nonummy </a:t>
            </a:r>
            <a:r>
              <a:rPr spc="10"/>
              <a:t>nibh </a:t>
            </a:r>
            <a:r>
              <a:rPr spc="25"/>
              <a:t>euismod </a:t>
            </a:r>
            <a:r>
              <a:rPr spc="10"/>
              <a:t>tincidunt </a:t>
            </a:r>
            <a:r>
              <a:rPr spc="35"/>
              <a:t>ut </a:t>
            </a:r>
            <a:r>
              <a:rPr spc="40"/>
              <a:t> </a:t>
            </a:r>
            <a:r>
              <a:rPr spc="0"/>
              <a:t>laoreet</a:t>
            </a:r>
            <a:r>
              <a:rPr spc="-25"/>
              <a:t> </a:t>
            </a:r>
            <a:r>
              <a:rPr spc="0"/>
              <a:t>dolore</a:t>
            </a:r>
            <a:r>
              <a:rPr spc="-25"/>
              <a:t> </a:t>
            </a:r>
            <a:r>
              <a:rPr spc="25"/>
              <a:t>magna</a:t>
            </a:r>
            <a:r>
              <a:rPr spc="-25"/>
              <a:t> </a:t>
            </a:r>
            <a:r>
              <a:rPr spc="-5"/>
              <a:t>aliquam</a:t>
            </a:r>
            <a:r>
              <a:rPr spc="-25"/>
              <a:t> </a:t>
            </a:r>
            <a:r>
              <a:rPr spc="0"/>
              <a:t>erat.</a:t>
            </a:r>
            <a:endParaRPr/>
          </a:p>
          <a:p>
            <a:pPr>
              <a:defRPr sz="1300" spc="103">
                <a:latin typeface="Alef Regular"/>
                <a:ea typeface="Alef Regular"/>
                <a:cs typeface="Alef Regular"/>
              </a:defRPr>
            </a:pPr>
            <a:endParaRPr/>
          </a:p>
          <a:p>
            <a:pPr indent="4444" algn="ctr">
              <a:defRPr sz="1300" spc="-5">
                <a:solidFill>
                  <a:srgbClr val="00003A"/>
                </a:solidFill>
                <a:latin typeface="Alef Regular"/>
                <a:ea typeface="Alef Regular"/>
                <a:cs typeface="Alef Regular"/>
              </a:defRPr>
            </a:pPr>
            <a:r>
              <a:t>+</a:t>
            </a:r>
            <a:r>
              <a:rPr spc="-80"/>
              <a:t> </a:t>
            </a:r>
            <a:r>
              <a:rPr spc="30"/>
              <a:t>info</a:t>
            </a:r>
            <a:endParaRPr/>
          </a:p>
        </p:txBody>
      </p:sp>
      <p:sp>
        <p:nvSpPr>
          <p:cNvPr id="256" name="object 11"/>
          <p:cNvSpPr txBox="1"/>
          <p:nvPr/>
        </p:nvSpPr>
        <p:spPr bwMode="auto">
          <a:xfrm>
            <a:off x="6904891" y="2604134"/>
            <a:ext cx="2785746" cy="1366521"/>
          </a:xfrm>
          <a:prstGeom prst="rect">
            <a:avLst/>
          </a:prstGeom>
          <a:ln w="12700">
            <a:miter lim="400000"/>
          </a:ln>
        </p:spPr>
        <p:txBody>
          <a:bodyPr lIns="0" tIns="0" rIns="0" bIns="0">
            <a:spAutoFit/>
          </a:bodyPr>
          <a:lstStyle/>
          <a:p>
            <a:pPr algn="ctr">
              <a:spcBef>
                <a:spcPts val="300"/>
              </a:spcBef>
              <a:defRPr sz="1200" spc="20">
                <a:latin typeface="Alef Regular"/>
                <a:ea typeface="Alef Regular"/>
                <a:cs typeface="Alef Regular"/>
              </a:defRPr>
            </a:pPr>
            <a:r>
              <a:t>Lorem</a:t>
            </a:r>
            <a:r>
              <a:rPr spc="-35"/>
              <a:t> </a:t>
            </a:r>
            <a:r>
              <a:rPr spc="30"/>
              <a:t>ipsum</a:t>
            </a:r>
            <a:r>
              <a:rPr spc="-30"/>
              <a:t> </a:t>
            </a:r>
            <a:r>
              <a:rPr spc="0"/>
              <a:t>dolor</a:t>
            </a:r>
            <a:r>
              <a:rPr spc="-30"/>
              <a:t> </a:t>
            </a:r>
            <a:r>
              <a:rPr spc="35"/>
              <a:t>sit</a:t>
            </a:r>
            <a:r>
              <a:rPr spc="-30"/>
              <a:t> </a:t>
            </a:r>
            <a:r>
              <a:rPr spc="10"/>
              <a:t>amet,</a:t>
            </a:r>
            <a:endParaRPr/>
          </a:p>
          <a:p>
            <a:pPr marR="5080" indent="12700" algn="ctr">
              <a:lnSpc>
                <a:spcPct val="120000"/>
              </a:lnSpc>
              <a:defRPr sz="1200" spc="20">
                <a:latin typeface="Alef Regular"/>
                <a:ea typeface="Alef Regular"/>
                <a:cs typeface="Alef Regular"/>
              </a:defRPr>
            </a:pPr>
            <a:r>
              <a:t>consectetuer</a:t>
            </a:r>
            <a:r>
              <a:rPr spc="-30"/>
              <a:t> </a:t>
            </a:r>
            <a:r>
              <a:rPr spc="10"/>
              <a:t>adipiscing</a:t>
            </a:r>
            <a:r>
              <a:rPr spc="-30"/>
              <a:t> </a:t>
            </a:r>
            <a:r>
              <a:rPr spc="-15"/>
              <a:t>elit,</a:t>
            </a:r>
            <a:r>
              <a:rPr spc="-30"/>
              <a:t> </a:t>
            </a:r>
            <a:r>
              <a:rPr spc="30"/>
              <a:t>sed</a:t>
            </a:r>
            <a:r>
              <a:rPr spc="-30"/>
              <a:t> </a:t>
            </a:r>
            <a:r>
              <a:rPr spc="5"/>
              <a:t>diam </a:t>
            </a:r>
            <a:r>
              <a:rPr spc="-360"/>
              <a:t> </a:t>
            </a:r>
            <a:r>
              <a:rPr spc="45"/>
              <a:t>nonummy </a:t>
            </a:r>
            <a:r>
              <a:rPr spc="10"/>
              <a:t>nibh </a:t>
            </a:r>
            <a:r>
              <a:rPr spc="25"/>
              <a:t>euismod </a:t>
            </a:r>
            <a:r>
              <a:rPr spc="10"/>
              <a:t>tincidunt </a:t>
            </a:r>
            <a:r>
              <a:rPr spc="35"/>
              <a:t>ut </a:t>
            </a:r>
            <a:r>
              <a:rPr spc="40"/>
              <a:t> </a:t>
            </a:r>
            <a:r>
              <a:rPr spc="0"/>
              <a:t>laoreet</a:t>
            </a:r>
            <a:r>
              <a:rPr spc="-25"/>
              <a:t> </a:t>
            </a:r>
            <a:r>
              <a:rPr spc="0"/>
              <a:t>dolore</a:t>
            </a:r>
            <a:r>
              <a:rPr spc="-25"/>
              <a:t> </a:t>
            </a:r>
            <a:r>
              <a:rPr spc="25"/>
              <a:t>magna</a:t>
            </a:r>
            <a:r>
              <a:rPr spc="-25"/>
              <a:t> </a:t>
            </a:r>
            <a:r>
              <a:rPr spc="-5"/>
              <a:t>aliquam</a:t>
            </a:r>
            <a:r>
              <a:rPr spc="-25"/>
              <a:t> </a:t>
            </a:r>
            <a:r>
              <a:rPr spc="0"/>
              <a:t>erat.</a:t>
            </a:r>
            <a:endParaRPr/>
          </a:p>
          <a:p>
            <a:pPr indent="60325" algn="ctr">
              <a:spcBef>
                <a:spcPts val="1500"/>
              </a:spcBef>
              <a:defRPr sz="1300" spc="-5">
                <a:solidFill>
                  <a:srgbClr val="00003A"/>
                </a:solidFill>
                <a:latin typeface="Alef Regular"/>
                <a:ea typeface="Alef Regular"/>
                <a:cs typeface="Alef Regular"/>
              </a:defRPr>
            </a:pPr>
            <a:r>
              <a:t>+</a:t>
            </a:r>
            <a:r>
              <a:rPr spc="-80"/>
              <a:t> </a:t>
            </a:r>
            <a:r>
              <a:rPr spc="30"/>
              <a:t>info</a:t>
            </a:r>
            <a:endParaRPr/>
          </a:p>
        </p:txBody>
      </p:sp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05DA6921-2A82-4521-9C77-C3C0C15A95DA}"/>
              </a:ext>
            </a:extLst>
          </p:cNvPr>
          <p:cNvSpPr/>
          <p:nvPr/>
        </p:nvSpPr>
        <p:spPr bwMode="auto">
          <a:xfrm>
            <a:off x="9459416" y="5410200"/>
            <a:ext cx="310719" cy="319596"/>
          </a:xfrm>
          <a:prstGeom prst="roundRect">
            <a:avLst/>
          </a:prstGeom>
          <a:solidFill>
            <a:srgbClr val="9E01EB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4DB2D161-6215-4F5A-9A07-29A167434755}"/>
              </a:ext>
            </a:extLst>
          </p:cNvPr>
          <p:cNvSpPr/>
          <p:nvPr/>
        </p:nvSpPr>
        <p:spPr bwMode="auto">
          <a:xfrm>
            <a:off x="9913657" y="5410200"/>
            <a:ext cx="310719" cy="319596"/>
          </a:xfrm>
          <a:prstGeom prst="roundRect">
            <a:avLst/>
          </a:prstGeom>
          <a:solidFill>
            <a:srgbClr val="00B0F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31913C1C-92E8-4937-8C44-7D556D9B0982}"/>
              </a:ext>
            </a:extLst>
          </p:cNvPr>
          <p:cNvSpPr/>
          <p:nvPr/>
        </p:nvSpPr>
        <p:spPr bwMode="auto">
          <a:xfrm>
            <a:off x="10396010" y="5410200"/>
            <a:ext cx="310719" cy="319596"/>
          </a:xfrm>
          <a:prstGeom prst="roundRect">
            <a:avLst/>
          </a:prstGeom>
          <a:solidFill>
            <a:srgbClr val="9E01EB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Triangle isocèle 10">
            <a:extLst>
              <a:ext uri="{FF2B5EF4-FFF2-40B4-BE49-F238E27FC236}">
                <a16:creationId xmlns:a16="http://schemas.microsoft.com/office/drawing/2014/main" id="{6792C3FE-FC72-4FA1-93B4-3A4D48C25443}"/>
              </a:ext>
            </a:extLst>
          </p:cNvPr>
          <p:cNvSpPr/>
          <p:nvPr/>
        </p:nvSpPr>
        <p:spPr bwMode="auto">
          <a:xfrm rot="5400000">
            <a:off x="10476032" y="5512293"/>
            <a:ext cx="150673" cy="115410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Triangle isocèle 11">
            <a:extLst>
              <a:ext uri="{FF2B5EF4-FFF2-40B4-BE49-F238E27FC236}">
                <a16:creationId xmlns:a16="http://schemas.microsoft.com/office/drawing/2014/main" id="{CF5BC25B-4355-47FE-B5B4-CA05524A57BD}"/>
              </a:ext>
            </a:extLst>
          </p:cNvPr>
          <p:cNvSpPr/>
          <p:nvPr/>
        </p:nvSpPr>
        <p:spPr bwMode="auto">
          <a:xfrm rot="16200000">
            <a:off x="9993680" y="5512292"/>
            <a:ext cx="150673" cy="115410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3" name="Graphique 12" descr="Logement contour">
            <a:extLst>
              <a:ext uri="{FF2B5EF4-FFF2-40B4-BE49-F238E27FC236}">
                <a16:creationId xmlns:a16="http://schemas.microsoft.com/office/drawing/2014/main" id="{0499B673-18F4-4DAD-B1CD-23896A0F63D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auto">
          <a:xfrm>
            <a:off x="9469626" y="5438163"/>
            <a:ext cx="263668" cy="263668"/>
          </a:xfrm>
          <a:prstGeom prst="rect">
            <a:avLst/>
          </a:prstGeom>
        </p:spPr>
      </p:pic>
      <p:sp>
        <p:nvSpPr>
          <p:cNvPr id="14" name="Rectangle : coins arrondis 2">
            <a:extLst>
              <a:ext uri="{FF2B5EF4-FFF2-40B4-BE49-F238E27FC236}">
                <a16:creationId xmlns:a16="http://schemas.microsoft.com/office/drawing/2014/main" id="{F58418CF-F03B-4C68-A60E-D70F9ACC827B}"/>
              </a:ext>
            </a:extLst>
          </p:cNvPr>
          <p:cNvSpPr/>
          <p:nvPr/>
        </p:nvSpPr>
        <p:spPr bwMode="auto">
          <a:xfrm rot="20695890">
            <a:off x="-7795" y="903584"/>
            <a:ext cx="3335808" cy="381235"/>
          </a:xfrm>
          <a:prstGeom prst="roundRect">
            <a:avLst/>
          </a:prstGeom>
          <a:solidFill>
            <a:srgbClr val="FEEC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2000" dirty="0">
                <a:solidFill>
                  <a:schemeClr val="tx1"/>
                </a:solidFill>
                <a:latin typeface="Alef" panose="00000500000000000000" pitchFamily="2" charset="-79"/>
                <a:cs typeface="Alef" panose="00000500000000000000" pitchFamily="2" charset="-79"/>
              </a:rPr>
              <a:t>Titre du module</a:t>
            </a:r>
          </a:p>
        </p:txBody>
      </p:sp>
      <p:sp>
        <p:nvSpPr>
          <p:cNvPr id="15" name="Rectangle : coins arrondis 4">
            <a:extLst>
              <a:ext uri="{FF2B5EF4-FFF2-40B4-BE49-F238E27FC236}">
                <a16:creationId xmlns:a16="http://schemas.microsoft.com/office/drawing/2014/main" id="{41FAA546-6E39-40D5-AA0B-7FD9D458AF64}"/>
              </a:ext>
            </a:extLst>
          </p:cNvPr>
          <p:cNvSpPr/>
          <p:nvPr/>
        </p:nvSpPr>
        <p:spPr bwMode="auto">
          <a:xfrm rot="20695890">
            <a:off x="-125443" y="414316"/>
            <a:ext cx="3335808" cy="381235"/>
          </a:xfrm>
          <a:prstGeom prst="roundRect">
            <a:avLst/>
          </a:prstGeom>
          <a:solidFill>
            <a:srgbClr val="9E01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2000" dirty="0">
                <a:solidFill>
                  <a:schemeClr val="bg1"/>
                </a:solidFill>
                <a:latin typeface="Alef" panose="00000500000000000000" pitchFamily="2" charset="-79"/>
                <a:cs typeface="Alef" panose="00000500000000000000" pitchFamily="2" charset="-79"/>
              </a:rPr>
              <a:t>Titre de la séquence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87" name="object 2" descr="object 2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6924675" y="142874"/>
            <a:ext cx="3000375" cy="6096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88" name="object 6" descr="object 6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7019924" y="295274"/>
            <a:ext cx="2809875" cy="5791199"/>
          </a:xfrm>
          <a:prstGeom prst="rect">
            <a:avLst/>
          </a:prstGeom>
          <a:ln w="12700">
            <a:miter lim="400000"/>
          </a:ln>
        </p:spPr>
      </p:pic>
      <p:sp>
        <p:nvSpPr>
          <p:cNvPr id="189" name="object 12"/>
          <p:cNvSpPr txBox="1"/>
          <p:nvPr/>
        </p:nvSpPr>
        <p:spPr bwMode="auto">
          <a:xfrm>
            <a:off x="1898355" y="2857499"/>
            <a:ext cx="4145916" cy="1930401"/>
          </a:xfrm>
          <a:prstGeom prst="rect">
            <a:avLst/>
          </a:prstGeom>
          <a:ln w="12700">
            <a:miter lim="400000"/>
          </a:ln>
        </p:spPr>
        <p:txBody>
          <a:bodyPr lIns="0" tIns="0" rIns="0" bIns="0">
            <a:spAutoFit/>
          </a:bodyPr>
          <a:lstStyle/>
          <a:p>
            <a:pPr indent="12700">
              <a:spcBef>
                <a:spcPts val="1100"/>
              </a:spcBef>
              <a:defRPr sz="2100" spc="140">
                <a:solidFill>
                  <a:srgbClr val="FFFFFF"/>
                </a:solidFill>
                <a:latin typeface="Alef Bold"/>
                <a:ea typeface="Alef Bold"/>
                <a:cs typeface="Alef Bold"/>
              </a:defRPr>
            </a:pPr>
            <a:r>
              <a:t>Sous-titre</a:t>
            </a:r>
            <a:r>
              <a:rPr spc="-93"/>
              <a:t> </a:t>
            </a:r>
            <a:r>
              <a:rPr spc="-87"/>
              <a:t>:</a:t>
            </a:r>
            <a:endParaRPr/>
          </a:p>
          <a:p>
            <a:pPr marL="120315" indent="-120315">
              <a:spcBef>
                <a:spcPts val="700"/>
              </a:spcBef>
              <a:buSzPct val="100000"/>
              <a:buChar char="•"/>
              <a:defRPr sz="1200" spc="25">
                <a:solidFill>
                  <a:srgbClr val="FFFFFF"/>
                </a:solidFill>
                <a:latin typeface="Trebuchet MS"/>
                <a:ea typeface="Trebuchet MS"/>
                <a:cs typeface="Trebuchet MS"/>
              </a:defRPr>
            </a:pPr>
            <a:r>
              <a:t>Dicunt</a:t>
            </a:r>
            <a:r>
              <a:rPr spc="-30"/>
              <a:t> </a:t>
            </a:r>
            <a:r>
              <a:rPr spc="0"/>
              <a:t>percipit</a:t>
            </a:r>
            <a:r>
              <a:rPr spc="-25"/>
              <a:t> </a:t>
            </a:r>
            <a:r>
              <a:rPr spc="30"/>
              <a:t>deserunt</a:t>
            </a:r>
            <a:r>
              <a:rPr spc="-30"/>
              <a:t> </a:t>
            </a:r>
            <a:r>
              <a:rPr spc="35"/>
              <a:t>ut</a:t>
            </a:r>
            <a:r>
              <a:rPr spc="-25"/>
              <a:t> </a:t>
            </a:r>
            <a:r>
              <a:rPr spc="50"/>
              <a:t>usu</a:t>
            </a:r>
            <a:endParaRPr/>
          </a:p>
          <a:p>
            <a:pPr marL="130342" indent="-130342">
              <a:buSzPct val="100000"/>
              <a:buChar char="•"/>
              <a:defRPr sz="1300" spc="103">
                <a:latin typeface="Trebuchet MS"/>
                <a:ea typeface="Trebuchet MS"/>
                <a:cs typeface="Trebuchet MS"/>
              </a:defRPr>
            </a:pPr>
            <a:endParaRPr/>
          </a:p>
          <a:p>
            <a:pPr marL="120315" indent="-120315">
              <a:buSzPct val="100000"/>
              <a:buChar char="•"/>
              <a:defRPr sz="1200" spc="5">
                <a:solidFill>
                  <a:srgbClr val="FFFFFF"/>
                </a:solidFill>
                <a:latin typeface="Trebuchet MS"/>
                <a:ea typeface="Trebuchet MS"/>
                <a:cs typeface="Trebuchet MS"/>
              </a:defRPr>
            </a:pPr>
            <a:r>
              <a:t>Aliquip</a:t>
            </a:r>
            <a:r>
              <a:rPr spc="-20"/>
              <a:t> </a:t>
            </a:r>
            <a:r>
              <a:rPr spc="-5"/>
              <a:t>delenit</a:t>
            </a:r>
            <a:r>
              <a:rPr spc="-15"/>
              <a:t> </a:t>
            </a:r>
            <a:r>
              <a:rPr spc="10"/>
              <a:t>an</a:t>
            </a:r>
            <a:r>
              <a:rPr spc="-15"/>
              <a:t> </a:t>
            </a:r>
            <a:r>
              <a:rPr spc="0"/>
              <a:t>eam,</a:t>
            </a:r>
            <a:r>
              <a:rPr spc="-20"/>
              <a:t> </a:t>
            </a:r>
            <a:r>
              <a:rPr spc="15"/>
              <a:t>vocent</a:t>
            </a:r>
            <a:r>
              <a:rPr spc="-15"/>
              <a:t> </a:t>
            </a:r>
            <a:r>
              <a:rPr spc="10"/>
              <a:t>vituperata</a:t>
            </a:r>
            <a:r>
              <a:rPr spc="-15"/>
              <a:t> </a:t>
            </a:r>
            <a:r>
              <a:rPr spc="15"/>
              <a:t>vim</a:t>
            </a:r>
            <a:r>
              <a:rPr spc="-20"/>
              <a:t> </a:t>
            </a:r>
            <a:r>
              <a:rPr spc="-5"/>
              <a:t>ea</a:t>
            </a:r>
            <a:endParaRPr/>
          </a:p>
          <a:p>
            <a:pPr marL="120315" indent="-120315">
              <a:spcBef>
                <a:spcPts val="1500"/>
              </a:spcBef>
              <a:buSzPct val="100000"/>
              <a:buChar char="•"/>
              <a:defRPr sz="1200" spc="5">
                <a:solidFill>
                  <a:srgbClr val="FFFFFF"/>
                </a:solidFill>
                <a:latin typeface="Trebuchet MS"/>
                <a:ea typeface="Trebuchet MS"/>
                <a:cs typeface="Trebuchet MS"/>
              </a:defRPr>
            </a:pPr>
            <a:r>
              <a:t>Ei</a:t>
            </a:r>
            <a:r>
              <a:rPr spc="-15"/>
              <a:t> </a:t>
            </a:r>
            <a:r>
              <a:rPr spc="-5"/>
              <a:t>mollis</a:t>
            </a:r>
            <a:r>
              <a:rPr spc="-15"/>
              <a:t> </a:t>
            </a:r>
            <a:r>
              <a:t>audire</a:t>
            </a:r>
            <a:r>
              <a:rPr spc="-10"/>
              <a:t> </a:t>
            </a:r>
            <a:r>
              <a:rPr spc="15"/>
              <a:t>interpretaris</a:t>
            </a:r>
            <a:r>
              <a:rPr spc="-15"/>
              <a:t> </a:t>
            </a:r>
            <a:r>
              <a:rPr spc="10"/>
              <a:t>cum,</a:t>
            </a:r>
            <a:r>
              <a:rPr spc="-10"/>
              <a:t> ei</a:t>
            </a:r>
            <a:r>
              <a:rPr spc="-15"/>
              <a:t> </a:t>
            </a:r>
            <a:r>
              <a:t>impedit </a:t>
            </a:r>
            <a:r>
              <a:rPr spc="70"/>
              <a:t> </a:t>
            </a:r>
            <a:r>
              <a:rPr spc="120"/>
              <a:t>erent</a:t>
            </a:r>
            <a:endParaRPr/>
          </a:p>
          <a:p>
            <a:pPr marL="120315" marR="90805" indent="-120315">
              <a:lnSpc>
                <a:spcPct val="200000"/>
              </a:lnSpc>
              <a:buSzPct val="100000"/>
              <a:buChar char="•"/>
              <a:defRPr sz="1200" spc="45">
                <a:solidFill>
                  <a:srgbClr val="FFFFFF"/>
                </a:solidFill>
                <a:latin typeface="Trebuchet MS"/>
                <a:ea typeface="Trebuchet MS"/>
                <a:cs typeface="Trebuchet MS"/>
              </a:defRPr>
            </a:pPr>
            <a:r>
              <a:t>Sea</a:t>
            </a:r>
            <a:r>
              <a:rPr spc="-25"/>
              <a:t> </a:t>
            </a:r>
            <a:r>
              <a:t>Ius</a:t>
            </a:r>
            <a:r>
              <a:rPr spc="-20"/>
              <a:t> </a:t>
            </a:r>
            <a:r>
              <a:rPr spc="15"/>
              <a:t>at</a:t>
            </a:r>
            <a:r>
              <a:rPr spc="-25"/>
              <a:t> </a:t>
            </a:r>
            <a:r>
              <a:rPr spc="25"/>
              <a:t>homero</a:t>
            </a:r>
            <a:r>
              <a:rPr spc="-20"/>
              <a:t> </a:t>
            </a:r>
            <a:r>
              <a:rPr spc="35"/>
              <a:t>noster</a:t>
            </a:r>
            <a:r>
              <a:rPr spc="-25"/>
              <a:t> </a:t>
            </a:r>
            <a:r>
              <a:rPr spc="10"/>
              <a:t>prompta,</a:t>
            </a:r>
            <a:r>
              <a:rPr spc="-20"/>
              <a:t> </a:t>
            </a:r>
            <a:r>
              <a:rPr spc="-5"/>
              <a:t>ea</a:t>
            </a:r>
            <a:r>
              <a:rPr spc="-25"/>
              <a:t> </a:t>
            </a:r>
            <a:r>
              <a:rPr spc="35"/>
              <a:t>sit</a:t>
            </a:r>
            <a:r>
              <a:rPr spc="-20"/>
              <a:t> </a:t>
            </a:r>
            <a:r>
              <a:rPr spc="30"/>
              <a:t>dignissim </a:t>
            </a:r>
            <a:r>
              <a:rPr spc="-365"/>
              <a:t> </a:t>
            </a:r>
            <a:r>
              <a:rPr spc="25"/>
              <a:t>Vituperata</a:t>
            </a:r>
            <a:r>
              <a:rPr spc="-20"/>
              <a:t> </a:t>
            </a:r>
            <a:r>
              <a:rPr spc="65"/>
              <a:t>ef</a:t>
            </a:r>
            <a:r>
              <a:t> </a:t>
            </a:r>
            <a:r>
              <a:rPr spc="60"/>
              <a:t>ciendi.</a:t>
            </a:r>
            <a:r>
              <a:rPr spc="-15"/>
              <a:t> </a:t>
            </a:r>
            <a:r>
              <a:rPr spc="50"/>
              <a:t>Natum</a:t>
            </a:r>
            <a:r>
              <a:rPr spc="-20"/>
              <a:t> </a:t>
            </a:r>
            <a:r>
              <a:rPr spc="-5"/>
              <a:t>placerat</a:t>
            </a:r>
            <a:r>
              <a:rPr spc="-20"/>
              <a:t> </a:t>
            </a:r>
            <a:r>
              <a:rPr spc="-5"/>
              <a:t>ad</a:t>
            </a:r>
            <a:r>
              <a:rPr spc="-15"/>
              <a:t> </a:t>
            </a:r>
            <a:r>
              <a:rPr spc="-10"/>
              <a:t>mei.</a:t>
            </a:r>
            <a:endParaRPr/>
          </a:p>
        </p:txBody>
      </p:sp>
      <p:sp>
        <p:nvSpPr>
          <p:cNvPr id="190" name="Titre"/>
          <p:cNvSpPr txBox="1"/>
          <p:nvPr/>
        </p:nvSpPr>
        <p:spPr bwMode="auto">
          <a:xfrm>
            <a:off x="1802743" y="1448797"/>
            <a:ext cx="1573724" cy="410338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>
            <a:spAutoFit/>
          </a:bodyPr>
          <a:lstStyle>
            <a:lvl1pPr>
              <a:defRPr sz="3500" spc="278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r>
              <a:t>Titre</a:t>
            </a: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8E48304D-1617-44C8-81D6-A9C1D0C1CC01}"/>
              </a:ext>
            </a:extLst>
          </p:cNvPr>
          <p:cNvSpPr/>
          <p:nvPr/>
        </p:nvSpPr>
        <p:spPr bwMode="auto">
          <a:xfrm>
            <a:off x="9459416" y="5410200"/>
            <a:ext cx="310719" cy="319596"/>
          </a:xfrm>
          <a:prstGeom prst="roundRect">
            <a:avLst/>
          </a:prstGeom>
          <a:solidFill>
            <a:srgbClr val="9E01EB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A5AB54B7-BA31-4616-9CAB-10B259E97F7B}"/>
              </a:ext>
            </a:extLst>
          </p:cNvPr>
          <p:cNvSpPr/>
          <p:nvPr/>
        </p:nvSpPr>
        <p:spPr bwMode="auto">
          <a:xfrm>
            <a:off x="9913657" y="5410200"/>
            <a:ext cx="310719" cy="319596"/>
          </a:xfrm>
          <a:prstGeom prst="roundRect">
            <a:avLst/>
          </a:prstGeom>
          <a:solidFill>
            <a:srgbClr val="00B0F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A40088EF-CB55-4EEA-8F7D-1A3406D1B71C}"/>
              </a:ext>
            </a:extLst>
          </p:cNvPr>
          <p:cNvSpPr/>
          <p:nvPr/>
        </p:nvSpPr>
        <p:spPr bwMode="auto">
          <a:xfrm>
            <a:off x="10396010" y="5410200"/>
            <a:ext cx="310719" cy="319596"/>
          </a:xfrm>
          <a:prstGeom prst="roundRect">
            <a:avLst/>
          </a:prstGeom>
          <a:solidFill>
            <a:srgbClr val="9E01EB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Triangle isocèle 8">
            <a:extLst>
              <a:ext uri="{FF2B5EF4-FFF2-40B4-BE49-F238E27FC236}">
                <a16:creationId xmlns:a16="http://schemas.microsoft.com/office/drawing/2014/main" id="{9408CAD8-2679-4A71-8D00-82F6ED6A8368}"/>
              </a:ext>
            </a:extLst>
          </p:cNvPr>
          <p:cNvSpPr/>
          <p:nvPr/>
        </p:nvSpPr>
        <p:spPr bwMode="auto">
          <a:xfrm rot="5400000">
            <a:off x="10476032" y="5512293"/>
            <a:ext cx="150673" cy="115410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Triangle isocèle 9">
            <a:extLst>
              <a:ext uri="{FF2B5EF4-FFF2-40B4-BE49-F238E27FC236}">
                <a16:creationId xmlns:a16="http://schemas.microsoft.com/office/drawing/2014/main" id="{86E1A78E-714C-446C-B795-3E70B1B88F75}"/>
              </a:ext>
            </a:extLst>
          </p:cNvPr>
          <p:cNvSpPr/>
          <p:nvPr/>
        </p:nvSpPr>
        <p:spPr bwMode="auto">
          <a:xfrm rot="16200000">
            <a:off x="9993680" y="5512292"/>
            <a:ext cx="150673" cy="115410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1" name="Graphique 10" descr="Logement contour">
            <a:extLst>
              <a:ext uri="{FF2B5EF4-FFF2-40B4-BE49-F238E27FC236}">
                <a16:creationId xmlns:a16="http://schemas.microsoft.com/office/drawing/2014/main" id="{D14F4C27-9FC1-4EB9-A86B-B17346CC42A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 bwMode="auto">
          <a:xfrm>
            <a:off x="9469626" y="5438163"/>
            <a:ext cx="263668" cy="263668"/>
          </a:xfrm>
          <a:prstGeom prst="rect">
            <a:avLst/>
          </a:prstGeom>
        </p:spPr>
      </p:pic>
      <p:sp>
        <p:nvSpPr>
          <p:cNvPr id="12" name="Rectangle : coins arrondis 2">
            <a:extLst>
              <a:ext uri="{FF2B5EF4-FFF2-40B4-BE49-F238E27FC236}">
                <a16:creationId xmlns:a16="http://schemas.microsoft.com/office/drawing/2014/main" id="{8FA81D9A-8035-463D-8EA4-F28A83C60F16}"/>
              </a:ext>
            </a:extLst>
          </p:cNvPr>
          <p:cNvSpPr/>
          <p:nvPr/>
        </p:nvSpPr>
        <p:spPr bwMode="auto">
          <a:xfrm rot="20695890">
            <a:off x="-7795" y="903584"/>
            <a:ext cx="3335808" cy="381235"/>
          </a:xfrm>
          <a:prstGeom prst="roundRect">
            <a:avLst/>
          </a:prstGeom>
          <a:solidFill>
            <a:srgbClr val="FEEC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2000" dirty="0">
                <a:solidFill>
                  <a:schemeClr val="tx1"/>
                </a:solidFill>
                <a:latin typeface="Alef" panose="00000500000000000000" pitchFamily="2" charset="-79"/>
                <a:cs typeface="Alef" panose="00000500000000000000" pitchFamily="2" charset="-79"/>
              </a:rPr>
              <a:t>Titre du module</a:t>
            </a:r>
          </a:p>
        </p:txBody>
      </p:sp>
      <p:sp>
        <p:nvSpPr>
          <p:cNvPr id="13" name="Rectangle : coins arrondis 4">
            <a:extLst>
              <a:ext uri="{FF2B5EF4-FFF2-40B4-BE49-F238E27FC236}">
                <a16:creationId xmlns:a16="http://schemas.microsoft.com/office/drawing/2014/main" id="{EF090179-4F53-455E-9585-A395F189B59F}"/>
              </a:ext>
            </a:extLst>
          </p:cNvPr>
          <p:cNvSpPr/>
          <p:nvPr/>
        </p:nvSpPr>
        <p:spPr bwMode="auto">
          <a:xfrm rot="20695890">
            <a:off x="-125443" y="414316"/>
            <a:ext cx="3335808" cy="381235"/>
          </a:xfrm>
          <a:prstGeom prst="roundRect">
            <a:avLst/>
          </a:prstGeom>
          <a:solidFill>
            <a:srgbClr val="9E01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2000" dirty="0">
                <a:solidFill>
                  <a:schemeClr val="bg1"/>
                </a:solidFill>
                <a:latin typeface="Alef" panose="00000500000000000000" pitchFamily="2" charset="-79"/>
                <a:cs typeface="Alef" panose="00000500000000000000" pitchFamily="2" charset="-79"/>
              </a:rPr>
              <a:t>Titre de la séquence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grpSp>
        <p:nvGrpSpPr>
          <p:cNvPr id="205" name="object 2"/>
          <p:cNvGrpSpPr/>
          <p:nvPr/>
        </p:nvGrpSpPr>
        <p:grpSpPr bwMode="auto">
          <a:xfrm>
            <a:off x="-1" y="-1"/>
            <a:ext cx="11420476" cy="6419863"/>
            <a:chOff x="0" y="0"/>
            <a:chExt cx="11420474" cy="6419861"/>
          </a:xfrm>
        </p:grpSpPr>
        <p:pic>
          <p:nvPicPr>
            <p:cNvPr id="203" name="object 3" descr="object 3"/>
            <p:cNvPicPr>
              <a:picLocks noChangeAspect="1"/>
            </p:cNvPicPr>
            <p:nvPr/>
          </p:nvPicPr>
          <p:blipFill>
            <a:blip r:embed="rId2"/>
            <a:stretch/>
          </p:blipFill>
          <p:spPr bwMode="auto">
            <a:xfrm>
              <a:off x="-1" y="-1"/>
              <a:ext cx="11420476" cy="64008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04" name="object 4"/>
            <p:cNvSpPr/>
            <p:nvPr/>
          </p:nvSpPr>
          <p:spPr bwMode="auto">
            <a:xfrm>
              <a:off x="63410" y="4066233"/>
              <a:ext cx="5237620" cy="23536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600"/>
                  </a:moveTo>
                  <a:lnTo>
                    <a:pt x="21590" y="18776"/>
                  </a:lnTo>
                  <a:lnTo>
                    <a:pt x="21590" y="18601"/>
                  </a:lnTo>
                  <a:lnTo>
                    <a:pt x="21583" y="16555"/>
                  </a:lnTo>
                  <a:lnTo>
                    <a:pt x="0" y="0"/>
                  </a:lnTo>
                  <a:lnTo>
                    <a:pt x="66" y="19143"/>
                  </a:lnTo>
                  <a:lnTo>
                    <a:pt x="73" y="21189"/>
                  </a:lnTo>
                  <a:lnTo>
                    <a:pt x="609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EC773C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spcBef>
                  <a:spcPts val="0"/>
                </a:spcBef>
                <a:defRPr sz="1800" spc="0">
                  <a:solidFill>
                    <a:srgbClr val="000000"/>
                  </a:solidFill>
                  <a:latin typeface="Calibri"/>
                  <a:ea typeface="Calibri"/>
                  <a:cs typeface="Calibri"/>
                </a:defRPr>
              </a:pPr>
              <a:endParaRPr/>
            </a:p>
          </p:txBody>
        </p:sp>
      </p:grpSp>
      <p:grpSp>
        <p:nvGrpSpPr>
          <p:cNvPr id="213" name="object 5"/>
          <p:cNvGrpSpPr/>
          <p:nvPr/>
        </p:nvGrpSpPr>
        <p:grpSpPr bwMode="auto">
          <a:xfrm>
            <a:off x="77083" y="523874"/>
            <a:ext cx="10581390" cy="5657851"/>
            <a:chOff x="0" y="0"/>
            <a:chExt cx="10581389" cy="5657849"/>
          </a:xfrm>
        </p:grpSpPr>
        <p:sp>
          <p:nvSpPr>
            <p:cNvPr id="206" name="object 6"/>
            <p:cNvSpPr/>
            <p:nvPr/>
          </p:nvSpPr>
          <p:spPr bwMode="auto">
            <a:xfrm>
              <a:off x="0" y="5325123"/>
              <a:ext cx="2269004" cy="2936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" y="21600"/>
                  </a:moveTo>
                  <a:lnTo>
                    <a:pt x="0" y="1280"/>
                  </a:lnTo>
                  <a:lnTo>
                    <a:pt x="21580" y="0"/>
                  </a:lnTo>
                  <a:lnTo>
                    <a:pt x="21600" y="20320"/>
                  </a:lnTo>
                  <a:lnTo>
                    <a:pt x="20" y="21600"/>
                  </a:lnTo>
                  <a:close/>
                </a:path>
              </a:pathLst>
            </a:custGeom>
            <a:solidFill>
              <a:srgbClr val="61D3EB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spcBef>
                  <a:spcPts val="0"/>
                </a:spcBef>
                <a:defRPr sz="1800" spc="0">
                  <a:solidFill>
                    <a:srgbClr val="000000"/>
                  </a:solidFill>
                  <a:latin typeface="Calibri"/>
                  <a:ea typeface="Calibri"/>
                  <a:cs typeface="Calibri"/>
                </a:defRPr>
              </a:pPr>
              <a:endParaRPr/>
            </a:p>
          </p:txBody>
        </p:sp>
        <p:pic>
          <p:nvPicPr>
            <p:cNvPr id="207" name="object 7" descr="object 7"/>
            <p:cNvPicPr>
              <a:picLocks noChangeAspect="1"/>
            </p:cNvPicPr>
            <p:nvPr/>
          </p:nvPicPr>
          <p:blipFill>
            <a:blip r:embed="rId3"/>
            <a:stretch/>
          </p:blipFill>
          <p:spPr bwMode="auto">
            <a:xfrm>
              <a:off x="694440" y="0"/>
              <a:ext cx="9886950" cy="565785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08" name="object 8"/>
            <p:cNvSpPr/>
            <p:nvPr/>
          </p:nvSpPr>
          <p:spPr bwMode="auto">
            <a:xfrm>
              <a:off x="1913640" y="333374"/>
              <a:ext cx="7429501" cy="4400551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spcBef>
                  <a:spcPts val="0"/>
                </a:spcBef>
                <a:defRPr sz="1800" spc="0">
                  <a:solidFill>
                    <a:srgbClr val="000000"/>
                  </a:solidFill>
                  <a:latin typeface="Calibri"/>
                  <a:ea typeface="Calibri"/>
                  <a:cs typeface="Calibri"/>
                </a:defRPr>
              </a:pPr>
              <a:endParaRPr/>
            </a:p>
          </p:txBody>
        </p:sp>
        <p:sp>
          <p:nvSpPr>
            <p:cNvPr id="209" name="object 9"/>
            <p:cNvSpPr/>
            <p:nvPr/>
          </p:nvSpPr>
          <p:spPr bwMode="auto">
            <a:xfrm>
              <a:off x="1918403" y="338136"/>
              <a:ext cx="7419976" cy="4391026"/>
            </a:xfrm>
            <a:prstGeom prst="rect">
              <a:avLst/>
            </a:prstGeom>
            <a:noFill/>
            <a:ln w="9524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spcBef>
                  <a:spcPts val="0"/>
                </a:spcBef>
                <a:defRPr sz="1800" spc="0">
                  <a:solidFill>
                    <a:srgbClr val="000000"/>
                  </a:solidFill>
                  <a:latin typeface="Calibri"/>
                  <a:ea typeface="Calibri"/>
                  <a:cs typeface="Calibri"/>
                </a:defRPr>
              </a:pPr>
              <a:endParaRPr/>
            </a:p>
          </p:txBody>
        </p:sp>
        <p:sp>
          <p:nvSpPr>
            <p:cNvPr id="210" name="object 10"/>
            <p:cNvSpPr/>
            <p:nvPr/>
          </p:nvSpPr>
          <p:spPr bwMode="auto">
            <a:xfrm>
              <a:off x="2513715" y="558165"/>
              <a:ext cx="3447289" cy="203837"/>
            </a:xfrm>
            <a:prstGeom prst="rect">
              <a:avLst/>
            </a:prstGeom>
            <a:solidFill>
              <a:srgbClr val="000000">
                <a:alpha val="50199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spcBef>
                  <a:spcPts val="0"/>
                </a:spcBef>
                <a:defRPr sz="1800" spc="0">
                  <a:solidFill>
                    <a:srgbClr val="000000"/>
                  </a:solidFill>
                  <a:latin typeface="Calibri"/>
                  <a:ea typeface="Calibri"/>
                  <a:cs typeface="Calibri"/>
                </a:defRPr>
              </a:pPr>
              <a:endParaRPr/>
            </a:p>
          </p:txBody>
        </p:sp>
        <p:sp>
          <p:nvSpPr>
            <p:cNvPr id="211" name="object 11"/>
            <p:cNvSpPr/>
            <p:nvPr/>
          </p:nvSpPr>
          <p:spPr bwMode="auto">
            <a:xfrm>
              <a:off x="5304541" y="2305049"/>
              <a:ext cx="647700" cy="4572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21600"/>
                  </a:moveTo>
                  <a:lnTo>
                    <a:pt x="7128" y="21491"/>
                  </a:lnTo>
                  <a:lnTo>
                    <a:pt x="4248" y="21281"/>
                  </a:lnTo>
                  <a:lnTo>
                    <a:pt x="2192" y="20903"/>
                  </a:lnTo>
                  <a:lnTo>
                    <a:pt x="1075" y="19873"/>
                  </a:lnTo>
                  <a:lnTo>
                    <a:pt x="470" y="18117"/>
                  </a:lnTo>
                  <a:lnTo>
                    <a:pt x="206" y="15966"/>
                  </a:lnTo>
                  <a:lnTo>
                    <a:pt x="66" y="13562"/>
                  </a:lnTo>
                  <a:lnTo>
                    <a:pt x="10" y="11607"/>
                  </a:lnTo>
                  <a:lnTo>
                    <a:pt x="0" y="10800"/>
                  </a:lnTo>
                  <a:lnTo>
                    <a:pt x="10" y="9993"/>
                  </a:lnTo>
                  <a:lnTo>
                    <a:pt x="66" y="8038"/>
                  </a:lnTo>
                  <a:lnTo>
                    <a:pt x="206" y="5634"/>
                  </a:lnTo>
                  <a:lnTo>
                    <a:pt x="470" y="3483"/>
                  </a:lnTo>
                  <a:lnTo>
                    <a:pt x="1076" y="1727"/>
                  </a:lnTo>
                  <a:lnTo>
                    <a:pt x="2192" y="697"/>
                  </a:lnTo>
                  <a:lnTo>
                    <a:pt x="4248" y="319"/>
                  </a:lnTo>
                  <a:lnTo>
                    <a:pt x="7128" y="109"/>
                  </a:lnTo>
                  <a:lnTo>
                    <a:pt x="9692" y="19"/>
                  </a:lnTo>
                  <a:lnTo>
                    <a:pt x="10800" y="0"/>
                  </a:lnTo>
                  <a:lnTo>
                    <a:pt x="11908" y="19"/>
                  </a:lnTo>
                  <a:lnTo>
                    <a:pt x="14472" y="109"/>
                  </a:lnTo>
                  <a:lnTo>
                    <a:pt x="17352" y="319"/>
                  </a:lnTo>
                  <a:lnTo>
                    <a:pt x="19408" y="697"/>
                  </a:lnTo>
                  <a:lnTo>
                    <a:pt x="20525" y="1727"/>
                  </a:lnTo>
                  <a:lnTo>
                    <a:pt x="21130" y="3483"/>
                  </a:lnTo>
                  <a:lnTo>
                    <a:pt x="21394" y="5634"/>
                  </a:lnTo>
                  <a:lnTo>
                    <a:pt x="21534" y="8038"/>
                  </a:lnTo>
                  <a:lnTo>
                    <a:pt x="21590" y="9993"/>
                  </a:lnTo>
                  <a:lnTo>
                    <a:pt x="21600" y="10800"/>
                  </a:lnTo>
                  <a:lnTo>
                    <a:pt x="21590" y="11607"/>
                  </a:lnTo>
                  <a:lnTo>
                    <a:pt x="21534" y="13562"/>
                  </a:lnTo>
                  <a:lnTo>
                    <a:pt x="21394" y="15966"/>
                  </a:lnTo>
                  <a:lnTo>
                    <a:pt x="21130" y="18117"/>
                  </a:lnTo>
                  <a:lnTo>
                    <a:pt x="20525" y="19873"/>
                  </a:lnTo>
                  <a:lnTo>
                    <a:pt x="19408" y="20903"/>
                  </a:lnTo>
                  <a:lnTo>
                    <a:pt x="17352" y="21281"/>
                  </a:lnTo>
                  <a:lnTo>
                    <a:pt x="14472" y="21491"/>
                  </a:lnTo>
                  <a:lnTo>
                    <a:pt x="11908" y="21581"/>
                  </a:lnTo>
                  <a:lnTo>
                    <a:pt x="10800" y="21600"/>
                  </a:lnTo>
                  <a:close/>
                </a:path>
              </a:pathLst>
            </a:custGeom>
            <a:solidFill>
              <a:srgbClr val="FF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spcBef>
                  <a:spcPts val="0"/>
                </a:spcBef>
                <a:defRPr sz="1800" spc="0">
                  <a:solidFill>
                    <a:srgbClr val="000000"/>
                  </a:solidFill>
                  <a:latin typeface="Calibri"/>
                  <a:ea typeface="Calibri"/>
                  <a:cs typeface="Calibri"/>
                </a:defRPr>
              </a:pPr>
              <a:endParaRPr/>
            </a:p>
          </p:txBody>
        </p:sp>
        <p:sp>
          <p:nvSpPr>
            <p:cNvPr id="212" name="object 12"/>
            <p:cNvSpPr/>
            <p:nvPr/>
          </p:nvSpPr>
          <p:spPr bwMode="auto">
            <a:xfrm>
              <a:off x="5561716" y="2438399"/>
              <a:ext cx="171450" cy="1905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0" y="0"/>
                  </a:lnTo>
                  <a:lnTo>
                    <a:pt x="21600" y="108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spcBef>
                  <a:spcPts val="0"/>
                </a:spcBef>
                <a:defRPr sz="1800" spc="0">
                  <a:solidFill>
                    <a:srgbClr val="000000"/>
                  </a:solidFill>
                  <a:latin typeface="Calibri"/>
                  <a:ea typeface="Calibri"/>
                  <a:cs typeface="Calibri"/>
                </a:defRPr>
              </a:pPr>
              <a:endParaRPr/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79C4330D-526A-46B2-803D-1A4765EE1C10}"/>
              </a:ext>
            </a:extLst>
          </p:cNvPr>
          <p:cNvSpPr/>
          <p:nvPr/>
        </p:nvSpPr>
        <p:spPr bwMode="auto">
          <a:xfrm>
            <a:off x="9459416" y="5410200"/>
            <a:ext cx="310719" cy="319596"/>
          </a:xfrm>
          <a:prstGeom prst="roundRect">
            <a:avLst/>
          </a:prstGeom>
          <a:solidFill>
            <a:srgbClr val="9E01EB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Rectangle : coins arrondis 13">
            <a:extLst>
              <a:ext uri="{FF2B5EF4-FFF2-40B4-BE49-F238E27FC236}">
                <a16:creationId xmlns:a16="http://schemas.microsoft.com/office/drawing/2014/main" id="{AF2B186D-5B0B-4902-A773-9330F305C5B8}"/>
              </a:ext>
            </a:extLst>
          </p:cNvPr>
          <p:cNvSpPr/>
          <p:nvPr/>
        </p:nvSpPr>
        <p:spPr bwMode="auto">
          <a:xfrm>
            <a:off x="9913657" y="5410200"/>
            <a:ext cx="310719" cy="319596"/>
          </a:xfrm>
          <a:prstGeom prst="roundRect">
            <a:avLst/>
          </a:prstGeom>
          <a:solidFill>
            <a:srgbClr val="00B0F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Rectangle : coins arrondis 14">
            <a:extLst>
              <a:ext uri="{FF2B5EF4-FFF2-40B4-BE49-F238E27FC236}">
                <a16:creationId xmlns:a16="http://schemas.microsoft.com/office/drawing/2014/main" id="{30870811-14A0-4F82-B448-61FD21CFD102}"/>
              </a:ext>
            </a:extLst>
          </p:cNvPr>
          <p:cNvSpPr/>
          <p:nvPr/>
        </p:nvSpPr>
        <p:spPr bwMode="auto">
          <a:xfrm>
            <a:off x="10396010" y="5410200"/>
            <a:ext cx="310719" cy="319596"/>
          </a:xfrm>
          <a:prstGeom prst="roundRect">
            <a:avLst/>
          </a:prstGeom>
          <a:solidFill>
            <a:srgbClr val="9E01EB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Triangle isocèle 15">
            <a:extLst>
              <a:ext uri="{FF2B5EF4-FFF2-40B4-BE49-F238E27FC236}">
                <a16:creationId xmlns:a16="http://schemas.microsoft.com/office/drawing/2014/main" id="{8124AD34-B2D4-42DF-8AC3-A596CFD675D1}"/>
              </a:ext>
            </a:extLst>
          </p:cNvPr>
          <p:cNvSpPr/>
          <p:nvPr/>
        </p:nvSpPr>
        <p:spPr bwMode="auto">
          <a:xfrm rot="5400000">
            <a:off x="10476032" y="5512293"/>
            <a:ext cx="150673" cy="115410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Triangle isocèle 16">
            <a:extLst>
              <a:ext uri="{FF2B5EF4-FFF2-40B4-BE49-F238E27FC236}">
                <a16:creationId xmlns:a16="http://schemas.microsoft.com/office/drawing/2014/main" id="{688CC23F-B17B-4D60-AF2C-5423B80AEB7E}"/>
              </a:ext>
            </a:extLst>
          </p:cNvPr>
          <p:cNvSpPr/>
          <p:nvPr/>
        </p:nvSpPr>
        <p:spPr bwMode="auto">
          <a:xfrm rot="16200000">
            <a:off x="9993680" y="5512292"/>
            <a:ext cx="150673" cy="115410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8" name="Graphique 17" descr="Logement contour">
            <a:extLst>
              <a:ext uri="{FF2B5EF4-FFF2-40B4-BE49-F238E27FC236}">
                <a16:creationId xmlns:a16="http://schemas.microsoft.com/office/drawing/2014/main" id="{1A837202-D5CC-4239-BD81-4C797EB4D1B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 bwMode="auto">
          <a:xfrm>
            <a:off x="9469626" y="5438163"/>
            <a:ext cx="263668" cy="263668"/>
          </a:xfrm>
          <a:prstGeom prst="rect">
            <a:avLst/>
          </a:prstGeom>
        </p:spPr>
      </p:pic>
      <p:sp>
        <p:nvSpPr>
          <p:cNvPr id="19" name="Rectangle : coins arrondis 2">
            <a:extLst>
              <a:ext uri="{FF2B5EF4-FFF2-40B4-BE49-F238E27FC236}">
                <a16:creationId xmlns:a16="http://schemas.microsoft.com/office/drawing/2014/main" id="{738815CE-BCFC-4466-A380-6E37C29716AA}"/>
              </a:ext>
            </a:extLst>
          </p:cNvPr>
          <p:cNvSpPr/>
          <p:nvPr/>
        </p:nvSpPr>
        <p:spPr bwMode="auto">
          <a:xfrm rot="20695890">
            <a:off x="-7795" y="903584"/>
            <a:ext cx="3335808" cy="381235"/>
          </a:xfrm>
          <a:prstGeom prst="roundRect">
            <a:avLst/>
          </a:prstGeom>
          <a:solidFill>
            <a:srgbClr val="FEEC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2000" dirty="0">
                <a:solidFill>
                  <a:schemeClr val="tx1"/>
                </a:solidFill>
                <a:latin typeface="Alef" panose="00000500000000000000" pitchFamily="2" charset="-79"/>
                <a:cs typeface="Alef" panose="00000500000000000000" pitchFamily="2" charset="-79"/>
              </a:rPr>
              <a:t>Titre du module</a:t>
            </a:r>
          </a:p>
        </p:txBody>
      </p:sp>
      <p:sp>
        <p:nvSpPr>
          <p:cNvPr id="20" name="Rectangle : coins arrondis 4">
            <a:extLst>
              <a:ext uri="{FF2B5EF4-FFF2-40B4-BE49-F238E27FC236}">
                <a16:creationId xmlns:a16="http://schemas.microsoft.com/office/drawing/2014/main" id="{5A4B973C-3F98-414B-83D5-338521B04621}"/>
              </a:ext>
            </a:extLst>
          </p:cNvPr>
          <p:cNvSpPr/>
          <p:nvPr/>
        </p:nvSpPr>
        <p:spPr bwMode="auto">
          <a:xfrm rot="20695890">
            <a:off x="-125443" y="414316"/>
            <a:ext cx="3335808" cy="381235"/>
          </a:xfrm>
          <a:prstGeom prst="roundRect">
            <a:avLst/>
          </a:prstGeom>
          <a:solidFill>
            <a:srgbClr val="9E01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2000" dirty="0">
                <a:solidFill>
                  <a:schemeClr val="bg1"/>
                </a:solidFill>
                <a:latin typeface="Alef" panose="00000500000000000000" pitchFamily="2" charset="-79"/>
                <a:cs typeface="Alef" panose="00000500000000000000" pitchFamily="2" charset="-79"/>
              </a:rPr>
              <a:t>Titre de la séquence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2D3EB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grpSp>
        <p:nvGrpSpPr>
          <p:cNvPr id="261" name="object 2"/>
          <p:cNvGrpSpPr/>
          <p:nvPr/>
        </p:nvGrpSpPr>
        <p:grpSpPr bwMode="auto">
          <a:xfrm>
            <a:off x="714374" y="2162174"/>
            <a:ext cx="10029823" cy="3648076"/>
            <a:chOff x="0" y="0"/>
            <a:chExt cx="10029821" cy="3648074"/>
          </a:xfrm>
        </p:grpSpPr>
        <p:sp>
          <p:nvSpPr>
            <p:cNvPr id="258" name="object 4"/>
            <p:cNvSpPr/>
            <p:nvPr/>
          </p:nvSpPr>
          <p:spPr bwMode="auto">
            <a:xfrm>
              <a:off x="3467098" y="9524"/>
              <a:ext cx="3105150" cy="36385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937" y="21600"/>
                  </a:moveTo>
                  <a:lnTo>
                    <a:pt x="663" y="21600"/>
                  </a:lnTo>
                  <a:lnTo>
                    <a:pt x="597" y="21597"/>
                  </a:lnTo>
                  <a:lnTo>
                    <a:pt x="294" y="21505"/>
                  </a:lnTo>
                  <a:lnTo>
                    <a:pt x="78" y="21301"/>
                  </a:lnTo>
                  <a:lnTo>
                    <a:pt x="0" y="21035"/>
                  </a:lnTo>
                  <a:lnTo>
                    <a:pt x="0" y="565"/>
                  </a:lnTo>
                  <a:lnTo>
                    <a:pt x="78" y="299"/>
                  </a:lnTo>
                  <a:lnTo>
                    <a:pt x="294" y="95"/>
                  </a:lnTo>
                  <a:lnTo>
                    <a:pt x="597" y="3"/>
                  </a:lnTo>
                  <a:lnTo>
                    <a:pt x="663" y="0"/>
                  </a:lnTo>
                  <a:lnTo>
                    <a:pt x="20937" y="0"/>
                  </a:lnTo>
                  <a:lnTo>
                    <a:pt x="21250" y="67"/>
                  </a:lnTo>
                  <a:lnTo>
                    <a:pt x="21488" y="251"/>
                  </a:lnTo>
                  <a:lnTo>
                    <a:pt x="21597" y="510"/>
                  </a:lnTo>
                  <a:lnTo>
                    <a:pt x="21600" y="565"/>
                  </a:lnTo>
                  <a:lnTo>
                    <a:pt x="21600" y="21035"/>
                  </a:lnTo>
                  <a:lnTo>
                    <a:pt x="21522" y="21301"/>
                  </a:lnTo>
                  <a:lnTo>
                    <a:pt x="21306" y="21505"/>
                  </a:lnTo>
                  <a:lnTo>
                    <a:pt x="21003" y="21597"/>
                  </a:lnTo>
                  <a:lnTo>
                    <a:pt x="20937" y="2160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spcBef>
                  <a:spcPts val="0"/>
                </a:spcBef>
                <a:defRPr sz="1800" spc="0">
                  <a:solidFill>
                    <a:srgbClr val="000000"/>
                  </a:solidFill>
                  <a:latin typeface="Calibri"/>
                  <a:ea typeface="Calibri"/>
                  <a:cs typeface="Calibri"/>
                </a:defRPr>
              </a:pPr>
              <a:endParaRPr/>
            </a:p>
          </p:txBody>
        </p:sp>
        <p:sp>
          <p:nvSpPr>
            <p:cNvPr id="259" name="object 6"/>
            <p:cNvSpPr/>
            <p:nvPr/>
          </p:nvSpPr>
          <p:spPr bwMode="auto">
            <a:xfrm>
              <a:off x="6934199" y="9525"/>
              <a:ext cx="3095624" cy="36385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935" y="21600"/>
                  </a:moveTo>
                  <a:lnTo>
                    <a:pt x="665" y="21600"/>
                  </a:lnTo>
                  <a:lnTo>
                    <a:pt x="599" y="21597"/>
                  </a:lnTo>
                  <a:lnTo>
                    <a:pt x="295" y="21505"/>
                  </a:lnTo>
                  <a:lnTo>
                    <a:pt x="79" y="21301"/>
                  </a:lnTo>
                  <a:lnTo>
                    <a:pt x="0" y="21035"/>
                  </a:lnTo>
                  <a:lnTo>
                    <a:pt x="0" y="565"/>
                  </a:lnTo>
                  <a:lnTo>
                    <a:pt x="79" y="299"/>
                  </a:lnTo>
                  <a:lnTo>
                    <a:pt x="295" y="95"/>
                  </a:lnTo>
                  <a:lnTo>
                    <a:pt x="599" y="3"/>
                  </a:lnTo>
                  <a:lnTo>
                    <a:pt x="665" y="0"/>
                  </a:lnTo>
                  <a:lnTo>
                    <a:pt x="20935" y="0"/>
                  </a:lnTo>
                  <a:lnTo>
                    <a:pt x="21249" y="67"/>
                  </a:lnTo>
                  <a:lnTo>
                    <a:pt x="21488" y="251"/>
                  </a:lnTo>
                  <a:lnTo>
                    <a:pt x="21597" y="510"/>
                  </a:lnTo>
                  <a:lnTo>
                    <a:pt x="21600" y="565"/>
                  </a:lnTo>
                  <a:lnTo>
                    <a:pt x="21600" y="21035"/>
                  </a:lnTo>
                  <a:lnTo>
                    <a:pt x="21521" y="21301"/>
                  </a:lnTo>
                  <a:lnTo>
                    <a:pt x="21305" y="21505"/>
                  </a:lnTo>
                  <a:lnTo>
                    <a:pt x="21001" y="21597"/>
                  </a:lnTo>
                  <a:lnTo>
                    <a:pt x="20935" y="2160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spcBef>
                  <a:spcPts val="0"/>
                </a:spcBef>
                <a:defRPr sz="1800" spc="0">
                  <a:solidFill>
                    <a:srgbClr val="000000"/>
                  </a:solidFill>
                  <a:latin typeface="Calibri"/>
                  <a:ea typeface="Calibri"/>
                  <a:cs typeface="Calibri"/>
                </a:defRPr>
              </a:pPr>
              <a:endParaRPr/>
            </a:p>
          </p:txBody>
        </p:sp>
        <p:sp>
          <p:nvSpPr>
            <p:cNvPr id="260" name="object 8"/>
            <p:cNvSpPr/>
            <p:nvPr/>
          </p:nvSpPr>
          <p:spPr bwMode="auto">
            <a:xfrm>
              <a:off x="0" y="0"/>
              <a:ext cx="3095625" cy="36385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935" y="21600"/>
                  </a:moveTo>
                  <a:lnTo>
                    <a:pt x="665" y="21600"/>
                  </a:lnTo>
                  <a:lnTo>
                    <a:pt x="599" y="21597"/>
                  </a:lnTo>
                  <a:lnTo>
                    <a:pt x="295" y="21505"/>
                  </a:lnTo>
                  <a:lnTo>
                    <a:pt x="79" y="21301"/>
                  </a:lnTo>
                  <a:lnTo>
                    <a:pt x="0" y="21035"/>
                  </a:lnTo>
                  <a:lnTo>
                    <a:pt x="0" y="565"/>
                  </a:lnTo>
                  <a:lnTo>
                    <a:pt x="79" y="299"/>
                  </a:lnTo>
                  <a:lnTo>
                    <a:pt x="295" y="95"/>
                  </a:lnTo>
                  <a:lnTo>
                    <a:pt x="599" y="3"/>
                  </a:lnTo>
                  <a:lnTo>
                    <a:pt x="665" y="0"/>
                  </a:lnTo>
                  <a:lnTo>
                    <a:pt x="20935" y="0"/>
                  </a:lnTo>
                  <a:lnTo>
                    <a:pt x="21249" y="67"/>
                  </a:lnTo>
                  <a:lnTo>
                    <a:pt x="21488" y="251"/>
                  </a:lnTo>
                  <a:lnTo>
                    <a:pt x="21597" y="510"/>
                  </a:lnTo>
                  <a:lnTo>
                    <a:pt x="21600" y="565"/>
                  </a:lnTo>
                  <a:lnTo>
                    <a:pt x="21600" y="21035"/>
                  </a:lnTo>
                  <a:lnTo>
                    <a:pt x="21521" y="21301"/>
                  </a:lnTo>
                  <a:lnTo>
                    <a:pt x="21305" y="21505"/>
                  </a:lnTo>
                  <a:lnTo>
                    <a:pt x="21001" y="21597"/>
                  </a:lnTo>
                  <a:lnTo>
                    <a:pt x="20935" y="2160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spcBef>
                  <a:spcPts val="0"/>
                </a:spcBef>
                <a:defRPr sz="1800" spc="0">
                  <a:solidFill>
                    <a:srgbClr val="000000"/>
                  </a:solidFill>
                  <a:latin typeface="Calibri"/>
                  <a:ea typeface="Calibri"/>
                  <a:cs typeface="Calibri"/>
                </a:defRPr>
              </a:pPr>
              <a:endParaRPr/>
            </a:p>
          </p:txBody>
        </p:sp>
      </p:grpSp>
      <p:sp>
        <p:nvSpPr>
          <p:cNvPr id="262" name="object 9"/>
          <p:cNvSpPr txBox="1"/>
          <p:nvPr/>
        </p:nvSpPr>
        <p:spPr bwMode="auto">
          <a:xfrm>
            <a:off x="7978103" y="3243154"/>
            <a:ext cx="2435226" cy="943124"/>
          </a:xfrm>
          <a:prstGeom prst="rect">
            <a:avLst/>
          </a:prstGeom>
          <a:ln w="12700">
            <a:miter lim="400000"/>
          </a:ln>
        </p:spPr>
        <p:txBody>
          <a:bodyPr lIns="0" tIns="0" rIns="0" bIns="0">
            <a:spAutoFit/>
          </a:bodyPr>
          <a:lstStyle/>
          <a:p>
            <a:pPr algn="ctr">
              <a:defRPr sz="1700" spc="-234">
                <a:solidFill>
                  <a:srgbClr val="00003A"/>
                </a:solidFill>
              </a:defRPr>
            </a:pPr>
            <a:r>
              <a:t>ÉTAPE</a:t>
            </a:r>
            <a:r>
              <a:rPr spc="-90"/>
              <a:t> </a:t>
            </a:r>
            <a:r>
              <a:rPr spc="-95"/>
              <a:t>3</a:t>
            </a:r>
            <a:endParaRPr>
              <a:latin typeface="Microsoft Sans Serif"/>
              <a:ea typeface="Microsoft Sans Serif"/>
              <a:cs typeface="Microsoft Sans Serif"/>
            </a:endParaRPr>
          </a:p>
          <a:p>
            <a:pPr marR="5080" indent="12064" algn="ctr">
              <a:lnSpc>
                <a:spcPct val="125000"/>
              </a:lnSpc>
              <a:spcBef>
                <a:spcPts val="600"/>
              </a:spcBef>
              <a:defRPr sz="1200" spc="30">
                <a:latin typeface="Lucida Sans Unicode"/>
                <a:ea typeface="Lucida Sans Unicode"/>
                <a:cs typeface="Lucida Sans Unicode"/>
              </a:defRPr>
            </a:pPr>
            <a:r>
              <a:t>Lorem </a:t>
            </a:r>
            <a:r>
              <a:rPr spc="5"/>
              <a:t>ipsum dolor </a:t>
            </a:r>
            <a:r>
              <a:rPr spc="-30"/>
              <a:t>sit </a:t>
            </a:r>
            <a:r>
              <a:rPr spc="5"/>
              <a:t>amet, </a:t>
            </a:r>
            <a:r>
              <a:rPr spc="10"/>
              <a:t> </a:t>
            </a:r>
            <a:r>
              <a:rPr spc="25"/>
              <a:t>consectetuer</a:t>
            </a:r>
            <a:r>
              <a:rPr spc="-65"/>
              <a:t> </a:t>
            </a:r>
            <a:r>
              <a:rPr spc="0"/>
              <a:t>adipiscing</a:t>
            </a:r>
            <a:r>
              <a:rPr spc="-65"/>
              <a:t> </a:t>
            </a:r>
            <a:r>
              <a:rPr spc="-25"/>
              <a:t>elit,</a:t>
            </a:r>
            <a:r>
              <a:rPr spc="-65"/>
              <a:t> </a:t>
            </a:r>
            <a:r>
              <a:rPr spc="40"/>
              <a:t>sed </a:t>
            </a:r>
            <a:r>
              <a:rPr spc="-365"/>
              <a:t> </a:t>
            </a:r>
            <a:r>
              <a:rPr spc="10"/>
              <a:t>diam</a:t>
            </a:r>
            <a:r>
              <a:rPr spc="-60"/>
              <a:t> </a:t>
            </a:r>
            <a:r>
              <a:rPr spc="25"/>
              <a:t>nonummy</a:t>
            </a:r>
            <a:r>
              <a:rPr spc="-60"/>
              <a:t> </a:t>
            </a:r>
            <a:r>
              <a:rPr spc="-15"/>
              <a:t>nibh</a:t>
            </a:r>
            <a:r>
              <a:rPr spc="-60"/>
              <a:t> </a:t>
            </a:r>
            <a:r>
              <a:rPr spc="15"/>
              <a:t>euismod</a:t>
            </a:r>
            <a:endParaRPr/>
          </a:p>
        </p:txBody>
      </p:sp>
      <p:sp>
        <p:nvSpPr>
          <p:cNvPr id="263" name="object 10"/>
          <p:cNvSpPr txBox="1"/>
          <p:nvPr/>
        </p:nvSpPr>
        <p:spPr bwMode="auto">
          <a:xfrm>
            <a:off x="4516361" y="3252679"/>
            <a:ext cx="2435226" cy="943124"/>
          </a:xfrm>
          <a:prstGeom prst="rect">
            <a:avLst/>
          </a:prstGeom>
          <a:ln w="12700">
            <a:miter lim="400000"/>
          </a:ln>
        </p:spPr>
        <p:txBody>
          <a:bodyPr lIns="0" tIns="0" rIns="0" bIns="0">
            <a:spAutoFit/>
          </a:bodyPr>
          <a:lstStyle/>
          <a:p>
            <a:pPr algn="ctr">
              <a:defRPr sz="1700" spc="-234">
                <a:solidFill>
                  <a:srgbClr val="00003A"/>
                </a:solidFill>
              </a:defRPr>
            </a:pPr>
            <a:r>
              <a:t>ÉTAPE </a:t>
            </a:r>
            <a:r>
              <a:rPr spc="-85"/>
              <a:t>2</a:t>
            </a:r>
            <a:endParaRPr/>
          </a:p>
          <a:p>
            <a:pPr marR="5080" indent="12064" algn="ctr">
              <a:lnSpc>
                <a:spcPct val="125000"/>
              </a:lnSpc>
              <a:spcBef>
                <a:spcPts val="600"/>
              </a:spcBef>
              <a:defRPr sz="1200" spc="30">
                <a:latin typeface="Lucida Sans Unicode"/>
                <a:ea typeface="Lucida Sans Unicode"/>
                <a:cs typeface="Lucida Sans Unicode"/>
              </a:defRPr>
            </a:pPr>
            <a:r>
              <a:t>Lorem </a:t>
            </a:r>
            <a:r>
              <a:rPr spc="5"/>
              <a:t>ipsum dolor </a:t>
            </a:r>
            <a:r>
              <a:rPr spc="-30"/>
              <a:t>sit </a:t>
            </a:r>
            <a:r>
              <a:rPr spc="5"/>
              <a:t>amet, </a:t>
            </a:r>
            <a:r>
              <a:rPr spc="10"/>
              <a:t> </a:t>
            </a:r>
            <a:r>
              <a:rPr spc="25"/>
              <a:t>consectetuer</a:t>
            </a:r>
            <a:r>
              <a:rPr spc="-65"/>
              <a:t> </a:t>
            </a:r>
            <a:r>
              <a:rPr spc="0"/>
              <a:t>adipiscing</a:t>
            </a:r>
            <a:r>
              <a:rPr spc="-65"/>
              <a:t> </a:t>
            </a:r>
            <a:r>
              <a:rPr spc="-25"/>
              <a:t>elit,</a:t>
            </a:r>
            <a:r>
              <a:rPr spc="-65"/>
              <a:t> </a:t>
            </a:r>
            <a:r>
              <a:rPr spc="40"/>
              <a:t>sed </a:t>
            </a:r>
            <a:r>
              <a:rPr spc="-365"/>
              <a:t> </a:t>
            </a:r>
            <a:r>
              <a:rPr spc="10"/>
              <a:t>diam</a:t>
            </a:r>
            <a:r>
              <a:rPr spc="-60"/>
              <a:t> </a:t>
            </a:r>
            <a:r>
              <a:rPr spc="25"/>
              <a:t>nonummy</a:t>
            </a:r>
            <a:r>
              <a:rPr spc="-60"/>
              <a:t> </a:t>
            </a:r>
            <a:r>
              <a:rPr spc="-15"/>
              <a:t>nibh</a:t>
            </a:r>
            <a:r>
              <a:rPr spc="-60"/>
              <a:t> </a:t>
            </a:r>
            <a:r>
              <a:rPr spc="15"/>
              <a:t>euismod</a:t>
            </a:r>
            <a:endParaRPr/>
          </a:p>
        </p:txBody>
      </p:sp>
      <p:sp>
        <p:nvSpPr>
          <p:cNvPr id="264" name="object 11"/>
          <p:cNvSpPr txBox="1"/>
          <p:nvPr/>
        </p:nvSpPr>
        <p:spPr bwMode="auto">
          <a:xfrm>
            <a:off x="1045243" y="3243154"/>
            <a:ext cx="2435226" cy="943124"/>
          </a:xfrm>
          <a:prstGeom prst="rect">
            <a:avLst/>
          </a:prstGeom>
          <a:ln w="12700">
            <a:miter lim="400000"/>
          </a:ln>
        </p:spPr>
        <p:txBody>
          <a:bodyPr lIns="0" tIns="0" rIns="0" bIns="0">
            <a:spAutoFit/>
          </a:bodyPr>
          <a:lstStyle/>
          <a:p>
            <a:pPr algn="ctr">
              <a:defRPr sz="1700" spc="-234">
                <a:solidFill>
                  <a:srgbClr val="00003A"/>
                </a:solidFill>
              </a:defRPr>
            </a:pPr>
            <a:r>
              <a:t>ÉTAPE 1</a:t>
            </a:r>
            <a:endParaRPr>
              <a:latin typeface="Microsoft Sans Serif"/>
              <a:ea typeface="Microsoft Sans Serif"/>
              <a:cs typeface="Microsoft Sans Serif"/>
            </a:endParaRPr>
          </a:p>
          <a:p>
            <a:pPr marR="5080" indent="12700" algn="ctr">
              <a:lnSpc>
                <a:spcPct val="125000"/>
              </a:lnSpc>
              <a:spcBef>
                <a:spcPts val="600"/>
              </a:spcBef>
              <a:defRPr sz="1200" spc="30">
                <a:latin typeface="Lucida Sans Unicode"/>
                <a:ea typeface="Lucida Sans Unicode"/>
                <a:cs typeface="Lucida Sans Unicode"/>
              </a:defRPr>
            </a:pPr>
            <a:r>
              <a:t>Lorem </a:t>
            </a:r>
            <a:r>
              <a:rPr spc="5"/>
              <a:t>ipsum dolor </a:t>
            </a:r>
            <a:r>
              <a:rPr spc="-30"/>
              <a:t>sit </a:t>
            </a:r>
            <a:r>
              <a:rPr spc="5"/>
              <a:t>amet, </a:t>
            </a:r>
            <a:r>
              <a:rPr spc="10"/>
              <a:t> </a:t>
            </a:r>
            <a:r>
              <a:rPr spc="25"/>
              <a:t>consectetuer</a:t>
            </a:r>
            <a:r>
              <a:rPr spc="-65"/>
              <a:t> </a:t>
            </a:r>
            <a:r>
              <a:rPr spc="0"/>
              <a:t>adipiscing</a:t>
            </a:r>
            <a:r>
              <a:rPr spc="-65"/>
              <a:t> </a:t>
            </a:r>
            <a:r>
              <a:rPr spc="-25"/>
              <a:t>elit,</a:t>
            </a:r>
            <a:r>
              <a:rPr spc="-65"/>
              <a:t> </a:t>
            </a:r>
            <a:r>
              <a:rPr spc="40"/>
              <a:t>sed </a:t>
            </a:r>
            <a:r>
              <a:rPr spc="-365"/>
              <a:t> </a:t>
            </a:r>
            <a:r>
              <a:rPr spc="10"/>
              <a:t>diam</a:t>
            </a:r>
            <a:r>
              <a:rPr spc="-60"/>
              <a:t> </a:t>
            </a:r>
            <a:r>
              <a:rPr spc="25"/>
              <a:t>nonummy</a:t>
            </a:r>
            <a:r>
              <a:rPr spc="-60"/>
              <a:t> </a:t>
            </a:r>
            <a:r>
              <a:rPr spc="-15"/>
              <a:t>nibh</a:t>
            </a:r>
            <a:r>
              <a:rPr spc="-60"/>
              <a:t> </a:t>
            </a:r>
            <a:r>
              <a:rPr spc="15"/>
              <a:t>euismod</a:t>
            </a:r>
            <a:endParaRPr/>
          </a:p>
        </p:txBody>
      </p:sp>
      <p:sp>
        <p:nvSpPr>
          <p:cNvPr id="265" name="object 12"/>
          <p:cNvSpPr txBox="1">
            <a:spLocks noGrp="1"/>
          </p:cNvSpPr>
          <p:nvPr>
            <p:ph type="title"/>
          </p:nvPr>
        </p:nvSpPr>
        <p:spPr bwMode="auto">
          <a:xfrm>
            <a:off x="2174030" y="319955"/>
            <a:ext cx="6958332" cy="1402081"/>
          </a:xfrm>
          <a:prstGeom prst="rect">
            <a:avLst/>
          </a:prstGeom>
        </p:spPr>
        <p:txBody>
          <a:bodyPr/>
          <a:lstStyle/>
          <a:p>
            <a:pPr algn="ctr">
              <a:spcBef>
                <a:spcPts val="2400"/>
              </a:spcBef>
              <a:defRPr spc="200">
                <a:solidFill>
                  <a:srgbClr val="FFFFFF"/>
                </a:solidFill>
                <a:latin typeface="Pochoir Pleine"/>
                <a:ea typeface="Pochoir Pleine"/>
                <a:cs typeface="Pochoir Pleine"/>
              </a:defRPr>
            </a:pPr>
            <a:r>
              <a:t>Titre</a:t>
            </a:r>
          </a:p>
          <a:p>
            <a:pPr marR="5080" indent="12700" algn="ctr">
              <a:lnSpc>
                <a:spcPct val="135000"/>
              </a:lnSpc>
              <a:spcBef>
                <a:spcPts val="400"/>
              </a:spcBef>
              <a:defRPr sz="1200">
                <a:solidFill>
                  <a:srgbClr val="000000"/>
                </a:solidFill>
                <a:latin typeface="Alef Regular"/>
                <a:ea typeface="Alef Regular"/>
                <a:cs typeface="Alef Regular"/>
              </a:defRPr>
            </a:pPr>
            <a:endParaRPr/>
          </a:p>
          <a:p>
            <a:pPr marR="5080" indent="12700" algn="ctr">
              <a:lnSpc>
                <a:spcPct val="135000"/>
              </a:lnSpc>
              <a:spcBef>
                <a:spcPts val="400"/>
              </a:spcBef>
              <a:defRPr sz="1200">
                <a:solidFill>
                  <a:srgbClr val="000000"/>
                </a:solidFill>
                <a:latin typeface="Alef Regular"/>
                <a:ea typeface="Alef Regular"/>
                <a:cs typeface="Alef Regular"/>
              </a:defRPr>
            </a:pPr>
            <a:r>
              <a:t>Euismod</a:t>
            </a:r>
            <a:r>
              <a:rPr spc="-100"/>
              <a:t> </a:t>
            </a:r>
            <a:r>
              <a:t>tincidunt</a:t>
            </a:r>
            <a:r>
              <a:rPr spc="-100"/>
              <a:t> </a:t>
            </a:r>
            <a:r>
              <a:t>ut</a:t>
            </a:r>
            <a:r>
              <a:rPr spc="-100"/>
              <a:t> </a:t>
            </a:r>
            <a:r>
              <a:t>laoreet</a:t>
            </a:r>
            <a:r>
              <a:rPr spc="-100"/>
              <a:t> </a:t>
            </a:r>
            <a:r>
              <a:t>dolore</a:t>
            </a:r>
            <a:r>
              <a:rPr spc="-100"/>
              <a:t> </a:t>
            </a:r>
            <a:r>
              <a:t>magna</a:t>
            </a:r>
            <a:r>
              <a:rPr spc="-100"/>
              <a:t> </a:t>
            </a:r>
            <a:r>
              <a:t>aliquam</a:t>
            </a:r>
            <a:r>
              <a:rPr spc="-100"/>
              <a:t> </a:t>
            </a:r>
            <a:r>
              <a:t>erat</a:t>
            </a:r>
            <a:r>
              <a:rPr spc="-100"/>
              <a:t> </a:t>
            </a:r>
            <a:r>
              <a:t>volutpat.</a:t>
            </a:r>
            <a:r>
              <a:rPr spc="-100"/>
              <a:t> </a:t>
            </a:r>
            <a:r>
              <a:t>Ut</a:t>
            </a:r>
            <a:r>
              <a:rPr spc="-100"/>
              <a:t> </a:t>
            </a:r>
            <a:r>
              <a:t>wisi</a:t>
            </a:r>
            <a:r>
              <a:rPr spc="-100"/>
              <a:t> </a:t>
            </a:r>
            <a:r>
              <a:t>enim</a:t>
            </a:r>
            <a:r>
              <a:rPr spc="-100"/>
              <a:t> </a:t>
            </a:r>
            <a:r>
              <a:t>ad</a:t>
            </a:r>
            <a:r>
              <a:rPr spc="-100"/>
              <a:t> </a:t>
            </a:r>
            <a:r>
              <a:t>minim </a:t>
            </a:r>
            <a:r>
              <a:rPr spc="-400"/>
              <a:t> </a:t>
            </a:r>
            <a:r>
              <a:t>veniam,</a:t>
            </a:r>
            <a:r>
              <a:rPr spc="-100"/>
              <a:t> </a:t>
            </a:r>
            <a:r>
              <a:t>quis</a:t>
            </a:r>
            <a:r>
              <a:rPr spc="-100"/>
              <a:t> </a:t>
            </a:r>
            <a:r>
              <a:t>nostrud</a:t>
            </a:r>
            <a:r>
              <a:rPr spc="-100"/>
              <a:t> </a:t>
            </a:r>
            <a:r>
              <a:t>exerci</a:t>
            </a:r>
            <a:r>
              <a:rPr spc="-100"/>
              <a:t> tation </a:t>
            </a:r>
            <a:r>
              <a:t>ullamcorper</a:t>
            </a:r>
            <a:r>
              <a:rPr spc="-100"/>
              <a:t> </a:t>
            </a:r>
            <a:r>
              <a:t>suscipit</a:t>
            </a:r>
            <a:r>
              <a:rPr spc="-100"/>
              <a:t> </a:t>
            </a:r>
            <a:r>
              <a:t>lobortis</a:t>
            </a:r>
            <a:r>
              <a:rPr spc="-100"/>
              <a:t> nisl </a:t>
            </a:r>
            <a:r>
              <a:t>ut</a:t>
            </a:r>
            <a:r>
              <a:rPr spc="-100"/>
              <a:t> </a:t>
            </a:r>
            <a:r>
              <a:t>aliquip</a:t>
            </a:r>
          </a:p>
        </p:txBody>
      </p:sp>
      <p:sp>
        <p:nvSpPr>
          <p:cNvPr id="266" name="object 13"/>
          <p:cNvSpPr txBox="1"/>
          <p:nvPr/>
        </p:nvSpPr>
        <p:spPr bwMode="auto">
          <a:xfrm>
            <a:off x="2030783" y="4602268"/>
            <a:ext cx="464185" cy="127001"/>
          </a:xfrm>
          <a:prstGeom prst="rect">
            <a:avLst/>
          </a:prstGeom>
          <a:ln w="12700">
            <a:miter lim="400000"/>
          </a:ln>
        </p:spPr>
        <p:txBody>
          <a:bodyPr lIns="0" tIns="0" rIns="0" bIns="0">
            <a:spAutoFit/>
          </a:bodyPr>
          <a:lstStyle/>
          <a:p>
            <a:pPr indent="12700">
              <a:defRPr sz="900" i="1" spc="285">
                <a:solidFill>
                  <a:srgbClr val="00003A"/>
                </a:solidFill>
                <a:latin typeface="Trebuchet MS"/>
                <a:ea typeface="Trebuchet MS"/>
                <a:cs typeface="Trebuchet MS"/>
              </a:defRPr>
            </a:pPr>
            <a:r>
              <a:t>+</a:t>
            </a:r>
            <a:r>
              <a:rPr spc="-25"/>
              <a:t> </a:t>
            </a:r>
            <a:r>
              <a:rPr spc="75"/>
              <a:t>i</a:t>
            </a:r>
            <a:r>
              <a:rPr spc="234"/>
              <a:t>n</a:t>
            </a:r>
            <a:r>
              <a:rPr spc="114"/>
              <a:t>f</a:t>
            </a:r>
            <a:r>
              <a:rPr spc="260"/>
              <a:t>o</a:t>
            </a:r>
            <a:endParaRPr/>
          </a:p>
        </p:txBody>
      </p:sp>
      <p:sp>
        <p:nvSpPr>
          <p:cNvPr id="267" name="object 14"/>
          <p:cNvSpPr txBox="1"/>
          <p:nvPr/>
        </p:nvSpPr>
        <p:spPr bwMode="auto">
          <a:xfrm>
            <a:off x="5501901" y="4602268"/>
            <a:ext cx="464185" cy="127001"/>
          </a:xfrm>
          <a:prstGeom prst="rect">
            <a:avLst/>
          </a:prstGeom>
          <a:ln w="12700">
            <a:miter lim="400000"/>
          </a:ln>
        </p:spPr>
        <p:txBody>
          <a:bodyPr lIns="0" tIns="0" rIns="0" bIns="0">
            <a:spAutoFit/>
          </a:bodyPr>
          <a:lstStyle/>
          <a:p>
            <a:pPr indent="12700">
              <a:defRPr sz="900" i="1" spc="285">
                <a:solidFill>
                  <a:srgbClr val="00003A"/>
                </a:solidFill>
                <a:latin typeface="Trebuchet MS"/>
                <a:ea typeface="Trebuchet MS"/>
                <a:cs typeface="Trebuchet MS"/>
              </a:defRPr>
            </a:pPr>
            <a:r>
              <a:t>+</a:t>
            </a:r>
            <a:r>
              <a:rPr spc="-25"/>
              <a:t> </a:t>
            </a:r>
            <a:r>
              <a:rPr spc="75"/>
              <a:t>i</a:t>
            </a:r>
            <a:r>
              <a:rPr spc="234"/>
              <a:t>n</a:t>
            </a:r>
            <a:r>
              <a:rPr spc="114"/>
              <a:t>f</a:t>
            </a:r>
            <a:r>
              <a:rPr spc="260"/>
              <a:t>o</a:t>
            </a:r>
            <a:endParaRPr/>
          </a:p>
        </p:txBody>
      </p:sp>
      <p:sp>
        <p:nvSpPr>
          <p:cNvPr id="268" name="object 15"/>
          <p:cNvSpPr txBox="1"/>
          <p:nvPr/>
        </p:nvSpPr>
        <p:spPr bwMode="auto">
          <a:xfrm>
            <a:off x="8963792" y="4602268"/>
            <a:ext cx="464185" cy="127001"/>
          </a:xfrm>
          <a:prstGeom prst="rect">
            <a:avLst/>
          </a:prstGeom>
          <a:ln w="12700">
            <a:miter lim="400000"/>
          </a:ln>
        </p:spPr>
        <p:txBody>
          <a:bodyPr lIns="0" tIns="0" rIns="0" bIns="0">
            <a:spAutoFit/>
          </a:bodyPr>
          <a:lstStyle/>
          <a:p>
            <a:pPr indent="12700">
              <a:defRPr sz="900" i="1" spc="285">
                <a:solidFill>
                  <a:srgbClr val="00003A"/>
                </a:solidFill>
                <a:latin typeface="Trebuchet MS"/>
                <a:ea typeface="Trebuchet MS"/>
                <a:cs typeface="Trebuchet MS"/>
              </a:defRPr>
            </a:pPr>
            <a:r>
              <a:t>+</a:t>
            </a:r>
            <a:r>
              <a:rPr spc="-25"/>
              <a:t> </a:t>
            </a:r>
            <a:r>
              <a:rPr spc="75"/>
              <a:t>i</a:t>
            </a:r>
            <a:r>
              <a:rPr spc="234"/>
              <a:t>n</a:t>
            </a:r>
            <a:r>
              <a:rPr spc="114"/>
              <a:t>f</a:t>
            </a:r>
            <a:r>
              <a:rPr spc="260"/>
              <a:t>o</a:t>
            </a:r>
            <a:endParaRPr/>
          </a:p>
        </p:txBody>
      </p: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18D5C8DE-0D46-426C-B42C-1E8335188392}"/>
              </a:ext>
            </a:extLst>
          </p:cNvPr>
          <p:cNvSpPr/>
          <p:nvPr/>
        </p:nvSpPr>
        <p:spPr bwMode="auto">
          <a:xfrm>
            <a:off x="9459416" y="5410200"/>
            <a:ext cx="310719" cy="319596"/>
          </a:xfrm>
          <a:prstGeom prst="roundRect">
            <a:avLst/>
          </a:prstGeom>
          <a:solidFill>
            <a:srgbClr val="9E01EB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Rectangle : coins arrondis 13">
            <a:extLst>
              <a:ext uri="{FF2B5EF4-FFF2-40B4-BE49-F238E27FC236}">
                <a16:creationId xmlns:a16="http://schemas.microsoft.com/office/drawing/2014/main" id="{9B445AF1-7ED1-41E4-BBF7-C4489CF7A683}"/>
              </a:ext>
            </a:extLst>
          </p:cNvPr>
          <p:cNvSpPr/>
          <p:nvPr/>
        </p:nvSpPr>
        <p:spPr bwMode="auto">
          <a:xfrm>
            <a:off x="9913657" y="5410200"/>
            <a:ext cx="310719" cy="319596"/>
          </a:xfrm>
          <a:prstGeom prst="roundRect">
            <a:avLst/>
          </a:prstGeom>
          <a:solidFill>
            <a:srgbClr val="00B0F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Rectangle : coins arrondis 14">
            <a:extLst>
              <a:ext uri="{FF2B5EF4-FFF2-40B4-BE49-F238E27FC236}">
                <a16:creationId xmlns:a16="http://schemas.microsoft.com/office/drawing/2014/main" id="{EF7C4A11-9D57-4DA2-BB47-A3DA7001BCBE}"/>
              </a:ext>
            </a:extLst>
          </p:cNvPr>
          <p:cNvSpPr/>
          <p:nvPr/>
        </p:nvSpPr>
        <p:spPr bwMode="auto">
          <a:xfrm>
            <a:off x="10396010" y="5410200"/>
            <a:ext cx="310719" cy="319596"/>
          </a:xfrm>
          <a:prstGeom prst="roundRect">
            <a:avLst/>
          </a:prstGeom>
          <a:solidFill>
            <a:srgbClr val="9E01EB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Triangle isocèle 15">
            <a:extLst>
              <a:ext uri="{FF2B5EF4-FFF2-40B4-BE49-F238E27FC236}">
                <a16:creationId xmlns:a16="http://schemas.microsoft.com/office/drawing/2014/main" id="{0B1F62B8-7CCA-4DE5-A0D4-835D581FAB45}"/>
              </a:ext>
            </a:extLst>
          </p:cNvPr>
          <p:cNvSpPr/>
          <p:nvPr/>
        </p:nvSpPr>
        <p:spPr bwMode="auto">
          <a:xfrm rot="5400000">
            <a:off x="10476032" y="5512293"/>
            <a:ext cx="150673" cy="115410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Triangle isocèle 16">
            <a:extLst>
              <a:ext uri="{FF2B5EF4-FFF2-40B4-BE49-F238E27FC236}">
                <a16:creationId xmlns:a16="http://schemas.microsoft.com/office/drawing/2014/main" id="{78E6221B-C9F8-4971-ABBA-1A7A2916B459}"/>
              </a:ext>
            </a:extLst>
          </p:cNvPr>
          <p:cNvSpPr/>
          <p:nvPr/>
        </p:nvSpPr>
        <p:spPr bwMode="auto">
          <a:xfrm rot="16200000">
            <a:off x="9993680" y="5512292"/>
            <a:ext cx="150673" cy="115410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8" name="Graphique 17" descr="Logement contour">
            <a:extLst>
              <a:ext uri="{FF2B5EF4-FFF2-40B4-BE49-F238E27FC236}">
                <a16:creationId xmlns:a16="http://schemas.microsoft.com/office/drawing/2014/main" id="{5DE091C5-01D8-401C-ACB5-A6E25C672EE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auto">
          <a:xfrm>
            <a:off x="9469626" y="5438163"/>
            <a:ext cx="263668" cy="263668"/>
          </a:xfrm>
          <a:prstGeom prst="rect">
            <a:avLst/>
          </a:prstGeom>
        </p:spPr>
      </p:pic>
      <p:sp>
        <p:nvSpPr>
          <p:cNvPr id="19" name="Rectangle : coins arrondis 2">
            <a:extLst>
              <a:ext uri="{FF2B5EF4-FFF2-40B4-BE49-F238E27FC236}">
                <a16:creationId xmlns:a16="http://schemas.microsoft.com/office/drawing/2014/main" id="{0FE9F070-D7BF-4DBF-999A-4DE2F55CF9D2}"/>
              </a:ext>
            </a:extLst>
          </p:cNvPr>
          <p:cNvSpPr/>
          <p:nvPr/>
        </p:nvSpPr>
        <p:spPr bwMode="auto">
          <a:xfrm rot="20695890">
            <a:off x="-7795" y="903584"/>
            <a:ext cx="3335808" cy="381235"/>
          </a:xfrm>
          <a:prstGeom prst="roundRect">
            <a:avLst/>
          </a:prstGeom>
          <a:solidFill>
            <a:srgbClr val="FEEC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2000" dirty="0">
                <a:solidFill>
                  <a:schemeClr val="tx1"/>
                </a:solidFill>
                <a:latin typeface="Alef" panose="00000500000000000000" pitchFamily="2" charset="-79"/>
                <a:cs typeface="Alef" panose="00000500000000000000" pitchFamily="2" charset="-79"/>
              </a:rPr>
              <a:t>Titre du module</a:t>
            </a:r>
          </a:p>
        </p:txBody>
      </p:sp>
      <p:sp>
        <p:nvSpPr>
          <p:cNvPr id="20" name="Rectangle : coins arrondis 4">
            <a:extLst>
              <a:ext uri="{FF2B5EF4-FFF2-40B4-BE49-F238E27FC236}">
                <a16:creationId xmlns:a16="http://schemas.microsoft.com/office/drawing/2014/main" id="{ED387621-FBB0-4A62-924A-6ECD06655AB6}"/>
              </a:ext>
            </a:extLst>
          </p:cNvPr>
          <p:cNvSpPr/>
          <p:nvPr/>
        </p:nvSpPr>
        <p:spPr bwMode="auto">
          <a:xfrm rot="20695890">
            <a:off x="-125443" y="414316"/>
            <a:ext cx="3335808" cy="381235"/>
          </a:xfrm>
          <a:prstGeom prst="roundRect">
            <a:avLst/>
          </a:prstGeom>
          <a:solidFill>
            <a:srgbClr val="9E01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2000" dirty="0">
                <a:solidFill>
                  <a:schemeClr val="bg1"/>
                </a:solidFill>
                <a:latin typeface="Alef" panose="00000500000000000000" pitchFamily="2" charset="-79"/>
                <a:cs typeface="Alef" panose="00000500000000000000" pitchFamily="2" charset="-79"/>
              </a:rPr>
              <a:t>Titre de la séquence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A47DC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73" name="object 3"/>
          <p:cNvSpPr txBox="1"/>
          <p:nvPr/>
        </p:nvSpPr>
        <p:spPr bwMode="auto">
          <a:xfrm>
            <a:off x="1394617" y="3638231"/>
            <a:ext cx="1665605" cy="733426"/>
          </a:xfrm>
          <a:prstGeom prst="rect">
            <a:avLst/>
          </a:prstGeom>
          <a:ln w="12700">
            <a:miter lim="400000"/>
          </a:ln>
        </p:spPr>
        <p:txBody>
          <a:bodyPr lIns="0" tIns="0" rIns="0" bIns="0">
            <a:spAutoFit/>
          </a:bodyPr>
          <a:lstStyle/>
          <a:p>
            <a:pPr indent="20954" algn="ctr">
              <a:defRPr sz="2500" spc="-355">
                <a:solidFill>
                  <a:srgbClr val="FFFFFF"/>
                </a:solidFill>
              </a:defRPr>
            </a:pPr>
            <a:r>
              <a:t>Étape</a:t>
            </a:r>
            <a:r>
              <a:rPr spc="-104"/>
              <a:t> </a:t>
            </a:r>
            <a:r>
              <a:rPr spc="-458"/>
              <a:t>1</a:t>
            </a:r>
            <a:endParaRPr/>
          </a:p>
          <a:p>
            <a:pPr marR="5080" indent="52705" algn="ctr">
              <a:lnSpc>
                <a:spcPct val="125000"/>
              </a:lnSpc>
              <a:spcBef>
                <a:spcPts val="500"/>
              </a:spcBef>
              <a:defRPr sz="1100" spc="-9">
                <a:solidFill>
                  <a:srgbClr val="FFFFFF"/>
                </a:solidFill>
                <a:latin typeface="Alef Regular"/>
                <a:ea typeface="Alef Regular"/>
                <a:cs typeface="Alef Regular"/>
              </a:defRPr>
            </a:pPr>
            <a:r>
              <a:t>Duis </a:t>
            </a:r>
            <a:r>
              <a:rPr spc="25"/>
              <a:t>autem </a:t>
            </a:r>
            <a:r>
              <a:rPr spc="35"/>
              <a:t>vel </a:t>
            </a:r>
            <a:r>
              <a:rPr spc="45"/>
              <a:t>eum </a:t>
            </a:r>
            <a:r>
              <a:rPr spc="50"/>
              <a:t> </a:t>
            </a:r>
            <a:r>
              <a:rPr spc="-70"/>
              <a:t>i</a:t>
            </a:r>
            <a:r>
              <a:rPr spc="-45"/>
              <a:t>r</a:t>
            </a:r>
            <a:r>
              <a:rPr spc="-70"/>
              <a:t>i</a:t>
            </a:r>
            <a:r>
              <a:rPr spc="9"/>
              <a:t>u</a:t>
            </a:r>
            <a:r>
              <a:rPr spc="-65"/>
              <a:t>r</a:t>
            </a:r>
            <a:r>
              <a:rPr spc="77"/>
              <a:t>e</a:t>
            </a:r>
            <a:r>
              <a:rPr spc="-55"/>
              <a:t> </a:t>
            </a:r>
            <a:r>
              <a:rPr spc="35"/>
              <a:t>d</a:t>
            </a:r>
            <a:r>
              <a:rPr spc="19"/>
              <a:t>o</a:t>
            </a:r>
            <a:r>
              <a:rPr spc="-4"/>
              <a:t>l</a:t>
            </a:r>
            <a:r>
              <a:rPr spc="19"/>
              <a:t>o</a:t>
            </a:r>
            <a:r>
              <a:rPr spc="-38"/>
              <a:t>r</a:t>
            </a:r>
            <a:r>
              <a:rPr spc="-55"/>
              <a:t> </a:t>
            </a:r>
            <a:r>
              <a:rPr spc="-70"/>
              <a:t>i</a:t>
            </a:r>
            <a:r>
              <a:rPr spc="0"/>
              <a:t>n</a:t>
            </a:r>
            <a:r>
              <a:rPr spc="-55"/>
              <a:t> </a:t>
            </a:r>
            <a:r>
              <a:rPr spc="-4"/>
              <a:t>h</a:t>
            </a:r>
            <a:r>
              <a:rPr spc="75"/>
              <a:t>e</a:t>
            </a:r>
            <a:r>
              <a:rPr spc="-4"/>
              <a:t>n</a:t>
            </a:r>
            <a:r>
              <a:rPr spc="35"/>
              <a:t>d</a:t>
            </a:r>
            <a:r>
              <a:rPr spc="-65"/>
              <a:t>r</a:t>
            </a:r>
            <a:r>
              <a:rPr spc="75"/>
              <a:t>e</a:t>
            </a:r>
            <a:r>
              <a:rPr spc="-45"/>
              <a:t>r</a:t>
            </a:r>
            <a:r>
              <a:rPr spc="-70"/>
              <a:t>i</a:t>
            </a:r>
            <a:r>
              <a:rPr spc="-19"/>
              <a:t>t</a:t>
            </a:r>
            <a:endParaRPr/>
          </a:p>
        </p:txBody>
      </p:sp>
      <p:sp>
        <p:nvSpPr>
          <p:cNvPr id="274" name="object 4"/>
          <p:cNvSpPr txBox="1"/>
          <p:nvPr/>
        </p:nvSpPr>
        <p:spPr bwMode="auto">
          <a:xfrm>
            <a:off x="3764110" y="3638231"/>
            <a:ext cx="1555116" cy="733426"/>
          </a:xfrm>
          <a:prstGeom prst="rect">
            <a:avLst/>
          </a:prstGeom>
          <a:ln w="12700">
            <a:miter lim="400000"/>
          </a:ln>
        </p:spPr>
        <p:txBody>
          <a:bodyPr lIns="0" tIns="0" rIns="0" bIns="0">
            <a:spAutoFit/>
          </a:bodyPr>
          <a:lstStyle/>
          <a:p>
            <a:pPr marR="10160" algn="ctr">
              <a:defRPr sz="2500" spc="-355">
                <a:solidFill>
                  <a:srgbClr val="FFFFFF"/>
                </a:solidFill>
              </a:defRPr>
            </a:pPr>
            <a:r>
              <a:t>É</a:t>
            </a:r>
            <a:r>
              <a:rPr spc="45"/>
              <a:t>t</a:t>
            </a:r>
            <a:r>
              <a:rPr spc="-195"/>
              <a:t>a</a:t>
            </a:r>
            <a:r>
              <a:rPr spc="-30"/>
              <a:t>p</a:t>
            </a:r>
            <a:r>
              <a:rPr spc="-100"/>
              <a:t>e</a:t>
            </a:r>
            <a:r>
              <a:rPr spc="-104"/>
              <a:t> </a:t>
            </a:r>
            <a:r>
              <a:rPr spc="-250"/>
              <a:t>2</a:t>
            </a:r>
            <a:endParaRPr/>
          </a:p>
          <a:p>
            <a:pPr marR="5080" indent="12700" algn="ctr">
              <a:lnSpc>
                <a:spcPct val="125000"/>
              </a:lnSpc>
              <a:spcBef>
                <a:spcPts val="500"/>
              </a:spcBef>
              <a:defRPr sz="1100" spc="25">
                <a:solidFill>
                  <a:srgbClr val="FFFFFF"/>
                </a:solidFill>
                <a:latin typeface="Alef Regular"/>
                <a:ea typeface="Alef Regular"/>
                <a:cs typeface="Alef Regular"/>
              </a:defRPr>
            </a:pPr>
            <a:r>
              <a:t>Ullamcorper </a:t>
            </a:r>
            <a:r>
              <a:rPr spc="-4"/>
              <a:t>suscipit </a:t>
            </a:r>
            <a:r>
              <a:rPr spc="-350"/>
              <a:t> </a:t>
            </a:r>
            <a:r>
              <a:rPr spc="-4"/>
              <a:t>l</a:t>
            </a:r>
            <a:r>
              <a:rPr spc="19"/>
              <a:t>o</a:t>
            </a:r>
            <a:r>
              <a:rPr spc="30"/>
              <a:t>b</a:t>
            </a:r>
            <a:r>
              <a:rPr spc="19"/>
              <a:t>o</a:t>
            </a:r>
            <a:r>
              <a:rPr spc="-45"/>
              <a:t>r</a:t>
            </a:r>
            <a:r>
              <a:rPr spc="-25"/>
              <a:t>t</a:t>
            </a:r>
            <a:r>
              <a:rPr spc="-70"/>
              <a:t>i</a:t>
            </a:r>
            <a:r>
              <a:rPr spc="4"/>
              <a:t>s</a:t>
            </a:r>
            <a:r>
              <a:rPr spc="-55"/>
              <a:t> </a:t>
            </a:r>
            <a:r>
              <a:rPr spc="-4"/>
              <a:t>n</a:t>
            </a:r>
            <a:r>
              <a:rPr spc="-70"/>
              <a:t>i</a:t>
            </a:r>
            <a:r>
              <a:rPr spc="0"/>
              <a:t>sl</a:t>
            </a:r>
            <a:r>
              <a:rPr spc="-55"/>
              <a:t> </a:t>
            </a:r>
            <a:r>
              <a:rPr spc="9"/>
              <a:t>u</a:t>
            </a:r>
            <a:r>
              <a:rPr spc="-19"/>
              <a:t>t</a:t>
            </a:r>
            <a:r>
              <a:rPr spc="-55"/>
              <a:t> </a:t>
            </a:r>
            <a:r>
              <a:rPr spc="30"/>
              <a:t>a</a:t>
            </a:r>
            <a:r>
              <a:rPr spc="-4"/>
              <a:t>l</a:t>
            </a:r>
            <a:r>
              <a:rPr spc="-70"/>
              <a:t>i</a:t>
            </a:r>
            <a:r>
              <a:rPr spc="30"/>
              <a:t>q</a:t>
            </a:r>
            <a:r>
              <a:rPr spc="9"/>
              <a:t>u</a:t>
            </a:r>
            <a:r>
              <a:rPr spc="-70"/>
              <a:t>i</a:t>
            </a:r>
            <a:r>
              <a:rPr spc="35"/>
              <a:t>p</a:t>
            </a:r>
            <a:endParaRPr/>
          </a:p>
        </p:txBody>
      </p:sp>
      <p:sp>
        <p:nvSpPr>
          <p:cNvPr id="275" name="object 5"/>
          <p:cNvSpPr txBox="1"/>
          <p:nvPr/>
        </p:nvSpPr>
        <p:spPr bwMode="auto">
          <a:xfrm>
            <a:off x="1947366" y="4695738"/>
            <a:ext cx="448310" cy="152401"/>
          </a:xfrm>
          <a:prstGeom prst="rect">
            <a:avLst/>
          </a:prstGeom>
          <a:ln w="12700">
            <a:miter lim="400000"/>
          </a:ln>
        </p:spPr>
        <p:txBody>
          <a:bodyPr lIns="0" tIns="0" rIns="0" bIns="0">
            <a:spAutoFit/>
          </a:bodyPr>
          <a:lstStyle/>
          <a:p>
            <a:pPr indent="12700">
              <a:defRPr sz="900" spc="285">
                <a:solidFill>
                  <a:srgbClr val="FFFFFF"/>
                </a:solidFill>
                <a:latin typeface="Alef Regular"/>
                <a:ea typeface="Alef Regular"/>
                <a:cs typeface="Alef Regular"/>
              </a:defRPr>
            </a:pPr>
            <a:r>
              <a:t>+</a:t>
            </a:r>
            <a:r>
              <a:rPr spc="-20"/>
              <a:t> </a:t>
            </a:r>
            <a:r>
              <a:rPr spc="69"/>
              <a:t>i</a:t>
            </a:r>
            <a:r>
              <a:rPr spc="234"/>
              <a:t>n</a:t>
            </a:r>
            <a:r>
              <a:rPr spc="120"/>
              <a:t>f</a:t>
            </a:r>
            <a:r>
              <a:rPr spc="260"/>
              <a:t>o</a:t>
            </a:r>
            <a:endParaRPr/>
          </a:p>
        </p:txBody>
      </p:sp>
      <p:sp>
        <p:nvSpPr>
          <p:cNvPr id="276" name="object 6"/>
          <p:cNvSpPr txBox="1"/>
          <p:nvPr/>
        </p:nvSpPr>
        <p:spPr bwMode="auto">
          <a:xfrm>
            <a:off x="4261048" y="4695810"/>
            <a:ext cx="448310" cy="152401"/>
          </a:xfrm>
          <a:prstGeom prst="rect">
            <a:avLst/>
          </a:prstGeom>
          <a:ln w="12700">
            <a:miter lim="400000"/>
          </a:ln>
        </p:spPr>
        <p:txBody>
          <a:bodyPr lIns="0" tIns="0" rIns="0" bIns="0">
            <a:spAutoFit/>
          </a:bodyPr>
          <a:lstStyle/>
          <a:p>
            <a:pPr indent="12700">
              <a:defRPr sz="900" spc="285">
                <a:solidFill>
                  <a:srgbClr val="FFFFFF"/>
                </a:solidFill>
                <a:latin typeface="Alef Regular"/>
                <a:ea typeface="Alef Regular"/>
                <a:cs typeface="Alef Regular"/>
              </a:defRPr>
            </a:pPr>
            <a:r>
              <a:t>+</a:t>
            </a:r>
            <a:r>
              <a:rPr spc="-20"/>
              <a:t> </a:t>
            </a:r>
            <a:r>
              <a:rPr spc="69"/>
              <a:t>i</a:t>
            </a:r>
            <a:r>
              <a:rPr spc="234"/>
              <a:t>n</a:t>
            </a:r>
            <a:r>
              <a:rPr spc="120"/>
              <a:t>f</a:t>
            </a:r>
            <a:r>
              <a:rPr spc="254"/>
              <a:t>o</a:t>
            </a:r>
            <a:endParaRPr/>
          </a:p>
        </p:txBody>
      </p:sp>
      <p:sp>
        <p:nvSpPr>
          <p:cNvPr id="277" name="object 7"/>
          <p:cNvSpPr txBox="1"/>
          <p:nvPr/>
        </p:nvSpPr>
        <p:spPr bwMode="auto">
          <a:xfrm>
            <a:off x="5983584" y="3638231"/>
            <a:ext cx="1665604" cy="733426"/>
          </a:xfrm>
          <a:prstGeom prst="rect">
            <a:avLst/>
          </a:prstGeom>
          <a:ln w="12700">
            <a:miter lim="400000"/>
          </a:ln>
        </p:spPr>
        <p:txBody>
          <a:bodyPr lIns="0" tIns="0" rIns="0" bIns="0">
            <a:spAutoFit/>
          </a:bodyPr>
          <a:lstStyle/>
          <a:p>
            <a:pPr indent="20954" algn="ctr">
              <a:defRPr sz="2500" spc="-355">
                <a:solidFill>
                  <a:srgbClr val="FFFFFF"/>
                </a:solidFill>
              </a:defRPr>
            </a:pPr>
            <a:r>
              <a:t>É</a:t>
            </a:r>
            <a:r>
              <a:rPr spc="45"/>
              <a:t>t</a:t>
            </a:r>
            <a:r>
              <a:rPr spc="-195"/>
              <a:t>a</a:t>
            </a:r>
            <a:r>
              <a:rPr spc="-30"/>
              <a:t>p</a:t>
            </a:r>
            <a:r>
              <a:rPr spc="-100"/>
              <a:t>e</a:t>
            </a:r>
            <a:r>
              <a:rPr spc="-104"/>
              <a:t> </a:t>
            </a:r>
            <a:r>
              <a:rPr spc="-220"/>
              <a:t>3</a:t>
            </a:r>
            <a:endParaRPr/>
          </a:p>
          <a:p>
            <a:pPr marR="5080" indent="52705" algn="ctr">
              <a:lnSpc>
                <a:spcPct val="125000"/>
              </a:lnSpc>
              <a:spcBef>
                <a:spcPts val="500"/>
              </a:spcBef>
              <a:defRPr sz="1100" spc="-9">
                <a:solidFill>
                  <a:srgbClr val="FFFFFF"/>
                </a:solidFill>
                <a:latin typeface="Alef Regular"/>
                <a:ea typeface="Alef Regular"/>
                <a:cs typeface="Alef Regular"/>
              </a:defRPr>
            </a:pPr>
            <a:r>
              <a:t>Duis </a:t>
            </a:r>
            <a:r>
              <a:rPr spc="25"/>
              <a:t>autem </a:t>
            </a:r>
            <a:r>
              <a:rPr spc="35"/>
              <a:t>vel </a:t>
            </a:r>
            <a:r>
              <a:rPr spc="45"/>
              <a:t>eum </a:t>
            </a:r>
            <a:r>
              <a:rPr spc="50"/>
              <a:t> </a:t>
            </a:r>
            <a:r>
              <a:rPr spc="-70"/>
              <a:t>i</a:t>
            </a:r>
            <a:r>
              <a:rPr spc="-45"/>
              <a:t>r</a:t>
            </a:r>
            <a:r>
              <a:rPr spc="-70"/>
              <a:t>i</a:t>
            </a:r>
            <a:r>
              <a:rPr spc="9"/>
              <a:t>u</a:t>
            </a:r>
            <a:r>
              <a:rPr spc="-65"/>
              <a:t>r</a:t>
            </a:r>
            <a:r>
              <a:rPr spc="77"/>
              <a:t>e</a:t>
            </a:r>
            <a:r>
              <a:rPr spc="-55"/>
              <a:t> </a:t>
            </a:r>
            <a:r>
              <a:rPr spc="35"/>
              <a:t>d</a:t>
            </a:r>
            <a:r>
              <a:rPr spc="19"/>
              <a:t>o</a:t>
            </a:r>
            <a:r>
              <a:rPr spc="-4"/>
              <a:t>l</a:t>
            </a:r>
            <a:r>
              <a:rPr spc="19"/>
              <a:t>o</a:t>
            </a:r>
            <a:r>
              <a:rPr spc="-38"/>
              <a:t>r</a:t>
            </a:r>
            <a:r>
              <a:rPr spc="-55"/>
              <a:t> </a:t>
            </a:r>
            <a:r>
              <a:rPr spc="-70"/>
              <a:t>i</a:t>
            </a:r>
            <a:r>
              <a:rPr spc="0"/>
              <a:t>n</a:t>
            </a:r>
            <a:r>
              <a:rPr spc="-55"/>
              <a:t> </a:t>
            </a:r>
            <a:r>
              <a:rPr spc="-4"/>
              <a:t>h</a:t>
            </a:r>
            <a:r>
              <a:rPr spc="75"/>
              <a:t>e</a:t>
            </a:r>
            <a:r>
              <a:rPr spc="-4"/>
              <a:t>n</a:t>
            </a:r>
            <a:r>
              <a:rPr spc="35"/>
              <a:t>d</a:t>
            </a:r>
            <a:r>
              <a:rPr spc="-65"/>
              <a:t>r</a:t>
            </a:r>
            <a:r>
              <a:rPr spc="75"/>
              <a:t>e</a:t>
            </a:r>
            <a:r>
              <a:rPr spc="-45"/>
              <a:t>r</a:t>
            </a:r>
            <a:r>
              <a:rPr spc="-70"/>
              <a:t>i</a:t>
            </a:r>
            <a:r>
              <a:rPr spc="-19"/>
              <a:t>t</a:t>
            </a:r>
            <a:endParaRPr/>
          </a:p>
        </p:txBody>
      </p:sp>
      <p:sp>
        <p:nvSpPr>
          <p:cNvPr id="278" name="object 8"/>
          <p:cNvSpPr txBox="1"/>
          <p:nvPr/>
        </p:nvSpPr>
        <p:spPr bwMode="auto">
          <a:xfrm>
            <a:off x="6612383" y="4695810"/>
            <a:ext cx="448310" cy="152401"/>
          </a:xfrm>
          <a:prstGeom prst="rect">
            <a:avLst/>
          </a:prstGeom>
          <a:ln w="12700">
            <a:miter lim="400000"/>
          </a:ln>
        </p:spPr>
        <p:txBody>
          <a:bodyPr lIns="0" tIns="0" rIns="0" bIns="0">
            <a:spAutoFit/>
          </a:bodyPr>
          <a:lstStyle/>
          <a:p>
            <a:pPr indent="12700">
              <a:defRPr sz="900" spc="285">
                <a:solidFill>
                  <a:srgbClr val="FFFFFF"/>
                </a:solidFill>
                <a:latin typeface="Alef Regular"/>
                <a:ea typeface="Alef Regular"/>
                <a:cs typeface="Alef Regular"/>
              </a:defRPr>
            </a:pPr>
            <a:r>
              <a:t>+</a:t>
            </a:r>
            <a:r>
              <a:rPr spc="-20"/>
              <a:t> </a:t>
            </a:r>
            <a:r>
              <a:rPr spc="69"/>
              <a:t>i</a:t>
            </a:r>
            <a:r>
              <a:rPr spc="234"/>
              <a:t>n</a:t>
            </a:r>
            <a:r>
              <a:rPr spc="120"/>
              <a:t>f</a:t>
            </a:r>
            <a:r>
              <a:rPr spc="254"/>
              <a:t>o</a:t>
            </a:r>
            <a:endParaRPr/>
          </a:p>
        </p:txBody>
      </p:sp>
      <p:sp>
        <p:nvSpPr>
          <p:cNvPr id="279" name="object 9"/>
          <p:cNvSpPr txBox="1"/>
          <p:nvPr/>
        </p:nvSpPr>
        <p:spPr bwMode="auto">
          <a:xfrm>
            <a:off x="8353374" y="3638231"/>
            <a:ext cx="1555116" cy="733426"/>
          </a:xfrm>
          <a:prstGeom prst="rect">
            <a:avLst/>
          </a:prstGeom>
          <a:ln w="12700">
            <a:miter lim="400000"/>
          </a:ln>
        </p:spPr>
        <p:txBody>
          <a:bodyPr lIns="0" tIns="0" rIns="0" bIns="0">
            <a:spAutoFit/>
          </a:bodyPr>
          <a:lstStyle/>
          <a:p>
            <a:pPr marR="10160" algn="ctr">
              <a:defRPr sz="2500" spc="-355">
                <a:solidFill>
                  <a:srgbClr val="FFFFFF"/>
                </a:solidFill>
              </a:defRPr>
            </a:pPr>
            <a:r>
              <a:t>É</a:t>
            </a:r>
            <a:r>
              <a:rPr spc="45"/>
              <a:t>t</a:t>
            </a:r>
            <a:r>
              <a:rPr spc="-195"/>
              <a:t>a</a:t>
            </a:r>
            <a:r>
              <a:rPr spc="-30"/>
              <a:t>p</a:t>
            </a:r>
            <a:r>
              <a:rPr spc="-100"/>
              <a:t>e</a:t>
            </a:r>
            <a:r>
              <a:rPr spc="-104"/>
              <a:t> </a:t>
            </a:r>
            <a:r>
              <a:rPr spc="-190"/>
              <a:t>4</a:t>
            </a:r>
            <a:endParaRPr/>
          </a:p>
          <a:p>
            <a:pPr marR="5080" indent="12700" algn="ctr">
              <a:lnSpc>
                <a:spcPct val="125000"/>
              </a:lnSpc>
              <a:spcBef>
                <a:spcPts val="500"/>
              </a:spcBef>
              <a:defRPr sz="1100" spc="25">
                <a:solidFill>
                  <a:srgbClr val="FFFFFF"/>
                </a:solidFill>
                <a:latin typeface="Alef Regular"/>
                <a:ea typeface="Alef Regular"/>
                <a:cs typeface="Alef Regular"/>
              </a:defRPr>
            </a:pPr>
            <a:r>
              <a:t>Ullamcorper </a:t>
            </a:r>
            <a:r>
              <a:rPr spc="-4"/>
              <a:t>suscipit </a:t>
            </a:r>
            <a:r>
              <a:rPr spc="-350"/>
              <a:t> </a:t>
            </a:r>
            <a:r>
              <a:rPr spc="-4"/>
              <a:t>l</a:t>
            </a:r>
            <a:r>
              <a:rPr spc="19"/>
              <a:t>o</a:t>
            </a:r>
            <a:r>
              <a:rPr spc="30"/>
              <a:t>b</a:t>
            </a:r>
            <a:r>
              <a:rPr spc="19"/>
              <a:t>o</a:t>
            </a:r>
            <a:r>
              <a:rPr spc="-45"/>
              <a:t>r</a:t>
            </a:r>
            <a:r>
              <a:rPr spc="-25"/>
              <a:t>t</a:t>
            </a:r>
            <a:r>
              <a:rPr spc="-70"/>
              <a:t>i</a:t>
            </a:r>
            <a:r>
              <a:rPr spc="4"/>
              <a:t>s</a:t>
            </a:r>
            <a:r>
              <a:rPr spc="-55"/>
              <a:t> </a:t>
            </a:r>
            <a:r>
              <a:rPr spc="-4"/>
              <a:t>n</a:t>
            </a:r>
            <a:r>
              <a:rPr spc="-70"/>
              <a:t>i</a:t>
            </a:r>
            <a:r>
              <a:rPr spc="0"/>
              <a:t>sl</a:t>
            </a:r>
            <a:r>
              <a:rPr spc="-55"/>
              <a:t> </a:t>
            </a:r>
            <a:r>
              <a:rPr spc="9"/>
              <a:t>u</a:t>
            </a:r>
            <a:r>
              <a:rPr spc="-19"/>
              <a:t>t</a:t>
            </a:r>
            <a:r>
              <a:rPr spc="-55"/>
              <a:t> </a:t>
            </a:r>
            <a:r>
              <a:rPr spc="30"/>
              <a:t>a</a:t>
            </a:r>
            <a:r>
              <a:rPr spc="-4"/>
              <a:t>l</a:t>
            </a:r>
            <a:r>
              <a:rPr spc="-70"/>
              <a:t>i</a:t>
            </a:r>
            <a:r>
              <a:rPr spc="30"/>
              <a:t>q</a:t>
            </a:r>
            <a:r>
              <a:rPr spc="9"/>
              <a:t>u</a:t>
            </a:r>
            <a:r>
              <a:rPr spc="-70"/>
              <a:t>i</a:t>
            </a:r>
            <a:r>
              <a:rPr spc="35"/>
              <a:t>p</a:t>
            </a:r>
            <a:endParaRPr/>
          </a:p>
        </p:txBody>
      </p:sp>
      <p:sp>
        <p:nvSpPr>
          <p:cNvPr id="280" name="object 10"/>
          <p:cNvSpPr txBox="1"/>
          <p:nvPr/>
        </p:nvSpPr>
        <p:spPr bwMode="auto">
          <a:xfrm>
            <a:off x="8886774" y="4695738"/>
            <a:ext cx="448310" cy="152401"/>
          </a:xfrm>
          <a:prstGeom prst="rect">
            <a:avLst/>
          </a:prstGeom>
          <a:ln w="12700">
            <a:miter lim="400000"/>
          </a:ln>
        </p:spPr>
        <p:txBody>
          <a:bodyPr lIns="0" tIns="0" rIns="0" bIns="0">
            <a:spAutoFit/>
          </a:bodyPr>
          <a:lstStyle/>
          <a:p>
            <a:pPr indent="12700">
              <a:defRPr sz="900" spc="285">
                <a:solidFill>
                  <a:srgbClr val="FFFFFF"/>
                </a:solidFill>
                <a:latin typeface="Alef Regular"/>
                <a:ea typeface="Alef Regular"/>
                <a:cs typeface="Alef Regular"/>
              </a:defRPr>
            </a:pPr>
            <a:r>
              <a:t>+</a:t>
            </a:r>
            <a:r>
              <a:rPr spc="-20"/>
              <a:t> </a:t>
            </a:r>
            <a:r>
              <a:rPr spc="69"/>
              <a:t>i</a:t>
            </a:r>
            <a:r>
              <a:rPr spc="234"/>
              <a:t>n</a:t>
            </a:r>
            <a:r>
              <a:rPr spc="120"/>
              <a:t>f</a:t>
            </a:r>
            <a:r>
              <a:rPr spc="260"/>
              <a:t>o</a:t>
            </a:r>
            <a:endParaRPr/>
          </a:p>
        </p:txBody>
      </p:sp>
      <p:grpSp>
        <p:nvGrpSpPr>
          <p:cNvPr id="283" name="object 11"/>
          <p:cNvGrpSpPr/>
          <p:nvPr/>
        </p:nvGrpSpPr>
        <p:grpSpPr bwMode="auto">
          <a:xfrm>
            <a:off x="2003049" y="3069849"/>
            <a:ext cx="337303" cy="337302"/>
            <a:chOff x="0" y="0"/>
            <a:chExt cx="337302" cy="337299"/>
          </a:xfrm>
        </p:grpSpPr>
        <p:sp>
          <p:nvSpPr>
            <p:cNvPr id="281" name="object 12"/>
            <p:cNvSpPr/>
            <p:nvPr/>
          </p:nvSpPr>
          <p:spPr bwMode="auto">
            <a:xfrm>
              <a:off x="0" y="0"/>
              <a:ext cx="337303" cy="3373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21600"/>
                  </a:moveTo>
                  <a:lnTo>
                    <a:pt x="8175" y="21276"/>
                  </a:lnTo>
                  <a:lnTo>
                    <a:pt x="5709" y="20325"/>
                  </a:lnTo>
                  <a:lnTo>
                    <a:pt x="3548" y="18803"/>
                  </a:lnTo>
                  <a:lnTo>
                    <a:pt x="1820" y="16800"/>
                  </a:lnTo>
                  <a:lnTo>
                    <a:pt x="631" y="14438"/>
                  </a:lnTo>
                  <a:lnTo>
                    <a:pt x="52" y="11859"/>
                  </a:lnTo>
                  <a:lnTo>
                    <a:pt x="0" y="10800"/>
                  </a:lnTo>
                  <a:lnTo>
                    <a:pt x="13" y="10269"/>
                  </a:lnTo>
                  <a:lnTo>
                    <a:pt x="465" y="7665"/>
                  </a:lnTo>
                  <a:lnTo>
                    <a:pt x="1536" y="5248"/>
                  </a:lnTo>
                  <a:lnTo>
                    <a:pt x="3163" y="3163"/>
                  </a:lnTo>
                  <a:lnTo>
                    <a:pt x="5248" y="1536"/>
                  </a:lnTo>
                  <a:lnTo>
                    <a:pt x="7665" y="465"/>
                  </a:lnTo>
                  <a:lnTo>
                    <a:pt x="10269" y="13"/>
                  </a:lnTo>
                  <a:lnTo>
                    <a:pt x="10800" y="0"/>
                  </a:lnTo>
                  <a:lnTo>
                    <a:pt x="11331" y="13"/>
                  </a:lnTo>
                  <a:lnTo>
                    <a:pt x="13935" y="465"/>
                  </a:lnTo>
                  <a:lnTo>
                    <a:pt x="16352" y="1536"/>
                  </a:lnTo>
                  <a:lnTo>
                    <a:pt x="18437" y="3163"/>
                  </a:lnTo>
                  <a:lnTo>
                    <a:pt x="20064" y="5248"/>
                  </a:lnTo>
                  <a:lnTo>
                    <a:pt x="21135" y="7665"/>
                  </a:lnTo>
                  <a:lnTo>
                    <a:pt x="21587" y="10269"/>
                  </a:lnTo>
                  <a:lnTo>
                    <a:pt x="21600" y="10800"/>
                  </a:lnTo>
                  <a:lnTo>
                    <a:pt x="21587" y="11331"/>
                  </a:lnTo>
                  <a:lnTo>
                    <a:pt x="21135" y="13935"/>
                  </a:lnTo>
                  <a:lnTo>
                    <a:pt x="20064" y="16352"/>
                  </a:lnTo>
                  <a:lnTo>
                    <a:pt x="18437" y="18437"/>
                  </a:lnTo>
                  <a:lnTo>
                    <a:pt x="16352" y="20064"/>
                  </a:lnTo>
                  <a:lnTo>
                    <a:pt x="13935" y="21135"/>
                  </a:lnTo>
                  <a:lnTo>
                    <a:pt x="11331" y="21587"/>
                  </a:lnTo>
                  <a:lnTo>
                    <a:pt x="10800" y="21600"/>
                  </a:lnTo>
                  <a:close/>
                </a:path>
              </a:pathLst>
            </a:custGeom>
            <a:solidFill>
              <a:srgbClr val="B6B6B6">
                <a:alpha val="49798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spcBef>
                  <a:spcPts val="0"/>
                </a:spcBef>
                <a:defRPr sz="1800" spc="0">
                  <a:solidFill>
                    <a:srgbClr val="000000"/>
                  </a:solidFill>
                  <a:latin typeface="Calibri"/>
                  <a:ea typeface="Calibri"/>
                  <a:cs typeface="Calibri"/>
                </a:defRPr>
              </a:pPr>
              <a:endParaRPr/>
            </a:p>
          </p:txBody>
        </p:sp>
        <p:pic>
          <p:nvPicPr>
            <p:cNvPr id="282" name="object 13" descr="object 13"/>
            <p:cNvPicPr>
              <a:picLocks noChangeAspect="1"/>
            </p:cNvPicPr>
            <p:nvPr/>
          </p:nvPicPr>
          <p:blipFill>
            <a:blip r:embed="rId2"/>
            <a:stretch/>
          </p:blipFill>
          <p:spPr bwMode="auto">
            <a:xfrm>
              <a:off x="46730" y="46730"/>
              <a:ext cx="243840" cy="24383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284" name="object 14"/>
          <p:cNvSpPr txBox="1">
            <a:spLocks noGrp="1"/>
          </p:cNvSpPr>
          <p:nvPr>
            <p:ph type="title"/>
          </p:nvPr>
        </p:nvSpPr>
        <p:spPr bwMode="auto">
          <a:xfrm>
            <a:off x="5118594" y="1025524"/>
            <a:ext cx="1985818" cy="755665"/>
          </a:xfrm>
          <a:prstGeom prst="rect">
            <a:avLst/>
          </a:prstGeom>
        </p:spPr>
        <p:txBody>
          <a:bodyPr/>
          <a:lstStyle/>
          <a:p>
            <a:pPr indent="12700">
              <a:spcBef>
                <a:spcPts val="100"/>
              </a:spcBef>
              <a:defRPr spc="500">
                <a:solidFill>
                  <a:srgbClr val="FFFFFF"/>
                </a:solidFill>
                <a:latin typeface="Pochoir Pleine"/>
                <a:ea typeface="Pochoir Pleine"/>
                <a:cs typeface="Pochoir Pleine"/>
              </a:defRPr>
            </a:pPr>
            <a:r>
              <a:t>T</a:t>
            </a:r>
            <a:r>
              <a:rPr spc="0"/>
              <a:t>i</a:t>
            </a:r>
            <a:r>
              <a:rPr spc="300"/>
              <a:t>t</a:t>
            </a:r>
            <a:r>
              <a:rPr spc="200"/>
              <a:t>r</a:t>
            </a:r>
            <a:r>
              <a:rPr spc="100"/>
              <a:t>e</a:t>
            </a:r>
            <a:endParaRPr/>
          </a:p>
        </p:txBody>
      </p:sp>
      <p:sp>
        <p:nvSpPr>
          <p:cNvPr id="285" name="object 15"/>
          <p:cNvSpPr txBox="1"/>
          <p:nvPr/>
        </p:nvSpPr>
        <p:spPr bwMode="auto">
          <a:xfrm>
            <a:off x="2093415" y="1609042"/>
            <a:ext cx="7641051" cy="1227174"/>
          </a:xfrm>
          <a:prstGeom prst="rect">
            <a:avLst/>
          </a:prstGeom>
          <a:solidFill>
            <a:srgbClr val="61D3EB"/>
          </a:solidFill>
          <a:ln w="12700">
            <a:miter lim="400000"/>
          </a:ln>
        </p:spPr>
        <p:txBody>
          <a:bodyPr lIns="0" tIns="0" rIns="0" bIns="0">
            <a:spAutoFit/>
          </a:bodyPr>
          <a:lstStyle/>
          <a:p>
            <a:pPr marL="432434" marR="46990" indent="-339088">
              <a:lnSpc>
                <a:spcPct val="135000"/>
              </a:lnSpc>
              <a:spcBef>
                <a:spcPts val="800"/>
              </a:spcBef>
              <a:defRPr sz="1200" spc="35">
                <a:solidFill>
                  <a:srgbClr val="FFFFFF"/>
                </a:solidFill>
                <a:latin typeface="Lucida Sans Unicode"/>
                <a:ea typeface="Lucida Sans Unicode"/>
                <a:cs typeface="Lucida Sans Unicode"/>
              </a:defRPr>
            </a:pPr>
            <a:endParaRPr/>
          </a:p>
          <a:p>
            <a:pPr marL="432434" marR="46990" indent="-339088">
              <a:lnSpc>
                <a:spcPct val="135000"/>
              </a:lnSpc>
              <a:spcBef>
                <a:spcPts val="800"/>
              </a:spcBef>
              <a:defRPr sz="1200" spc="35">
                <a:solidFill>
                  <a:srgbClr val="FFFFFF"/>
                </a:solidFill>
                <a:latin typeface="Alef Regular"/>
                <a:ea typeface="Alef Regular"/>
                <a:cs typeface="Alef Regular"/>
              </a:defRPr>
            </a:pPr>
            <a:r>
              <a:t>Euismod</a:t>
            </a:r>
            <a:r>
              <a:rPr spc="-50"/>
              <a:t> </a:t>
            </a:r>
            <a:r>
              <a:rPr spc="0"/>
              <a:t>tincidunt</a:t>
            </a:r>
            <a:r>
              <a:rPr spc="-50"/>
              <a:t> </a:t>
            </a:r>
            <a:r>
              <a:rPr spc="5"/>
              <a:t>ut</a:t>
            </a:r>
            <a:r>
              <a:rPr spc="-50"/>
              <a:t> </a:t>
            </a:r>
            <a:r>
              <a:rPr spc="25"/>
              <a:t>laoreet</a:t>
            </a:r>
            <a:r>
              <a:rPr spc="-45"/>
              <a:t> </a:t>
            </a:r>
            <a:r>
              <a:rPr spc="25"/>
              <a:t>dolore</a:t>
            </a:r>
            <a:r>
              <a:rPr spc="-50"/>
              <a:t> </a:t>
            </a:r>
            <a:r>
              <a:rPr spc="45"/>
              <a:t>magna</a:t>
            </a:r>
            <a:r>
              <a:rPr spc="-50"/>
              <a:t> </a:t>
            </a:r>
            <a:r>
              <a:rPr spc="25"/>
              <a:t>aliquam</a:t>
            </a:r>
            <a:r>
              <a:rPr spc="-50"/>
              <a:t> </a:t>
            </a:r>
            <a:r>
              <a:rPr spc="15"/>
              <a:t>erat</a:t>
            </a:r>
            <a:r>
              <a:rPr spc="-45"/>
              <a:t> </a:t>
            </a:r>
            <a:r>
              <a:rPr spc="0"/>
              <a:t>volutpat.</a:t>
            </a:r>
            <a:r>
              <a:rPr spc="-50"/>
              <a:t> </a:t>
            </a:r>
            <a:r>
              <a:rPr spc="65"/>
              <a:t>Ut</a:t>
            </a:r>
            <a:r>
              <a:rPr spc="-50"/>
              <a:t> </a:t>
            </a:r>
            <a:r>
              <a:rPr spc="0"/>
              <a:t>wisi</a:t>
            </a:r>
            <a:r>
              <a:rPr spc="-50"/>
              <a:t> </a:t>
            </a:r>
            <a:r>
              <a:rPr spc="25"/>
              <a:t>enim</a:t>
            </a:r>
            <a:r>
              <a:rPr spc="-45"/>
              <a:t> </a:t>
            </a:r>
            <a:r>
              <a:rPr spc="45"/>
              <a:t>ad</a:t>
            </a:r>
            <a:r>
              <a:rPr spc="-50"/>
              <a:t> </a:t>
            </a:r>
            <a:r>
              <a:rPr spc="0"/>
              <a:t>minim </a:t>
            </a:r>
            <a:r>
              <a:rPr spc="-380"/>
              <a:t> </a:t>
            </a:r>
            <a:r>
              <a:rPr spc="15"/>
              <a:t>veniam,</a:t>
            </a:r>
            <a:r>
              <a:rPr spc="-55"/>
              <a:t> </a:t>
            </a:r>
            <a:r>
              <a:rPr spc="5"/>
              <a:t>quis</a:t>
            </a:r>
            <a:r>
              <a:rPr spc="-55"/>
              <a:t> </a:t>
            </a:r>
            <a:r>
              <a:rPr spc="10"/>
              <a:t>nostrud</a:t>
            </a:r>
            <a:r>
              <a:rPr spc="-55"/>
              <a:t> </a:t>
            </a:r>
            <a:r>
              <a:rPr spc="0"/>
              <a:t>exerci</a:t>
            </a:r>
            <a:r>
              <a:rPr spc="-55"/>
              <a:t> </a:t>
            </a:r>
            <a:r>
              <a:rPr spc="-5"/>
              <a:t>tation</a:t>
            </a:r>
            <a:r>
              <a:rPr spc="-55"/>
              <a:t> </a:t>
            </a:r>
            <a:r>
              <a:rPr spc="30"/>
              <a:t>ullamcorper</a:t>
            </a:r>
            <a:r>
              <a:rPr spc="-55"/>
              <a:t> </a:t>
            </a:r>
            <a:r>
              <a:rPr spc="5"/>
              <a:t>suscipit</a:t>
            </a:r>
            <a:r>
              <a:rPr spc="-55"/>
              <a:t> </a:t>
            </a:r>
            <a:r>
              <a:rPr spc="0"/>
              <a:t>lobortis</a:t>
            </a:r>
            <a:r>
              <a:rPr spc="-50"/>
              <a:t> </a:t>
            </a:r>
            <a:r>
              <a:rPr spc="-10"/>
              <a:t>nisl</a:t>
            </a:r>
            <a:r>
              <a:rPr spc="-55"/>
              <a:t> </a:t>
            </a:r>
            <a:r>
              <a:rPr spc="5"/>
              <a:t>ut</a:t>
            </a:r>
            <a:r>
              <a:rPr spc="-55"/>
              <a:t> </a:t>
            </a:r>
            <a:r>
              <a:rPr spc="5"/>
              <a:t>aliquip</a:t>
            </a:r>
          </a:p>
        </p:txBody>
      </p:sp>
      <p:grpSp>
        <p:nvGrpSpPr>
          <p:cNvPr id="288" name="object 16"/>
          <p:cNvGrpSpPr/>
          <p:nvPr/>
        </p:nvGrpSpPr>
        <p:grpSpPr bwMode="auto">
          <a:xfrm>
            <a:off x="4374774" y="3069849"/>
            <a:ext cx="337302" cy="337302"/>
            <a:chOff x="0" y="0"/>
            <a:chExt cx="337299" cy="337299"/>
          </a:xfrm>
        </p:grpSpPr>
        <p:sp>
          <p:nvSpPr>
            <p:cNvPr id="286" name="object 17"/>
            <p:cNvSpPr/>
            <p:nvPr/>
          </p:nvSpPr>
          <p:spPr bwMode="auto">
            <a:xfrm>
              <a:off x="0" y="0"/>
              <a:ext cx="337302" cy="3373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21600"/>
                  </a:moveTo>
                  <a:lnTo>
                    <a:pt x="8175" y="21276"/>
                  </a:lnTo>
                  <a:lnTo>
                    <a:pt x="5709" y="20325"/>
                  </a:lnTo>
                  <a:lnTo>
                    <a:pt x="3548" y="18803"/>
                  </a:lnTo>
                  <a:lnTo>
                    <a:pt x="1820" y="16800"/>
                  </a:lnTo>
                  <a:lnTo>
                    <a:pt x="631" y="14438"/>
                  </a:lnTo>
                  <a:lnTo>
                    <a:pt x="52" y="11859"/>
                  </a:lnTo>
                  <a:lnTo>
                    <a:pt x="0" y="10800"/>
                  </a:lnTo>
                  <a:lnTo>
                    <a:pt x="13" y="10269"/>
                  </a:lnTo>
                  <a:lnTo>
                    <a:pt x="465" y="7665"/>
                  </a:lnTo>
                  <a:lnTo>
                    <a:pt x="1536" y="5248"/>
                  </a:lnTo>
                  <a:lnTo>
                    <a:pt x="3163" y="3163"/>
                  </a:lnTo>
                  <a:lnTo>
                    <a:pt x="5248" y="1536"/>
                  </a:lnTo>
                  <a:lnTo>
                    <a:pt x="7665" y="465"/>
                  </a:lnTo>
                  <a:lnTo>
                    <a:pt x="10269" y="13"/>
                  </a:lnTo>
                  <a:lnTo>
                    <a:pt x="10800" y="0"/>
                  </a:lnTo>
                  <a:lnTo>
                    <a:pt x="11331" y="13"/>
                  </a:lnTo>
                  <a:lnTo>
                    <a:pt x="13935" y="465"/>
                  </a:lnTo>
                  <a:lnTo>
                    <a:pt x="16352" y="1536"/>
                  </a:lnTo>
                  <a:lnTo>
                    <a:pt x="18437" y="3163"/>
                  </a:lnTo>
                  <a:lnTo>
                    <a:pt x="20064" y="5248"/>
                  </a:lnTo>
                  <a:lnTo>
                    <a:pt x="21135" y="7665"/>
                  </a:lnTo>
                  <a:lnTo>
                    <a:pt x="21587" y="10269"/>
                  </a:lnTo>
                  <a:lnTo>
                    <a:pt x="21600" y="10800"/>
                  </a:lnTo>
                  <a:lnTo>
                    <a:pt x="21587" y="11331"/>
                  </a:lnTo>
                  <a:lnTo>
                    <a:pt x="21135" y="13935"/>
                  </a:lnTo>
                  <a:lnTo>
                    <a:pt x="20064" y="16352"/>
                  </a:lnTo>
                  <a:lnTo>
                    <a:pt x="18437" y="18437"/>
                  </a:lnTo>
                  <a:lnTo>
                    <a:pt x="16352" y="20064"/>
                  </a:lnTo>
                  <a:lnTo>
                    <a:pt x="13935" y="21135"/>
                  </a:lnTo>
                  <a:lnTo>
                    <a:pt x="11331" y="21587"/>
                  </a:lnTo>
                  <a:lnTo>
                    <a:pt x="10800" y="21600"/>
                  </a:lnTo>
                  <a:close/>
                </a:path>
              </a:pathLst>
            </a:custGeom>
            <a:solidFill>
              <a:srgbClr val="B6B6B6">
                <a:alpha val="49798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spcBef>
                  <a:spcPts val="0"/>
                </a:spcBef>
                <a:defRPr sz="1800" spc="0">
                  <a:solidFill>
                    <a:srgbClr val="000000"/>
                  </a:solidFill>
                  <a:latin typeface="Calibri"/>
                  <a:ea typeface="Calibri"/>
                  <a:cs typeface="Calibri"/>
                </a:defRPr>
              </a:pPr>
              <a:endParaRPr/>
            </a:p>
          </p:txBody>
        </p:sp>
        <p:pic>
          <p:nvPicPr>
            <p:cNvPr id="287" name="object 18" descr="object 18"/>
            <p:cNvPicPr>
              <a:picLocks noChangeAspect="1"/>
            </p:cNvPicPr>
            <p:nvPr/>
          </p:nvPicPr>
          <p:blipFill>
            <a:blip r:embed="rId2"/>
            <a:stretch/>
          </p:blipFill>
          <p:spPr bwMode="auto">
            <a:xfrm>
              <a:off x="46730" y="46730"/>
              <a:ext cx="243839" cy="24383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291" name="object 19"/>
          <p:cNvGrpSpPr/>
          <p:nvPr/>
        </p:nvGrpSpPr>
        <p:grpSpPr bwMode="auto">
          <a:xfrm>
            <a:off x="6670299" y="3069849"/>
            <a:ext cx="337302" cy="337302"/>
            <a:chOff x="0" y="0"/>
            <a:chExt cx="337299" cy="337299"/>
          </a:xfrm>
        </p:grpSpPr>
        <p:sp>
          <p:nvSpPr>
            <p:cNvPr id="289" name="object 20"/>
            <p:cNvSpPr/>
            <p:nvPr/>
          </p:nvSpPr>
          <p:spPr bwMode="auto">
            <a:xfrm>
              <a:off x="0" y="0"/>
              <a:ext cx="337302" cy="3373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21600"/>
                  </a:moveTo>
                  <a:lnTo>
                    <a:pt x="8175" y="21276"/>
                  </a:lnTo>
                  <a:lnTo>
                    <a:pt x="5709" y="20325"/>
                  </a:lnTo>
                  <a:lnTo>
                    <a:pt x="3548" y="18803"/>
                  </a:lnTo>
                  <a:lnTo>
                    <a:pt x="1820" y="16800"/>
                  </a:lnTo>
                  <a:lnTo>
                    <a:pt x="631" y="14438"/>
                  </a:lnTo>
                  <a:lnTo>
                    <a:pt x="52" y="11859"/>
                  </a:lnTo>
                  <a:lnTo>
                    <a:pt x="0" y="10800"/>
                  </a:lnTo>
                  <a:lnTo>
                    <a:pt x="13" y="10269"/>
                  </a:lnTo>
                  <a:lnTo>
                    <a:pt x="465" y="7665"/>
                  </a:lnTo>
                  <a:lnTo>
                    <a:pt x="1536" y="5248"/>
                  </a:lnTo>
                  <a:lnTo>
                    <a:pt x="3163" y="3163"/>
                  </a:lnTo>
                  <a:lnTo>
                    <a:pt x="5248" y="1536"/>
                  </a:lnTo>
                  <a:lnTo>
                    <a:pt x="7665" y="465"/>
                  </a:lnTo>
                  <a:lnTo>
                    <a:pt x="10269" y="13"/>
                  </a:lnTo>
                  <a:lnTo>
                    <a:pt x="10800" y="0"/>
                  </a:lnTo>
                  <a:lnTo>
                    <a:pt x="11331" y="13"/>
                  </a:lnTo>
                  <a:lnTo>
                    <a:pt x="13935" y="465"/>
                  </a:lnTo>
                  <a:lnTo>
                    <a:pt x="16352" y="1536"/>
                  </a:lnTo>
                  <a:lnTo>
                    <a:pt x="18437" y="3163"/>
                  </a:lnTo>
                  <a:lnTo>
                    <a:pt x="20064" y="5248"/>
                  </a:lnTo>
                  <a:lnTo>
                    <a:pt x="21135" y="7665"/>
                  </a:lnTo>
                  <a:lnTo>
                    <a:pt x="21587" y="10269"/>
                  </a:lnTo>
                  <a:lnTo>
                    <a:pt x="21600" y="10800"/>
                  </a:lnTo>
                  <a:lnTo>
                    <a:pt x="21587" y="11331"/>
                  </a:lnTo>
                  <a:lnTo>
                    <a:pt x="21135" y="13935"/>
                  </a:lnTo>
                  <a:lnTo>
                    <a:pt x="20064" y="16352"/>
                  </a:lnTo>
                  <a:lnTo>
                    <a:pt x="18437" y="18437"/>
                  </a:lnTo>
                  <a:lnTo>
                    <a:pt x="16352" y="20064"/>
                  </a:lnTo>
                  <a:lnTo>
                    <a:pt x="13935" y="21135"/>
                  </a:lnTo>
                  <a:lnTo>
                    <a:pt x="11331" y="21587"/>
                  </a:lnTo>
                  <a:lnTo>
                    <a:pt x="10800" y="21600"/>
                  </a:lnTo>
                  <a:close/>
                </a:path>
              </a:pathLst>
            </a:custGeom>
            <a:solidFill>
              <a:srgbClr val="B6B6B6">
                <a:alpha val="49798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spcBef>
                  <a:spcPts val="0"/>
                </a:spcBef>
                <a:defRPr sz="1800" spc="0">
                  <a:solidFill>
                    <a:srgbClr val="000000"/>
                  </a:solidFill>
                  <a:latin typeface="Calibri"/>
                  <a:ea typeface="Calibri"/>
                  <a:cs typeface="Calibri"/>
                </a:defRPr>
              </a:pPr>
              <a:endParaRPr/>
            </a:p>
          </p:txBody>
        </p:sp>
        <p:pic>
          <p:nvPicPr>
            <p:cNvPr id="290" name="object 21" descr="object 21"/>
            <p:cNvPicPr>
              <a:picLocks noChangeAspect="1"/>
            </p:cNvPicPr>
            <p:nvPr/>
          </p:nvPicPr>
          <p:blipFill>
            <a:blip r:embed="rId3"/>
            <a:stretch/>
          </p:blipFill>
          <p:spPr bwMode="auto">
            <a:xfrm>
              <a:off x="46730" y="46730"/>
              <a:ext cx="243839" cy="24383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294" name="object 22"/>
          <p:cNvGrpSpPr/>
          <p:nvPr/>
        </p:nvGrpSpPr>
        <p:grpSpPr bwMode="auto">
          <a:xfrm>
            <a:off x="8946774" y="3069849"/>
            <a:ext cx="337302" cy="337302"/>
            <a:chOff x="0" y="0"/>
            <a:chExt cx="337299" cy="337299"/>
          </a:xfrm>
        </p:grpSpPr>
        <p:sp>
          <p:nvSpPr>
            <p:cNvPr id="292" name="object 23"/>
            <p:cNvSpPr/>
            <p:nvPr/>
          </p:nvSpPr>
          <p:spPr bwMode="auto">
            <a:xfrm>
              <a:off x="0" y="0"/>
              <a:ext cx="337302" cy="3373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21600"/>
                  </a:moveTo>
                  <a:lnTo>
                    <a:pt x="8175" y="21276"/>
                  </a:lnTo>
                  <a:lnTo>
                    <a:pt x="5709" y="20325"/>
                  </a:lnTo>
                  <a:lnTo>
                    <a:pt x="3548" y="18803"/>
                  </a:lnTo>
                  <a:lnTo>
                    <a:pt x="1820" y="16800"/>
                  </a:lnTo>
                  <a:lnTo>
                    <a:pt x="631" y="14438"/>
                  </a:lnTo>
                  <a:lnTo>
                    <a:pt x="52" y="11859"/>
                  </a:lnTo>
                  <a:lnTo>
                    <a:pt x="0" y="10800"/>
                  </a:lnTo>
                  <a:lnTo>
                    <a:pt x="13" y="10269"/>
                  </a:lnTo>
                  <a:lnTo>
                    <a:pt x="465" y="7665"/>
                  </a:lnTo>
                  <a:lnTo>
                    <a:pt x="1536" y="5248"/>
                  </a:lnTo>
                  <a:lnTo>
                    <a:pt x="3163" y="3163"/>
                  </a:lnTo>
                  <a:lnTo>
                    <a:pt x="5248" y="1536"/>
                  </a:lnTo>
                  <a:lnTo>
                    <a:pt x="7665" y="465"/>
                  </a:lnTo>
                  <a:lnTo>
                    <a:pt x="10269" y="13"/>
                  </a:lnTo>
                  <a:lnTo>
                    <a:pt x="10800" y="0"/>
                  </a:lnTo>
                  <a:lnTo>
                    <a:pt x="11331" y="13"/>
                  </a:lnTo>
                  <a:lnTo>
                    <a:pt x="13935" y="465"/>
                  </a:lnTo>
                  <a:lnTo>
                    <a:pt x="16352" y="1536"/>
                  </a:lnTo>
                  <a:lnTo>
                    <a:pt x="18437" y="3163"/>
                  </a:lnTo>
                  <a:lnTo>
                    <a:pt x="20064" y="5248"/>
                  </a:lnTo>
                  <a:lnTo>
                    <a:pt x="21135" y="7665"/>
                  </a:lnTo>
                  <a:lnTo>
                    <a:pt x="21587" y="10269"/>
                  </a:lnTo>
                  <a:lnTo>
                    <a:pt x="21600" y="10800"/>
                  </a:lnTo>
                  <a:lnTo>
                    <a:pt x="21587" y="11331"/>
                  </a:lnTo>
                  <a:lnTo>
                    <a:pt x="21135" y="13935"/>
                  </a:lnTo>
                  <a:lnTo>
                    <a:pt x="20064" y="16352"/>
                  </a:lnTo>
                  <a:lnTo>
                    <a:pt x="18437" y="18437"/>
                  </a:lnTo>
                  <a:lnTo>
                    <a:pt x="16352" y="20064"/>
                  </a:lnTo>
                  <a:lnTo>
                    <a:pt x="13935" y="21135"/>
                  </a:lnTo>
                  <a:lnTo>
                    <a:pt x="11331" y="21587"/>
                  </a:lnTo>
                  <a:lnTo>
                    <a:pt x="10800" y="21600"/>
                  </a:lnTo>
                  <a:close/>
                </a:path>
              </a:pathLst>
            </a:custGeom>
            <a:solidFill>
              <a:srgbClr val="B6B6B6">
                <a:alpha val="49798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spcBef>
                  <a:spcPts val="0"/>
                </a:spcBef>
                <a:defRPr sz="1800" spc="0">
                  <a:solidFill>
                    <a:srgbClr val="000000"/>
                  </a:solidFill>
                  <a:latin typeface="Calibri"/>
                  <a:ea typeface="Calibri"/>
                  <a:cs typeface="Calibri"/>
                </a:defRPr>
              </a:pPr>
              <a:endParaRPr/>
            </a:p>
          </p:txBody>
        </p:sp>
        <p:pic>
          <p:nvPicPr>
            <p:cNvPr id="293" name="object 24" descr="object 24"/>
            <p:cNvPicPr>
              <a:picLocks noChangeAspect="1"/>
            </p:cNvPicPr>
            <p:nvPr/>
          </p:nvPicPr>
          <p:blipFill>
            <a:blip r:embed="rId3"/>
            <a:stretch/>
          </p:blipFill>
          <p:spPr bwMode="auto">
            <a:xfrm>
              <a:off x="46730" y="46730"/>
              <a:ext cx="243839" cy="24383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24" name="Rectangle : coins arrondis 23">
            <a:extLst>
              <a:ext uri="{FF2B5EF4-FFF2-40B4-BE49-F238E27FC236}">
                <a16:creationId xmlns:a16="http://schemas.microsoft.com/office/drawing/2014/main" id="{F176CD75-9220-41F6-A652-85BC742039FA}"/>
              </a:ext>
            </a:extLst>
          </p:cNvPr>
          <p:cNvSpPr/>
          <p:nvPr/>
        </p:nvSpPr>
        <p:spPr bwMode="auto">
          <a:xfrm>
            <a:off x="9459416" y="5410200"/>
            <a:ext cx="310719" cy="319596"/>
          </a:xfrm>
          <a:prstGeom prst="roundRect">
            <a:avLst/>
          </a:prstGeom>
          <a:solidFill>
            <a:srgbClr val="9E01EB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58819705-824C-4167-8FCF-57A5FE5C6A0B}"/>
              </a:ext>
            </a:extLst>
          </p:cNvPr>
          <p:cNvSpPr/>
          <p:nvPr/>
        </p:nvSpPr>
        <p:spPr bwMode="auto">
          <a:xfrm>
            <a:off x="9913657" y="5410200"/>
            <a:ext cx="310719" cy="319596"/>
          </a:xfrm>
          <a:prstGeom prst="roundRect">
            <a:avLst/>
          </a:prstGeom>
          <a:solidFill>
            <a:srgbClr val="00B0F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Rectangle : coins arrondis 25">
            <a:extLst>
              <a:ext uri="{FF2B5EF4-FFF2-40B4-BE49-F238E27FC236}">
                <a16:creationId xmlns:a16="http://schemas.microsoft.com/office/drawing/2014/main" id="{B454C9ED-E39C-4FF6-A250-1857578C5BD3}"/>
              </a:ext>
            </a:extLst>
          </p:cNvPr>
          <p:cNvSpPr/>
          <p:nvPr/>
        </p:nvSpPr>
        <p:spPr bwMode="auto">
          <a:xfrm>
            <a:off x="10396010" y="5410200"/>
            <a:ext cx="310719" cy="319596"/>
          </a:xfrm>
          <a:prstGeom prst="roundRect">
            <a:avLst/>
          </a:prstGeom>
          <a:solidFill>
            <a:srgbClr val="9E01EB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Triangle isocèle 26">
            <a:extLst>
              <a:ext uri="{FF2B5EF4-FFF2-40B4-BE49-F238E27FC236}">
                <a16:creationId xmlns:a16="http://schemas.microsoft.com/office/drawing/2014/main" id="{DA4C4A12-BCD5-45C7-9FC9-57AD770026B9}"/>
              </a:ext>
            </a:extLst>
          </p:cNvPr>
          <p:cNvSpPr/>
          <p:nvPr/>
        </p:nvSpPr>
        <p:spPr bwMode="auto">
          <a:xfrm rot="5400000">
            <a:off x="10476032" y="5512293"/>
            <a:ext cx="150673" cy="115410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8" name="Triangle isocèle 27">
            <a:extLst>
              <a:ext uri="{FF2B5EF4-FFF2-40B4-BE49-F238E27FC236}">
                <a16:creationId xmlns:a16="http://schemas.microsoft.com/office/drawing/2014/main" id="{0DB8190B-8F2A-46E3-817E-EE173EF6EAD1}"/>
              </a:ext>
            </a:extLst>
          </p:cNvPr>
          <p:cNvSpPr/>
          <p:nvPr/>
        </p:nvSpPr>
        <p:spPr bwMode="auto">
          <a:xfrm rot="16200000">
            <a:off x="9993680" y="5512292"/>
            <a:ext cx="150673" cy="115410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9" name="Graphique 28" descr="Logement contour">
            <a:extLst>
              <a:ext uri="{FF2B5EF4-FFF2-40B4-BE49-F238E27FC236}">
                <a16:creationId xmlns:a16="http://schemas.microsoft.com/office/drawing/2014/main" id="{2FE0F495-D9F5-4788-84D2-B04A2940F0C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 bwMode="auto">
          <a:xfrm>
            <a:off x="9469626" y="5438163"/>
            <a:ext cx="263668" cy="263668"/>
          </a:xfrm>
          <a:prstGeom prst="rect">
            <a:avLst/>
          </a:prstGeom>
        </p:spPr>
      </p:pic>
      <p:sp>
        <p:nvSpPr>
          <p:cNvPr id="30" name="Rectangle : coins arrondis 2">
            <a:extLst>
              <a:ext uri="{FF2B5EF4-FFF2-40B4-BE49-F238E27FC236}">
                <a16:creationId xmlns:a16="http://schemas.microsoft.com/office/drawing/2014/main" id="{D8412ADF-E318-48DC-9F4F-34021368837A}"/>
              </a:ext>
            </a:extLst>
          </p:cNvPr>
          <p:cNvSpPr/>
          <p:nvPr/>
        </p:nvSpPr>
        <p:spPr bwMode="auto">
          <a:xfrm rot="20695890">
            <a:off x="-7795" y="903584"/>
            <a:ext cx="3335808" cy="381235"/>
          </a:xfrm>
          <a:prstGeom prst="roundRect">
            <a:avLst/>
          </a:prstGeom>
          <a:solidFill>
            <a:srgbClr val="FEEC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2000" dirty="0">
                <a:solidFill>
                  <a:schemeClr val="tx1"/>
                </a:solidFill>
                <a:latin typeface="Alef" panose="00000500000000000000" pitchFamily="2" charset="-79"/>
                <a:cs typeface="Alef" panose="00000500000000000000" pitchFamily="2" charset="-79"/>
              </a:rPr>
              <a:t>Titre du module</a:t>
            </a:r>
          </a:p>
        </p:txBody>
      </p:sp>
      <p:sp>
        <p:nvSpPr>
          <p:cNvPr id="31" name="Rectangle : coins arrondis 4">
            <a:extLst>
              <a:ext uri="{FF2B5EF4-FFF2-40B4-BE49-F238E27FC236}">
                <a16:creationId xmlns:a16="http://schemas.microsoft.com/office/drawing/2014/main" id="{5022E0CB-A855-482C-93DF-6A462457861F}"/>
              </a:ext>
            </a:extLst>
          </p:cNvPr>
          <p:cNvSpPr/>
          <p:nvPr/>
        </p:nvSpPr>
        <p:spPr bwMode="auto">
          <a:xfrm rot="20695890">
            <a:off x="-125443" y="414316"/>
            <a:ext cx="3335808" cy="381235"/>
          </a:xfrm>
          <a:prstGeom prst="roundRect">
            <a:avLst/>
          </a:prstGeom>
          <a:solidFill>
            <a:srgbClr val="045C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2000" dirty="0">
                <a:solidFill>
                  <a:schemeClr val="bg1"/>
                </a:solidFill>
                <a:latin typeface="Alef" panose="00000500000000000000" pitchFamily="2" charset="-79"/>
                <a:cs typeface="Alef" panose="00000500000000000000" pitchFamily="2" charset="-79"/>
              </a:rPr>
              <a:t>Titre de la séquence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25" name="object 2"/>
          <p:cNvSpPr txBox="1">
            <a:spLocks noGrp="1"/>
          </p:cNvSpPr>
          <p:nvPr>
            <p:ph type="ctrTitle"/>
          </p:nvPr>
        </p:nvSpPr>
        <p:spPr bwMode="auto">
          <a:xfrm>
            <a:off x="2277793" y="311150"/>
            <a:ext cx="6874411" cy="1012189"/>
          </a:xfrm>
          <a:prstGeom prst="rect">
            <a:avLst/>
          </a:prstGeom>
        </p:spPr>
        <p:txBody>
          <a:bodyPr/>
          <a:lstStyle/>
          <a:p>
            <a:pPr indent="65405" algn="ctr">
              <a:spcBef>
                <a:spcPts val="1600"/>
              </a:spcBef>
              <a:defRPr spc="200">
                <a:latin typeface="Pochoir Pleine"/>
                <a:ea typeface="Pochoir Pleine"/>
                <a:cs typeface="Pochoir Pleine"/>
              </a:defRPr>
            </a:pPr>
            <a:r>
              <a:t>Titre</a:t>
            </a:r>
          </a:p>
          <a:p>
            <a:pPr indent="17145" algn="ctr">
              <a:spcBef>
                <a:spcPts val="600"/>
              </a:spcBef>
              <a:defRPr sz="1300">
                <a:latin typeface="Alef Regular"/>
                <a:ea typeface="Alef Regular"/>
                <a:cs typeface="Alef Regular"/>
              </a:defRPr>
            </a:pPr>
            <a:r>
              <a:t>Euismod</a:t>
            </a:r>
            <a:r>
              <a:rPr spc="-100"/>
              <a:t> </a:t>
            </a:r>
            <a:r>
              <a:t>tincidunt</a:t>
            </a:r>
            <a:r>
              <a:rPr spc="-100"/>
              <a:t> </a:t>
            </a:r>
            <a:r>
              <a:t>ut</a:t>
            </a:r>
            <a:r>
              <a:rPr spc="-100"/>
              <a:t> laoreet dolore </a:t>
            </a:r>
            <a:r>
              <a:t>magna</a:t>
            </a:r>
            <a:r>
              <a:rPr spc="-100"/>
              <a:t> aliquam </a:t>
            </a:r>
            <a:r>
              <a:t>erat</a:t>
            </a:r>
            <a:r>
              <a:rPr spc="-100"/>
              <a:t> volutpat. </a:t>
            </a:r>
            <a:r>
              <a:t>Ut</a:t>
            </a:r>
            <a:r>
              <a:rPr spc="-100"/>
              <a:t> </a:t>
            </a:r>
            <a:r>
              <a:t>wisi</a:t>
            </a:r>
            <a:r>
              <a:rPr spc="-100"/>
              <a:t> </a:t>
            </a:r>
            <a:r>
              <a:t>enim</a:t>
            </a:r>
            <a:r>
              <a:rPr spc="-100"/>
              <a:t> ad </a:t>
            </a:r>
            <a:r>
              <a:t>minim</a:t>
            </a:r>
          </a:p>
        </p:txBody>
      </p:sp>
      <p:sp>
        <p:nvSpPr>
          <p:cNvPr id="326" name="object 3"/>
          <p:cNvSpPr txBox="1"/>
          <p:nvPr/>
        </p:nvSpPr>
        <p:spPr bwMode="auto">
          <a:xfrm>
            <a:off x="8131174" y="2720680"/>
            <a:ext cx="852807" cy="381720"/>
          </a:xfrm>
          <a:prstGeom prst="rect">
            <a:avLst/>
          </a:prstGeom>
          <a:ln w="12700">
            <a:miter lim="400000"/>
          </a:ln>
        </p:spPr>
        <p:txBody>
          <a:bodyPr lIns="0" tIns="0" rIns="0" bIns="0">
            <a:spAutoFit/>
          </a:bodyPr>
          <a:lstStyle/>
          <a:p>
            <a:pPr indent="12700">
              <a:defRPr sz="2300" spc="468">
                <a:solidFill>
                  <a:srgbClr val="FFFFFF"/>
                </a:solidFill>
                <a:latin typeface="Lucida Sans Unicode"/>
                <a:ea typeface="Lucida Sans Unicode"/>
                <a:cs typeface="Lucida Sans Unicode"/>
              </a:defRPr>
            </a:pPr>
            <a:r>
              <a:t>8</a:t>
            </a:r>
            <a:r>
              <a:rPr spc="500"/>
              <a:t>0</a:t>
            </a:r>
            <a:r>
              <a:rPr spc="980"/>
              <a:t>%</a:t>
            </a:r>
            <a:endParaRPr/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2171C046-C656-462F-BD3A-1BE4DCD3CDAB}"/>
              </a:ext>
            </a:extLst>
          </p:cNvPr>
          <p:cNvSpPr/>
          <p:nvPr/>
        </p:nvSpPr>
        <p:spPr bwMode="auto">
          <a:xfrm>
            <a:off x="9459416" y="5410200"/>
            <a:ext cx="310719" cy="319596"/>
          </a:xfrm>
          <a:prstGeom prst="roundRect">
            <a:avLst/>
          </a:prstGeom>
          <a:solidFill>
            <a:srgbClr val="9E01EB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78CA8E4B-85B4-4FFF-922C-B7FED5ABCB6A}"/>
              </a:ext>
            </a:extLst>
          </p:cNvPr>
          <p:cNvSpPr/>
          <p:nvPr/>
        </p:nvSpPr>
        <p:spPr bwMode="auto">
          <a:xfrm>
            <a:off x="9913657" y="5410200"/>
            <a:ext cx="310719" cy="319596"/>
          </a:xfrm>
          <a:prstGeom prst="roundRect">
            <a:avLst/>
          </a:prstGeom>
          <a:solidFill>
            <a:srgbClr val="00B0F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2A7CBF4A-E696-4B07-9106-BFFA3D814B24}"/>
              </a:ext>
            </a:extLst>
          </p:cNvPr>
          <p:cNvSpPr/>
          <p:nvPr/>
        </p:nvSpPr>
        <p:spPr bwMode="auto">
          <a:xfrm>
            <a:off x="10396010" y="5410200"/>
            <a:ext cx="310719" cy="319596"/>
          </a:xfrm>
          <a:prstGeom prst="roundRect">
            <a:avLst/>
          </a:prstGeom>
          <a:solidFill>
            <a:srgbClr val="9E01EB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Triangle isocèle 8">
            <a:extLst>
              <a:ext uri="{FF2B5EF4-FFF2-40B4-BE49-F238E27FC236}">
                <a16:creationId xmlns:a16="http://schemas.microsoft.com/office/drawing/2014/main" id="{D35CD5AE-EEBD-4417-BAA8-35C440F6674A}"/>
              </a:ext>
            </a:extLst>
          </p:cNvPr>
          <p:cNvSpPr/>
          <p:nvPr/>
        </p:nvSpPr>
        <p:spPr bwMode="auto">
          <a:xfrm rot="5400000">
            <a:off x="10476032" y="5512293"/>
            <a:ext cx="150673" cy="115410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Triangle isocèle 9">
            <a:extLst>
              <a:ext uri="{FF2B5EF4-FFF2-40B4-BE49-F238E27FC236}">
                <a16:creationId xmlns:a16="http://schemas.microsoft.com/office/drawing/2014/main" id="{2D810552-5FC6-4F91-9CEA-8355DE97F5DA}"/>
              </a:ext>
            </a:extLst>
          </p:cNvPr>
          <p:cNvSpPr/>
          <p:nvPr/>
        </p:nvSpPr>
        <p:spPr bwMode="auto">
          <a:xfrm rot="16200000">
            <a:off x="9993680" y="5512292"/>
            <a:ext cx="150673" cy="115410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1" name="Graphique 10" descr="Logement contour">
            <a:extLst>
              <a:ext uri="{FF2B5EF4-FFF2-40B4-BE49-F238E27FC236}">
                <a16:creationId xmlns:a16="http://schemas.microsoft.com/office/drawing/2014/main" id="{54181BDC-7A29-4B1E-9327-CD6BC7F4897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auto">
          <a:xfrm>
            <a:off x="9469626" y="5438163"/>
            <a:ext cx="263668" cy="263668"/>
          </a:xfrm>
          <a:prstGeom prst="rect">
            <a:avLst/>
          </a:prstGeom>
        </p:spPr>
      </p:pic>
      <p:sp>
        <p:nvSpPr>
          <p:cNvPr id="12" name="Rectangle : coins arrondis 2">
            <a:extLst>
              <a:ext uri="{FF2B5EF4-FFF2-40B4-BE49-F238E27FC236}">
                <a16:creationId xmlns:a16="http://schemas.microsoft.com/office/drawing/2014/main" id="{6C0F43D4-C9F0-4E9E-B58A-72AC0DC2FBFA}"/>
              </a:ext>
            </a:extLst>
          </p:cNvPr>
          <p:cNvSpPr/>
          <p:nvPr/>
        </p:nvSpPr>
        <p:spPr bwMode="auto">
          <a:xfrm rot="20695890">
            <a:off x="-7795" y="903584"/>
            <a:ext cx="3335808" cy="381235"/>
          </a:xfrm>
          <a:prstGeom prst="roundRect">
            <a:avLst/>
          </a:prstGeom>
          <a:solidFill>
            <a:srgbClr val="FEEC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2000" dirty="0">
                <a:solidFill>
                  <a:schemeClr val="tx1"/>
                </a:solidFill>
                <a:latin typeface="Alef" panose="00000500000000000000" pitchFamily="2" charset="-79"/>
                <a:cs typeface="Alef" panose="00000500000000000000" pitchFamily="2" charset="-79"/>
              </a:rPr>
              <a:t>Titre du module</a:t>
            </a:r>
          </a:p>
        </p:txBody>
      </p:sp>
      <p:sp>
        <p:nvSpPr>
          <p:cNvPr id="13" name="Rectangle : coins arrondis 4">
            <a:extLst>
              <a:ext uri="{FF2B5EF4-FFF2-40B4-BE49-F238E27FC236}">
                <a16:creationId xmlns:a16="http://schemas.microsoft.com/office/drawing/2014/main" id="{EB42A518-BE75-4BA1-9476-C976915F7D37}"/>
              </a:ext>
            </a:extLst>
          </p:cNvPr>
          <p:cNvSpPr/>
          <p:nvPr/>
        </p:nvSpPr>
        <p:spPr bwMode="auto">
          <a:xfrm rot="20695890">
            <a:off x="-125443" y="414316"/>
            <a:ext cx="3335808" cy="381235"/>
          </a:xfrm>
          <a:prstGeom prst="roundRect">
            <a:avLst/>
          </a:prstGeom>
          <a:solidFill>
            <a:srgbClr val="9E01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2000" dirty="0">
                <a:solidFill>
                  <a:schemeClr val="bg1"/>
                </a:solidFill>
                <a:latin typeface="Alef" panose="00000500000000000000" pitchFamily="2" charset="-79"/>
                <a:cs typeface="Alef" panose="00000500000000000000" pitchFamily="2" charset="-79"/>
              </a:rPr>
              <a:t>Titre de la séquence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02" name="object 2" descr="object 2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310895" y="320040"/>
            <a:ext cx="10875265" cy="5873497"/>
          </a:xfrm>
          <a:prstGeom prst="rect">
            <a:avLst/>
          </a:prstGeom>
          <a:ln w="12700">
            <a:miter lim="400000"/>
          </a:ln>
        </p:spPr>
      </p:pic>
      <p:sp>
        <p:nvSpPr>
          <p:cNvPr id="103" name="object 3"/>
          <p:cNvSpPr txBox="1">
            <a:spLocks noGrp="1"/>
          </p:cNvSpPr>
          <p:nvPr>
            <p:ph type="title"/>
          </p:nvPr>
        </p:nvSpPr>
        <p:spPr bwMode="auto">
          <a:xfrm>
            <a:off x="3668562" y="1052860"/>
            <a:ext cx="4176464" cy="526059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pPr indent="12700" algn="ctr">
              <a:spcBef>
                <a:spcPts val="100"/>
              </a:spcBef>
              <a:defRPr sz="3600" spc="200">
                <a:latin typeface="Pochoir Pleine"/>
                <a:ea typeface="Pochoir Pleine"/>
                <a:cs typeface="Pochoir Pleine"/>
              </a:defRPr>
            </a:pPr>
            <a:r>
              <a:rPr lang="fr-FR" dirty="0"/>
              <a:t>Crédits auteurs</a:t>
            </a:r>
            <a:endParaRPr dirty="0"/>
          </a:p>
        </p:txBody>
      </p:sp>
      <p:sp>
        <p:nvSpPr>
          <p:cNvPr id="104" name="object 4"/>
          <p:cNvSpPr txBox="1"/>
          <p:nvPr/>
        </p:nvSpPr>
        <p:spPr bwMode="auto">
          <a:xfrm>
            <a:off x="1430187" y="3908424"/>
            <a:ext cx="1776097" cy="690881"/>
          </a:xfrm>
          <a:prstGeom prst="rect">
            <a:avLst/>
          </a:prstGeom>
          <a:ln w="12700">
            <a:miter lim="400000"/>
          </a:ln>
        </p:spPr>
        <p:txBody>
          <a:bodyPr lIns="0" tIns="0" rIns="0" bIns="0">
            <a:spAutoFit/>
          </a:bodyPr>
          <a:lstStyle/>
          <a:p>
            <a:pPr marR="5080" indent="170179" algn="just">
              <a:lnSpc>
                <a:spcPct val="120000"/>
              </a:lnSpc>
              <a:defRPr sz="1200" spc="50">
                <a:latin typeface="Alef Bold"/>
                <a:ea typeface="Alef Bold"/>
                <a:cs typeface="Alef Bold"/>
              </a:defRPr>
            </a:pPr>
            <a:r>
              <a:t>Lorem </a:t>
            </a:r>
            <a:r>
              <a:rPr spc="65"/>
              <a:t>ipsum </a:t>
            </a:r>
            <a:r>
              <a:rPr spc="25"/>
              <a:t>dolor </a:t>
            </a:r>
            <a:r>
              <a:rPr spc="30"/>
              <a:t> </a:t>
            </a:r>
            <a:r>
              <a:rPr spc="20">
                <a:latin typeface="Alef Regular"/>
                <a:ea typeface="Alef Regular"/>
                <a:cs typeface="Alef Regular"/>
              </a:rPr>
              <a:t>Lorem </a:t>
            </a:r>
            <a:r>
              <a:rPr spc="30">
                <a:latin typeface="Alef Regular"/>
                <a:ea typeface="Alef Regular"/>
                <a:cs typeface="Alef Regular"/>
              </a:rPr>
              <a:t>ipsum </a:t>
            </a:r>
            <a:r>
              <a:rPr spc="0">
                <a:latin typeface="Alef Regular"/>
                <a:ea typeface="Alef Regular"/>
                <a:cs typeface="Alef Regular"/>
              </a:rPr>
              <a:t>dolor </a:t>
            </a:r>
            <a:r>
              <a:rPr spc="35">
                <a:latin typeface="Alef Regular"/>
                <a:ea typeface="Alef Regular"/>
                <a:cs typeface="Alef Regular"/>
              </a:rPr>
              <a:t>sit </a:t>
            </a:r>
            <a:r>
              <a:rPr spc="40">
                <a:latin typeface="Alef Regular"/>
                <a:ea typeface="Alef Regular"/>
                <a:cs typeface="Alef Regular"/>
              </a:rPr>
              <a:t> </a:t>
            </a:r>
            <a:r>
              <a:rPr spc="10">
                <a:latin typeface="Alef Regular"/>
                <a:ea typeface="Alef Regular"/>
                <a:cs typeface="Alef Regular"/>
              </a:rPr>
              <a:t>amet,</a:t>
            </a:r>
            <a:r>
              <a:rPr spc="-40">
                <a:latin typeface="Alef Regular"/>
                <a:ea typeface="Alef Regular"/>
                <a:cs typeface="Alef Regular"/>
              </a:rPr>
              <a:t> </a:t>
            </a:r>
            <a:r>
              <a:rPr spc="20">
                <a:latin typeface="Alef Regular"/>
                <a:ea typeface="Alef Regular"/>
                <a:cs typeface="Alef Regular"/>
              </a:rPr>
              <a:t>consectetuer</a:t>
            </a:r>
            <a:r>
              <a:rPr spc="-35">
                <a:latin typeface="Alef Regular"/>
                <a:ea typeface="Alef Regular"/>
                <a:cs typeface="Alef Regular"/>
              </a:rPr>
              <a:t> </a:t>
            </a:r>
            <a:r>
              <a:rPr spc="-25">
                <a:latin typeface="Alef Regular"/>
                <a:ea typeface="Alef Regular"/>
                <a:cs typeface="Alef Regular"/>
              </a:rPr>
              <a:t>adi.</a:t>
            </a:r>
            <a:endParaRPr/>
          </a:p>
        </p:txBody>
      </p:sp>
      <p:sp>
        <p:nvSpPr>
          <p:cNvPr id="105" name="object 5"/>
          <p:cNvSpPr txBox="1"/>
          <p:nvPr/>
        </p:nvSpPr>
        <p:spPr bwMode="auto">
          <a:xfrm>
            <a:off x="3668562" y="3908424"/>
            <a:ext cx="1776096" cy="690881"/>
          </a:xfrm>
          <a:prstGeom prst="rect">
            <a:avLst/>
          </a:prstGeom>
          <a:ln w="12700">
            <a:miter lim="400000"/>
          </a:ln>
        </p:spPr>
        <p:txBody>
          <a:bodyPr lIns="0" tIns="0" rIns="0" bIns="0">
            <a:spAutoFit/>
          </a:bodyPr>
          <a:lstStyle/>
          <a:p>
            <a:pPr marR="5080" indent="170179" algn="just">
              <a:lnSpc>
                <a:spcPct val="120000"/>
              </a:lnSpc>
              <a:defRPr sz="1200" spc="50">
                <a:latin typeface="Alef Bold"/>
                <a:ea typeface="Alef Bold"/>
                <a:cs typeface="Alef Bold"/>
              </a:defRPr>
            </a:pPr>
            <a:r>
              <a:t>Lorem </a:t>
            </a:r>
            <a:r>
              <a:rPr spc="65"/>
              <a:t>ipsum </a:t>
            </a:r>
            <a:r>
              <a:rPr spc="25"/>
              <a:t>dolor </a:t>
            </a:r>
            <a:r>
              <a:rPr spc="30"/>
              <a:t> </a:t>
            </a:r>
            <a:r>
              <a:rPr spc="20">
                <a:latin typeface="Alef Regular"/>
                <a:ea typeface="Alef Regular"/>
                <a:cs typeface="Alef Regular"/>
              </a:rPr>
              <a:t>Lorem </a:t>
            </a:r>
            <a:r>
              <a:rPr spc="30">
                <a:latin typeface="Alef Regular"/>
                <a:ea typeface="Alef Regular"/>
                <a:cs typeface="Alef Regular"/>
              </a:rPr>
              <a:t>ipsum </a:t>
            </a:r>
            <a:r>
              <a:rPr spc="0">
                <a:latin typeface="Alef Regular"/>
                <a:ea typeface="Alef Regular"/>
                <a:cs typeface="Alef Regular"/>
              </a:rPr>
              <a:t>dolor </a:t>
            </a:r>
            <a:r>
              <a:rPr spc="35">
                <a:latin typeface="Alef Regular"/>
                <a:ea typeface="Alef Regular"/>
                <a:cs typeface="Alef Regular"/>
              </a:rPr>
              <a:t>sit </a:t>
            </a:r>
            <a:r>
              <a:rPr spc="40">
                <a:latin typeface="Alef Regular"/>
                <a:ea typeface="Alef Regular"/>
                <a:cs typeface="Alef Regular"/>
              </a:rPr>
              <a:t> </a:t>
            </a:r>
            <a:r>
              <a:rPr spc="10">
                <a:latin typeface="Alef Regular"/>
                <a:ea typeface="Alef Regular"/>
                <a:cs typeface="Alef Regular"/>
              </a:rPr>
              <a:t>amet,</a:t>
            </a:r>
            <a:r>
              <a:rPr spc="-40">
                <a:latin typeface="Alef Regular"/>
                <a:ea typeface="Alef Regular"/>
                <a:cs typeface="Alef Regular"/>
              </a:rPr>
              <a:t> </a:t>
            </a:r>
            <a:r>
              <a:rPr spc="20">
                <a:latin typeface="Alef Regular"/>
                <a:ea typeface="Alef Regular"/>
                <a:cs typeface="Alef Regular"/>
              </a:rPr>
              <a:t>consectetuer</a:t>
            </a:r>
            <a:r>
              <a:rPr spc="-35">
                <a:latin typeface="Alef Regular"/>
                <a:ea typeface="Alef Regular"/>
                <a:cs typeface="Alef Regular"/>
              </a:rPr>
              <a:t> </a:t>
            </a:r>
            <a:r>
              <a:rPr spc="-25">
                <a:latin typeface="Alef Regular"/>
                <a:ea typeface="Alef Regular"/>
                <a:cs typeface="Alef Regular"/>
              </a:rPr>
              <a:t>adi.</a:t>
            </a:r>
            <a:endParaRPr/>
          </a:p>
        </p:txBody>
      </p:sp>
      <p:sp>
        <p:nvSpPr>
          <p:cNvPr id="106" name="object 6"/>
          <p:cNvSpPr txBox="1"/>
          <p:nvPr/>
        </p:nvSpPr>
        <p:spPr bwMode="auto">
          <a:xfrm>
            <a:off x="5911699" y="3908424"/>
            <a:ext cx="1776097" cy="690881"/>
          </a:xfrm>
          <a:prstGeom prst="rect">
            <a:avLst/>
          </a:prstGeom>
          <a:ln w="12700">
            <a:miter lim="400000"/>
          </a:ln>
        </p:spPr>
        <p:txBody>
          <a:bodyPr lIns="0" tIns="0" rIns="0" bIns="0">
            <a:spAutoFit/>
          </a:bodyPr>
          <a:lstStyle/>
          <a:p>
            <a:pPr marR="5080" indent="170179" algn="just">
              <a:lnSpc>
                <a:spcPct val="120000"/>
              </a:lnSpc>
              <a:defRPr sz="1200" spc="50">
                <a:latin typeface="Alef Bold"/>
                <a:ea typeface="Alef Bold"/>
                <a:cs typeface="Alef Bold"/>
              </a:defRPr>
            </a:pPr>
            <a:r>
              <a:t>Lorem </a:t>
            </a:r>
            <a:r>
              <a:rPr spc="65"/>
              <a:t>ipsum </a:t>
            </a:r>
            <a:r>
              <a:rPr spc="25"/>
              <a:t>dolor </a:t>
            </a:r>
            <a:r>
              <a:rPr spc="30"/>
              <a:t> </a:t>
            </a:r>
            <a:r>
              <a:rPr spc="20">
                <a:latin typeface="Alef Regular"/>
                <a:ea typeface="Alef Regular"/>
                <a:cs typeface="Alef Regular"/>
              </a:rPr>
              <a:t>Lorem </a:t>
            </a:r>
            <a:r>
              <a:rPr spc="30">
                <a:latin typeface="Alef Regular"/>
                <a:ea typeface="Alef Regular"/>
                <a:cs typeface="Alef Regular"/>
              </a:rPr>
              <a:t>ipsum </a:t>
            </a:r>
            <a:r>
              <a:rPr spc="0">
                <a:latin typeface="Alef Regular"/>
                <a:ea typeface="Alef Regular"/>
                <a:cs typeface="Alef Regular"/>
              </a:rPr>
              <a:t>dolor </a:t>
            </a:r>
            <a:r>
              <a:rPr spc="35">
                <a:latin typeface="Alef Regular"/>
                <a:ea typeface="Alef Regular"/>
                <a:cs typeface="Alef Regular"/>
              </a:rPr>
              <a:t>sit </a:t>
            </a:r>
            <a:r>
              <a:rPr spc="40">
                <a:latin typeface="Alef Regular"/>
                <a:ea typeface="Alef Regular"/>
                <a:cs typeface="Alef Regular"/>
              </a:rPr>
              <a:t> </a:t>
            </a:r>
            <a:r>
              <a:rPr spc="10">
                <a:latin typeface="Alef Regular"/>
                <a:ea typeface="Alef Regular"/>
                <a:cs typeface="Alef Regular"/>
              </a:rPr>
              <a:t>amet,</a:t>
            </a:r>
            <a:r>
              <a:rPr spc="-40">
                <a:latin typeface="Alef Regular"/>
                <a:ea typeface="Alef Regular"/>
                <a:cs typeface="Alef Regular"/>
              </a:rPr>
              <a:t> </a:t>
            </a:r>
            <a:r>
              <a:rPr spc="20">
                <a:latin typeface="Alef Regular"/>
                <a:ea typeface="Alef Regular"/>
                <a:cs typeface="Alef Regular"/>
              </a:rPr>
              <a:t>consectetuer</a:t>
            </a:r>
            <a:r>
              <a:rPr spc="-35">
                <a:latin typeface="Alef Regular"/>
                <a:ea typeface="Alef Regular"/>
                <a:cs typeface="Alef Regular"/>
              </a:rPr>
              <a:t> </a:t>
            </a:r>
            <a:r>
              <a:rPr spc="-25">
                <a:latin typeface="Alef Regular"/>
                <a:ea typeface="Alef Regular"/>
                <a:cs typeface="Alef Regular"/>
              </a:rPr>
              <a:t>adi.</a:t>
            </a:r>
            <a:endParaRPr/>
          </a:p>
        </p:txBody>
      </p:sp>
      <p:sp>
        <p:nvSpPr>
          <p:cNvPr id="107" name="object 7"/>
          <p:cNvSpPr txBox="1"/>
          <p:nvPr/>
        </p:nvSpPr>
        <p:spPr bwMode="auto">
          <a:xfrm>
            <a:off x="8216751" y="3908424"/>
            <a:ext cx="1776096" cy="690881"/>
          </a:xfrm>
          <a:prstGeom prst="rect">
            <a:avLst/>
          </a:prstGeom>
          <a:ln w="12700">
            <a:miter lim="400000"/>
          </a:ln>
        </p:spPr>
        <p:txBody>
          <a:bodyPr lIns="0" tIns="0" rIns="0" bIns="0">
            <a:spAutoFit/>
          </a:bodyPr>
          <a:lstStyle/>
          <a:p>
            <a:pPr marR="5080" indent="170179" algn="just">
              <a:lnSpc>
                <a:spcPct val="120000"/>
              </a:lnSpc>
              <a:defRPr sz="1200" spc="50">
                <a:latin typeface="Alef Bold"/>
                <a:ea typeface="Alef Bold"/>
                <a:cs typeface="Alef Bold"/>
              </a:defRPr>
            </a:pPr>
            <a:r>
              <a:t>Lorem </a:t>
            </a:r>
            <a:r>
              <a:rPr spc="65"/>
              <a:t>ipsum </a:t>
            </a:r>
            <a:r>
              <a:rPr spc="25"/>
              <a:t>dolor </a:t>
            </a:r>
            <a:r>
              <a:rPr spc="30"/>
              <a:t> </a:t>
            </a:r>
            <a:r>
              <a:rPr spc="20">
                <a:latin typeface="Alef Regular"/>
                <a:ea typeface="Alef Regular"/>
                <a:cs typeface="Alef Regular"/>
              </a:rPr>
              <a:t>Lorem </a:t>
            </a:r>
            <a:r>
              <a:rPr spc="30">
                <a:latin typeface="Alef Regular"/>
                <a:ea typeface="Alef Regular"/>
                <a:cs typeface="Alef Regular"/>
              </a:rPr>
              <a:t>ipsum </a:t>
            </a:r>
            <a:r>
              <a:rPr spc="0">
                <a:latin typeface="Alef Regular"/>
                <a:ea typeface="Alef Regular"/>
                <a:cs typeface="Alef Regular"/>
              </a:rPr>
              <a:t>dolor </a:t>
            </a:r>
            <a:r>
              <a:rPr spc="35">
                <a:latin typeface="Alef Regular"/>
                <a:ea typeface="Alef Regular"/>
                <a:cs typeface="Alef Regular"/>
              </a:rPr>
              <a:t>sit </a:t>
            </a:r>
            <a:r>
              <a:rPr spc="40">
                <a:latin typeface="Alef Regular"/>
                <a:ea typeface="Alef Regular"/>
                <a:cs typeface="Alef Regular"/>
              </a:rPr>
              <a:t> </a:t>
            </a:r>
            <a:r>
              <a:rPr spc="10">
                <a:latin typeface="Alef Regular"/>
                <a:ea typeface="Alef Regular"/>
                <a:cs typeface="Alef Regular"/>
              </a:rPr>
              <a:t>amet,</a:t>
            </a:r>
            <a:r>
              <a:rPr spc="-40">
                <a:latin typeface="Alef Regular"/>
                <a:ea typeface="Alef Regular"/>
                <a:cs typeface="Alef Regular"/>
              </a:rPr>
              <a:t> </a:t>
            </a:r>
            <a:r>
              <a:rPr spc="20">
                <a:latin typeface="Alef Regular"/>
                <a:ea typeface="Alef Regular"/>
                <a:cs typeface="Alef Regular"/>
              </a:rPr>
              <a:t>consectetuer</a:t>
            </a:r>
            <a:r>
              <a:rPr spc="-35">
                <a:latin typeface="Alef Regular"/>
                <a:ea typeface="Alef Regular"/>
                <a:cs typeface="Alef Regular"/>
              </a:rPr>
              <a:t> </a:t>
            </a:r>
            <a:r>
              <a:rPr spc="-25">
                <a:latin typeface="Alef Regular"/>
                <a:ea typeface="Alef Regular"/>
                <a:cs typeface="Alef Regular"/>
              </a:rPr>
              <a:t>adi.</a:t>
            </a:r>
            <a:endParaRPr/>
          </a:p>
        </p:txBody>
      </p:sp>
      <p:pic>
        <p:nvPicPr>
          <p:cNvPr id="108" name="object 8" descr="object 8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1333500" y="2133600"/>
            <a:ext cx="1771650" cy="1762125"/>
          </a:xfrm>
          <a:prstGeom prst="rect">
            <a:avLst/>
          </a:prstGeom>
          <a:ln w="12700">
            <a:miter lim="400000"/>
          </a:ln>
        </p:spPr>
      </p:pic>
      <p:pic>
        <p:nvPicPr>
          <p:cNvPr id="109" name="object 9" descr="object 9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3600450" y="2038349"/>
            <a:ext cx="1905000" cy="1905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10" name="object 10" descr="object 10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6067425" y="2057400"/>
            <a:ext cx="1628775" cy="16764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11" name="object 11" descr="object 11"/>
          <p:cNvPicPr>
            <a:picLocks noChangeAspect="1"/>
          </p:cNvPicPr>
          <p:nvPr/>
        </p:nvPicPr>
        <p:blipFill>
          <a:blip r:embed="rId6"/>
          <a:stretch/>
        </p:blipFill>
        <p:spPr bwMode="auto">
          <a:xfrm>
            <a:off x="8572500" y="2085975"/>
            <a:ext cx="1285875" cy="164782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grpSp>
        <p:nvGrpSpPr>
          <p:cNvPr id="360" name="object 2"/>
          <p:cNvGrpSpPr/>
          <p:nvPr/>
        </p:nvGrpSpPr>
        <p:grpSpPr bwMode="auto">
          <a:xfrm>
            <a:off x="-2" y="-2"/>
            <a:ext cx="11430003" cy="6419853"/>
            <a:chOff x="-1" y="-1"/>
            <a:chExt cx="11430001" cy="6419851"/>
          </a:xfrm>
        </p:grpSpPr>
        <p:pic>
          <p:nvPicPr>
            <p:cNvPr id="357" name="object 3" descr="object 3"/>
            <p:cNvPicPr>
              <a:picLocks noChangeAspect="1"/>
            </p:cNvPicPr>
            <p:nvPr/>
          </p:nvPicPr>
          <p:blipFill>
            <a:blip r:embed="rId2"/>
            <a:stretch/>
          </p:blipFill>
          <p:spPr bwMode="auto">
            <a:xfrm>
              <a:off x="-1" y="-1"/>
              <a:ext cx="11430001" cy="641985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58" name="object 5"/>
            <p:cNvSpPr/>
            <p:nvPr/>
          </p:nvSpPr>
          <p:spPr bwMode="auto">
            <a:xfrm>
              <a:off x="1095374" y="828674"/>
              <a:ext cx="8782051" cy="4057651"/>
            </a:xfrm>
            <a:prstGeom prst="rect">
              <a:avLst/>
            </a:prstGeom>
            <a:solidFill>
              <a:srgbClr val="54D3E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spcBef>
                  <a:spcPts val="0"/>
                </a:spcBef>
                <a:defRPr sz="1800" spc="0">
                  <a:solidFill>
                    <a:srgbClr val="000000"/>
                  </a:solidFill>
                  <a:latin typeface="Calibri"/>
                  <a:ea typeface="Calibri"/>
                  <a:cs typeface="Calibri"/>
                </a:defRPr>
              </a:pPr>
              <a:endParaRPr/>
            </a:p>
          </p:txBody>
        </p:sp>
      </p:grpSp>
      <p:pic>
        <p:nvPicPr>
          <p:cNvPr id="361" name="object 9" descr="object 9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19048" y="752473"/>
            <a:ext cx="2143125" cy="4133852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362" name="object 10" descr="object 10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2846385" y="1566926"/>
            <a:ext cx="2767014" cy="2147824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sp>
        <p:nvSpPr>
          <p:cNvPr id="363" name="object 11"/>
          <p:cNvSpPr/>
          <p:nvPr/>
        </p:nvSpPr>
        <p:spPr bwMode="auto">
          <a:xfrm>
            <a:off x="2495548" y="2152648"/>
            <a:ext cx="57151" cy="1562102"/>
          </a:xfrm>
          <a:prstGeom prst="rect">
            <a:avLst/>
          </a:prstGeom>
          <a:solidFill>
            <a:srgbClr val="FFFFFF"/>
          </a:solidFill>
          <a:ln w="12700" cap="flat">
            <a:noFill/>
            <a:miter lim="400000"/>
          </a:ln>
          <a:effectLst/>
        </p:spPr>
        <p:txBody>
          <a:bodyPr wrap="square" lIns="45719" tIns="45719" rIns="45719" bIns="45719" numCol="1" anchor="t">
            <a:noAutofit/>
          </a:bodyPr>
          <a:lstStyle/>
          <a:p>
            <a:pPr>
              <a:spcBef>
                <a:spcPts val="0"/>
              </a:spcBef>
              <a:defRPr sz="1800" spc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/>
          </a:p>
        </p:txBody>
      </p:sp>
      <p:pic>
        <p:nvPicPr>
          <p:cNvPr id="364" name="object 12" descr="object 12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2552699" y="5476875"/>
            <a:ext cx="7277102" cy="838200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97" name="object 5"/>
          <p:cNvSpPr txBox="1">
            <a:spLocks noGrp="1"/>
          </p:cNvSpPr>
          <p:nvPr>
            <p:ph type="title"/>
          </p:nvPr>
        </p:nvSpPr>
        <p:spPr bwMode="auto">
          <a:xfrm>
            <a:off x="4266309" y="564916"/>
            <a:ext cx="2848611" cy="654051"/>
          </a:xfrm>
          <a:prstGeom prst="rect">
            <a:avLst/>
          </a:prstGeom>
        </p:spPr>
        <p:txBody>
          <a:bodyPr/>
          <a:lstStyle>
            <a:lvl1pPr indent="12573" defTabSz="905255">
              <a:defRPr sz="4050" spc="98">
                <a:solidFill>
                  <a:srgbClr val="FFFFFF"/>
                </a:solidFill>
                <a:latin typeface="Pochoir Pleine"/>
                <a:ea typeface="Pochoir Pleine"/>
                <a:cs typeface="Pochoir Pleine"/>
              </a:defRPr>
            </a:lvl1pPr>
          </a:lstStyle>
          <a:p>
            <a:pPr>
              <a:defRPr/>
            </a:pPr>
            <a:r>
              <a:t>SOMMAIRE</a:t>
            </a:r>
          </a:p>
        </p:txBody>
      </p:sp>
      <p:sp>
        <p:nvSpPr>
          <p:cNvPr id="98" name="object 6"/>
          <p:cNvSpPr txBox="1"/>
          <p:nvPr/>
        </p:nvSpPr>
        <p:spPr bwMode="auto">
          <a:xfrm>
            <a:off x="3161208" y="1162050"/>
            <a:ext cx="4874260" cy="215899"/>
          </a:xfrm>
          <a:prstGeom prst="rect">
            <a:avLst/>
          </a:prstGeom>
          <a:ln w="12700">
            <a:miter lim="400000"/>
          </a:ln>
        </p:spPr>
        <p:txBody>
          <a:bodyPr lIns="0" tIns="0" rIns="0" bIns="0">
            <a:spAutoFit/>
          </a:bodyPr>
          <a:lstStyle/>
          <a:p>
            <a:pPr indent="12700">
              <a:defRPr sz="1500" spc="10">
                <a:solidFill>
                  <a:srgbClr val="FFFFFF"/>
                </a:solidFill>
                <a:latin typeface="Trebuchet MS"/>
                <a:ea typeface="Trebuchet MS"/>
                <a:cs typeface="Trebuchet MS"/>
              </a:defRPr>
            </a:pPr>
            <a:r>
              <a:t>Lorem</a:t>
            </a:r>
            <a:r>
              <a:rPr spc="-35"/>
              <a:t> </a:t>
            </a:r>
            <a:r>
              <a:rPr spc="20"/>
              <a:t>ipsum</a:t>
            </a:r>
            <a:r>
              <a:rPr spc="-30"/>
              <a:t> </a:t>
            </a:r>
            <a:r>
              <a:rPr spc="-15"/>
              <a:t>dolor</a:t>
            </a:r>
            <a:r>
              <a:rPr spc="-35"/>
              <a:t> </a:t>
            </a:r>
            <a:r>
              <a:rPr spc="30"/>
              <a:t>sit</a:t>
            </a:r>
            <a:r>
              <a:rPr spc="-30"/>
              <a:t> </a:t>
            </a:r>
            <a:r>
              <a:rPr spc="-5"/>
              <a:t>amet,</a:t>
            </a:r>
            <a:r>
              <a:rPr spc="-30"/>
              <a:t> </a:t>
            </a:r>
            <a:r>
              <a:t>consectetuer</a:t>
            </a:r>
            <a:r>
              <a:rPr spc="-35"/>
              <a:t> </a:t>
            </a:r>
            <a:r>
              <a:rPr spc="0"/>
              <a:t>adipiscing</a:t>
            </a:r>
            <a:r>
              <a:rPr spc="-30"/>
              <a:t> </a:t>
            </a:r>
            <a:r>
              <a:rPr spc="-25"/>
              <a:t>elit</a:t>
            </a:r>
            <a:endParaRPr/>
          </a:p>
        </p:txBody>
      </p:sp>
      <p:pic>
        <p:nvPicPr>
          <p:cNvPr id="99" name="object 7" descr="object 7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1520950" y="1539238"/>
            <a:ext cx="8127664" cy="3737063"/>
          </a:xfrm>
          <a:prstGeom prst="rect">
            <a:avLst/>
          </a:prstGeom>
          <a:ln w="12700">
            <a:miter lim="400000"/>
          </a:ln>
        </p:spPr>
      </p:pic>
      <p:graphicFrame>
        <p:nvGraphicFramePr>
          <p:cNvPr id="100" name="object 8"/>
          <p:cNvGraphicFramePr>
            <a:graphicFrameLocks/>
          </p:cNvGraphicFramePr>
          <p:nvPr/>
        </p:nvGraphicFramePr>
        <p:xfrm>
          <a:off x="2463164" y="1960525"/>
          <a:ext cx="6503668" cy="2894402"/>
        </p:xfrm>
        <a:graphic>
          <a:graphicData uri="http://schemas.openxmlformats.org/drawingml/2006/table">
            <a:tbl>
              <a:tblPr>
                <a:tableStyleId>{FBE8C758-6195-D76F-63A6-BB04ACDDA420}</a:tableStyleId>
              </a:tblPr>
              <a:tblGrid>
                <a:gridCol w="165031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8691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56644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61377"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sz="1400" spc="5">
                          <a:solidFill>
                            <a:srgbClr val="232323"/>
                          </a:solidFill>
                          <a:latin typeface="Trebuchet MS"/>
                          <a:ea typeface="Trebuchet MS"/>
                          <a:cs typeface="Trebuchet MS"/>
                        </a:rPr>
                        <a:t>Équipe</a:t>
                      </a:r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indent="860425" algn="l">
                        <a:defRPr sz="1400" spc="15">
                          <a:solidFill>
                            <a:srgbClr val="232323"/>
                          </a:solidFill>
                          <a:latin typeface="Trebuchet MS"/>
                          <a:ea typeface="Trebuchet MS"/>
                          <a:cs typeface="Trebuchet MS"/>
                        </a:defRPr>
                      </a:pPr>
                      <a:r>
                        <a:t>Partie</a:t>
                      </a:r>
                      <a:r>
                        <a:rPr spc="-55"/>
                        <a:t> </a:t>
                      </a:r>
                      <a:r>
                        <a:rPr spc="-209"/>
                        <a:t>1</a:t>
                      </a:r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sz="1400" spc="60">
                          <a:solidFill>
                            <a:srgbClr val="232323"/>
                          </a:solidFill>
                          <a:latin typeface="Trebuchet MS"/>
                          <a:ea typeface="Trebuchet MS"/>
                          <a:cs typeface="Trebuchet MS"/>
                        </a:rPr>
                        <a:t>               Sous-partie</a:t>
                      </a:r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76299">
                <a:tc>
                  <a:txBody>
                    <a:bodyPr/>
                    <a:lstStyle/>
                    <a:p>
                      <a:pPr algn="l">
                        <a:defRPr sz="2100">
                          <a:latin typeface="Times New Roman"/>
                          <a:ea typeface="Times New Roman"/>
                          <a:cs typeface="Times New Roman"/>
                        </a:defRPr>
                      </a:pPr>
                      <a:endParaRPr/>
                    </a:p>
                    <a:p>
                      <a:pPr indent="47625" algn="l">
                        <a:defRPr sz="1400" spc="10">
                          <a:solidFill>
                            <a:srgbClr val="232323"/>
                          </a:solidFill>
                          <a:latin typeface="Trebuchet MS"/>
                          <a:ea typeface="Trebuchet MS"/>
                          <a:cs typeface="Trebuchet MS"/>
                        </a:defRPr>
                      </a:pPr>
                      <a:r>
                        <a:t>Citation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l">
                        <a:defRPr sz="2100">
                          <a:latin typeface="Times New Roman"/>
                          <a:ea typeface="Times New Roman"/>
                          <a:cs typeface="Times New Roman"/>
                        </a:defRPr>
                      </a:pPr>
                      <a:endParaRPr/>
                    </a:p>
                    <a:p>
                      <a:pPr indent="860425" algn="l">
                        <a:defRPr sz="1400" spc="35">
                          <a:solidFill>
                            <a:srgbClr val="232323"/>
                          </a:solidFill>
                          <a:latin typeface="Trebuchet MS"/>
                          <a:ea typeface="Trebuchet MS"/>
                          <a:cs typeface="Trebuchet MS"/>
                        </a:defRPr>
                      </a:pPr>
                      <a:r>
                        <a:t>Texte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l">
                        <a:defRPr sz="2100">
                          <a:latin typeface="Times New Roman"/>
                          <a:ea typeface="Times New Roman"/>
                          <a:cs typeface="Times New Roman"/>
                        </a:defRPr>
                      </a:pPr>
                      <a:endParaRPr/>
                    </a:p>
                    <a:p>
                      <a:pPr indent="1027430" algn="l">
                        <a:defRPr sz="1400" spc="25">
                          <a:solidFill>
                            <a:srgbClr val="232323"/>
                          </a:solidFill>
                          <a:latin typeface="Trebuchet MS"/>
                          <a:ea typeface="Trebuchet MS"/>
                          <a:cs typeface="Trebuchet MS"/>
                        </a:defRPr>
                      </a:pPr>
                      <a:r>
                        <a:t>Image</a:t>
                      </a: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85824">
                <a:tc>
                  <a:txBody>
                    <a:bodyPr/>
                    <a:lstStyle/>
                    <a:p>
                      <a:pPr algn="l">
                        <a:defRPr sz="2100">
                          <a:latin typeface="Times New Roman"/>
                          <a:ea typeface="Times New Roman"/>
                          <a:cs typeface="Times New Roman"/>
                        </a:defRPr>
                      </a:pPr>
                      <a:endParaRPr/>
                    </a:p>
                    <a:p>
                      <a:pPr indent="31750" algn="l">
                        <a:defRPr sz="1400" spc="25">
                          <a:solidFill>
                            <a:srgbClr val="232323"/>
                          </a:solidFill>
                          <a:latin typeface="Trebuchet MS"/>
                          <a:ea typeface="Trebuchet MS"/>
                          <a:cs typeface="Trebuchet MS"/>
                        </a:defRPr>
                      </a:pPr>
                      <a:r>
                        <a:t>Avancement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l">
                        <a:defRPr sz="2100">
                          <a:latin typeface="Times New Roman"/>
                          <a:ea typeface="Times New Roman"/>
                          <a:cs typeface="Times New Roman"/>
                        </a:defRPr>
                      </a:pPr>
                      <a:endParaRPr/>
                    </a:p>
                    <a:p>
                      <a:pPr indent="843280" algn="l">
                        <a:defRPr sz="1400" spc="40">
                          <a:solidFill>
                            <a:srgbClr val="232323"/>
                          </a:solidFill>
                          <a:latin typeface="Trebuchet MS"/>
                          <a:ea typeface="Trebuchet MS"/>
                          <a:cs typeface="Trebuchet MS"/>
                        </a:defRPr>
                      </a:pPr>
                      <a:r>
                        <a:t>Vidéo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l">
                        <a:defRPr sz="2100">
                          <a:latin typeface="Times New Roman"/>
                          <a:ea typeface="Times New Roman"/>
                          <a:cs typeface="Times New Roman"/>
                        </a:defRPr>
                      </a:pPr>
                      <a:endParaRPr/>
                    </a:p>
                    <a:p>
                      <a:pPr indent="1027430" algn="l">
                        <a:defRPr sz="1400" spc="20">
                          <a:solidFill>
                            <a:srgbClr val="232323"/>
                          </a:solidFill>
                          <a:latin typeface="Trebuchet MS"/>
                          <a:ea typeface="Trebuchet MS"/>
                          <a:cs typeface="Trebuchet MS"/>
                        </a:defRPr>
                      </a:pPr>
                      <a:r>
                        <a:t>Comparaison</a:t>
                      </a: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70902">
                <a:tc>
                  <a:txBody>
                    <a:bodyPr/>
                    <a:lstStyle/>
                    <a:p>
                      <a:pPr algn="l">
                        <a:defRPr sz="2200">
                          <a:latin typeface="Times New Roman"/>
                          <a:ea typeface="Times New Roman"/>
                          <a:cs typeface="Times New Roman"/>
                        </a:defRPr>
                      </a:pPr>
                      <a:endParaRPr/>
                    </a:p>
                    <a:p>
                      <a:pPr indent="31750" algn="l">
                        <a:defRPr sz="1400" spc="35">
                          <a:solidFill>
                            <a:srgbClr val="232323"/>
                          </a:solidFill>
                          <a:latin typeface="Trebuchet MS"/>
                          <a:ea typeface="Trebuchet MS"/>
                          <a:cs typeface="Trebuchet MS"/>
                        </a:defRPr>
                      </a:pPr>
                      <a:r>
                        <a:t>Options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l">
                        <a:defRPr sz="2200">
                          <a:latin typeface="Times New Roman"/>
                          <a:ea typeface="Times New Roman"/>
                          <a:cs typeface="Times New Roman"/>
                        </a:defRPr>
                      </a:pPr>
                      <a:endParaRPr/>
                    </a:p>
                    <a:p>
                      <a:pPr indent="860425" algn="l">
                        <a:defRPr sz="1400" spc="15">
                          <a:solidFill>
                            <a:srgbClr val="232323"/>
                          </a:solidFill>
                          <a:latin typeface="Trebuchet MS"/>
                          <a:ea typeface="Trebuchet MS"/>
                          <a:cs typeface="Trebuchet MS"/>
                        </a:defRPr>
                      </a:pPr>
                      <a:r>
                        <a:t>Carte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l">
                        <a:defRPr sz="2200">
                          <a:latin typeface="Times New Roman"/>
                          <a:ea typeface="Times New Roman"/>
                          <a:cs typeface="Times New Roman"/>
                        </a:defRPr>
                      </a:pPr>
                      <a:endParaRPr/>
                    </a:p>
                    <a:p>
                      <a:pPr indent="1027430" algn="l">
                        <a:defRPr sz="1400" spc="20">
                          <a:solidFill>
                            <a:srgbClr val="232323"/>
                          </a:solidFill>
                          <a:latin typeface="Trebuchet MS"/>
                          <a:ea typeface="Trebuchet MS"/>
                          <a:cs typeface="Trebuchet MS"/>
                        </a:defRPr>
                      </a:pPr>
                      <a:r>
                        <a:t>Contact</a:t>
                      </a: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F515B564-8D1C-47DA-BE8C-05C10691EBE2}"/>
              </a:ext>
            </a:extLst>
          </p:cNvPr>
          <p:cNvSpPr/>
          <p:nvPr/>
        </p:nvSpPr>
        <p:spPr bwMode="auto">
          <a:xfrm>
            <a:off x="4235377" y="5437590"/>
            <a:ext cx="2698809" cy="676183"/>
          </a:xfrm>
          <a:prstGeom prst="roundRect">
            <a:avLst/>
          </a:prstGeom>
          <a:solidFill>
            <a:srgbClr val="045CF5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2000" b="1" dirty="0">
                <a:solidFill>
                  <a:schemeClr val="bg1"/>
                </a:solidFill>
                <a:latin typeface="MS Reference Sans Serif" panose="020B0604030504040204" pitchFamily="34" charset="0"/>
                <a:ea typeface="Roboto" panose="02000000000000000000" pitchFamily="2" charset="0"/>
              </a:rPr>
              <a:t>Démarrer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13" name="object 2"/>
          <p:cNvSpPr/>
          <p:nvPr/>
        </p:nvSpPr>
        <p:spPr bwMode="auto">
          <a:xfrm>
            <a:off x="523874" y="523874"/>
            <a:ext cx="10391776" cy="539115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402" y="21600"/>
                </a:moveTo>
                <a:lnTo>
                  <a:pt x="198" y="21600"/>
                </a:lnTo>
                <a:lnTo>
                  <a:pt x="178" y="21598"/>
                </a:lnTo>
                <a:lnTo>
                  <a:pt x="88" y="21536"/>
                </a:lnTo>
                <a:lnTo>
                  <a:pt x="23" y="21398"/>
                </a:lnTo>
                <a:lnTo>
                  <a:pt x="0" y="21218"/>
                </a:lnTo>
                <a:lnTo>
                  <a:pt x="0" y="382"/>
                </a:lnTo>
                <a:lnTo>
                  <a:pt x="23" y="202"/>
                </a:lnTo>
                <a:lnTo>
                  <a:pt x="88" y="64"/>
                </a:lnTo>
                <a:lnTo>
                  <a:pt x="178" y="2"/>
                </a:lnTo>
                <a:lnTo>
                  <a:pt x="198" y="0"/>
                </a:lnTo>
                <a:lnTo>
                  <a:pt x="21402" y="0"/>
                </a:lnTo>
                <a:lnTo>
                  <a:pt x="21495" y="45"/>
                </a:lnTo>
                <a:lnTo>
                  <a:pt x="21567" y="170"/>
                </a:lnTo>
                <a:lnTo>
                  <a:pt x="21599" y="344"/>
                </a:lnTo>
                <a:lnTo>
                  <a:pt x="21600" y="382"/>
                </a:lnTo>
                <a:lnTo>
                  <a:pt x="21600" y="21218"/>
                </a:lnTo>
                <a:lnTo>
                  <a:pt x="21577" y="21398"/>
                </a:lnTo>
                <a:lnTo>
                  <a:pt x="21512" y="21536"/>
                </a:lnTo>
                <a:lnTo>
                  <a:pt x="21422" y="21598"/>
                </a:lnTo>
                <a:lnTo>
                  <a:pt x="21402" y="21600"/>
                </a:ln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45719" rIns="45719"/>
          <a:lstStyle/>
          <a:p>
            <a:pPr>
              <a:spcBef>
                <a:spcPts val="0"/>
              </a:spcBef>
              <a:defRPr sz="1800" spc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/>
          </a:p>
        </p:txBody>
      </p:sp>
      <p:sp>
        <p:nvSpPr>
          <p:cNvPr id="114" name="object 6"/>
          <p:cNvSpPr txBox="1">
            <a:spLocks noGrp="1"/>
          </p:cNvSpPr>
          <p:nvPr>
            <p:ph type="title"/>
          </p:nvPr>
        </p:nvSpPr>
        <p:spPr bwMode="auto">
          <a:xfrm>
            <a:off x="6330193" y="3430194"/>
            <a:ext cx="2990851" cy="1126491"/>
          </a:xfrm>
          <a:prstGeom prst="rect">
            <a:avLst/>
          </a:prstGeom>
        </p:spPr>
        <p:txBody>
          <a:bodyPr/>
          <a:lstStyle>
            <a:lvl1pPr indent="82550">
              <a:lnSpc>
                <a:spcPts val="2400"/>
              </a:lnSpc>
              <a:defRPr sz="2100">
                <a:solidFill>
                  <a:srgbClr val="045CF5"/>
                </a:solidFill>
                <a:latin typeface="Alef Regular"/>
                <a:ea typeface="Alef Regular"/>
                <a:cs typeface="Alef Regular"/>
              </a:defRPr>
            </a:lvl1pPr>
          </a:lstStyle>
          <a:p>
            <a:pPr>
              <a:defRPr/>
            </a:pPr>
            <a:r>
              <a:t>Sous-titre</a:t>
            </a:r>
          </a:p>
        </p:txBody>
      </p:sp>
      <p:pic>
        <p:nvPicPr>
          <p:cNvPr id="115" name="object 7" descr="object 7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1504949" y="1838325"/>
            <a:ext cx="4210049" cy="2647949"/>
          </a:xfrm>
          <a:prstGeom prst="rect">
            <a:avLst/>
          </a:prstGeom>
          <a:ln w="12700">
            <a:miter lim="400000"/>
          </a:ln>
        </p:spPr>
      </p:pic>
      <p:sp>
        <p:nvSpPr>
          <p:cNvPr id="116" name="object 6"/>
          <p:cNvSpPr txBox="1"/>
          <p:nvPr/>
        </p:nvSpPr>
        <p:spPr bwMode="auto">
          <a:xfrm>
            <a:off x="6330193" y="2692079"/>
            <a:ext cx="3110698" cy="594400"/>
          </a:xfrm>
          <a:prstGeom prst="rect">
            <a:avLst/>
          </a:prstGeom>
          <a:ln w="12700">
            <a:miter lim="400000"/>
          </a:ln>
        </p:spPr>
        <p:txBody>
          <a:bodyPr lIns="0" tIns="0" rIns="0" bIns="0">
            <a:normAutofit fontScale="25000" lnSpcReduction="20000"/>
          </a:bodyPr>
          <a:lstStyle/>
          <a:p>
            <a:pPr indent="82550">
              <a:lnSpc>
                <a:spcPts val="2400"/>
              </a:lnSpc>
              <a:spcBef>
                <a:spcPts val="0"/>
              </a:spcBef>
              <a:defRPr sz="4000" spc="0">
                <a:solidFill>
                  <a:srgbClr val="045CF5"/>
                </a:solidFill>
              </a:defRPr>
            </a:pPr>
            <a:endParaRPr dirty="0"/>
          </a:p>
          <a:p>
            <a:pPr indent="82550">
              <a:lnSpc>
                <a:spcPts val="2400"/>
              </a:lnSpc>
              <a:spcBef>
                <a:spcPts val="0"/>
              </a:spcBef>
              <a:defRPr sz="4000" spc="0">
                <a:solidFill>
                  <a:srgbClr val="045CF5"/>
                </a:solidFill>
              </a:defRPr>
            </a:pPr>
            <a:r>
              <a:rPr lang="fr-FR" sz="17600" dirty="0"/>
              <a:t>Titre 1</a:t>
            </a:r>
            <a:endParaRPr sz="17600" dirty="0"/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E18C3A25-68FD-4799-908A-1EDD68E700A2}"/>
              </a:ext>
            </a:extLst>
          </p:cNvPr>
          <p:cNvSpPr/>
          <p:nvPr/>
        </p:nvSpPr>
        <p:spPr>
          <a:xfrm>
            <a:off x="8091486" y="5116592"/>
            <a:ext cx="2698809" cy="676183"/>
          </a:xfrm>
          <a:prstGeom prst="roundRect">
            <a:avLst/>
          </a:prstGeom>
          <a:solidFill>
            <a:srgbClr val="045CF5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2000" b="1" dirty="0">
                <a:solidFill>
                  <a:schemeClr val="bg1"/>
                </a:solidFill>
                <a:latin typeface="MS Reference Sans Serif" panose="020B0604030504040204" pitchFamily="34" charset="0"/>
                <a:ea typeface="Roboto" panose="02000000000000000000" pitchFamily="2" charset="0"/>
              </a:rPr>
              <a:t>Démarrer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18" name="object 2"/>
          <p:cNvSpPr/>
          <p:nvPr/>
        </p:nvSpPr>
        <p:spPr bwMode="auto">
          <a:xfrm>
            <a:off x="523874" y="523874"/>
            <a:ext cx="10391776" cy="539115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402" y="21600"/>
                </a:moveTo>
                <a:lnTo>
                  <a:pt x="198" y="21600"/>
                </a:lnTo>
                <a:lnTo>
                  <a:pt x="178" y="21598"/>
                </a:lnTo>
                <a:lnTo>
                  <a:pt x="88" y="21536"/>
                </a:lnTo>
                <a:lnTo>
                  <a:pt x="23" y="21398"/>
                </a:lnTo>
                <a:lnTo>
                  <a:pt x="0" y="21218"/>
                </a:lnTo>
                <a:lnTo>
                  <a:pt x="0" y="382"/>
                </a:lnTo>
                <a:lnTo>
                  <a:pt x="23" y="202"/>
                </a:lnTo>
                <a:lnTo>
                  <a:pt x="88" y="64"/>
                </a:lnTo>
                <a:lnTo>
                  <a:pt x="178" y="2"/>
                </a:lnTo>
                <a:lnTo>
                  <a:pt x="198" y="0"/>
                </a:lnTo>
                <a:lnTo>
                  <a:pt x="21402" y="0"/>
                </a:lnTo>
                <a:lnTo>
                  <a:pt x="21495" y="45"/>
                </a:lnTo>
                <a:lnTo>
                  <a:pt x="21567" y="170"/>
                </a:lnTo>
                <a:lnTo>
                  <a:pt x="21599" y="344"/>
                </a:lnTo>
                <a:lnTo>
                  <a:pt x="21600" y="382"/>
                </a:lnTo>
                <a:lnTo>
                  <a:pt x="21600" y="21218"/>
                </a:lnTo>
                <a:lnTo>
                  <a:pt x="21577" y="21398"/>
                </a:lnTo>
                <a:lnTo>
                  <a:pt x="21512" y="21536"/>
                </a:lnTo>
                <a:lnTo>
                  <a:pt x="21422" y="21598"/>
                </a:lnTo>
                <a:lnTo>
                  <a:pt x="21402" y="21600"/>
                </a:ln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45719" rIns="45719"/>
          <a:lstStyle/>
          <a:p>
            <a:pPr>
              <a:spcBef>
                <a:spcPts val="0"/>
              </a:spcBef>
              <a:defRPr sz="1800" spc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/>
          </a:p>
        </p:txBody>
      </p:sp>
      <p:sp>
        <p:nvSpPr>
          <p:cNvPr id="119" name="object 5"/>
          <p:cNvSpPr txBox="1">
            <a:spLocks noGrp="1"/>
          </p:cNvSpPr>
          <p:nvPr>
            <p:ph type="title"/>
          </p:nvPr>
        </p:nvSpPr>
        <p:spPr bwMode="auto">
          <a:xfrm>
            <a:off x="1804042" y="1568450"/>
            <a:ext cx="3529957" cy="539750"/>
          </a:xfrm>
          <a:prstGeom prst="rect">
            <a:avLst/>
          </a:prstGeom>
        </p:spPr>
        <p:txBody>
          <a:bodyPr>
            <a:normAutofit/>
          </a:bodyPr>
          <a:lstStyle/>
          <a:p>
            <a:pPr indent="12191" defTabSz="877823">
              <a:defRPr sz="3150" spc="191">
                <a:latin typeface="Pochoir Pleine"/>
                <a:ea typeface="Pochoir Pleine"/>
                <a:cs typeface="Pochoir Pleine"/>
              </a:defRPr>
            </a:pPr>
            <a:r>
              <a:rPr dirty="0"/>
              <a:t>T</a:t>
            </a:r>
            <a:r>
              <a:rPr spc="95" dirty="0"/>
              <a:t>I</a:t>
            </a:r>
            <a:r>
              <a:rPr dirty="0"/>
              <a:t>TRE</a:t>
            </a:r>
            <a:r>
              <a:rPr lang="fr-FR" dirty="0"/>
              <a:t> 2</a:t>
            </a:r>
            <a:endParaRPr dirty="0"/>
          </a:p>
        </p:txBody>
      </p:sp>
      <p:sp>
        <p:nvSpPr>
          <p:cNvPr id="120" name="object 7"/>
          <p:cNvSpPr txBox="1"/>
          <p:nvPr/>
        </p:nvSpPr>
        <p:spPr bwMode="auto">
          <a:xfrm>
            <a:off x="1803896" y="2336800"/>
            <a:ext cx="4025901" cy="1825115"/>
          </a:xfrm>
          <a:prstGeom prst="rect">
            <a:avLst/>
          </a:prstGeom>
          <a:ln w="12700">
            <a:miter lim="400000"/>
          </a:ln>
        </p:spPr>
        <p:txBody>
          <a:bodyPr lIns="0" tIns="0" rIns="0" bIns="0">
            <a:spAutoFit/>
          </a:bodyPr>
          <a:lstStyle/>
          <a:p>
            <a:pPr marR="930909" indent="12700">
              <a:lnSpc>
                <a:spcPct val="120000"/>
              </a:lnSpc>
              <a:defRPr sz="1200" spc="20">
                <a:solidFill>
                  <a:srgbClr val="737373"/>
                </a:solidFill>
                <a:latin typeface="Alef Regular"/>
                <a:ea typeface="Alef Regular"/>
                <a:cs typeface="Alef Regular"/>
              </a:defRPr>
            </a:pPr>
            <a:r>
              <a:rPr lang="en-US" sz="1200" b="1" dirty="0">
                <a:solidFill>
                  <a:srgbClr val="2B5188"/>
                </a:solidFill>
                <a:latin typeface="Alef" panose="00000500000000000000" pitchFamily="2" charset="-79"/>
                <a:cs typeface="Alef" panose="00000500000000000000" pitchFamily="2" charset="-79"/>
              </a:rPr>
              <a:t>METHODO</a:t>
            </a:r>
          </a:p>
          <a:p>
            <a:pPr marR="930909" indent="12700">
              <a:lnSpc>
                <a:spcPct val="120000"/>
              </a:lnSpc>
              <a:defRPr sz="1200" spc="20">
                <a:solidFill>
                  <a:srgbClr val="737373"/>
                </a:solidFill>
                <a:latin typeface="Alef Regular"/>
                <a:ea typeface="Alef Regular"/>
                <a:cs typeface="Alef Regular"/>
              </a:defRPr>
            </a:pPr>
            <a:endParaRPr dirty="0">
              <a:latin typeface="Alef" panose="00000500000000000000" pitchFamily="2" charset="-79"/>
              <a:cs typeface="Alef" panose="00000500000000000000" pitchFamily="2" charset="-79"/>
            </a:endParaRPr>
          </a:p>
          <a:p>
            <a:pPr marL="120315" indent="-120315">
              <a:buSzPct val="100000"/>
              <a:buChar char="•"/>
              <a:defRPr sz="1200" spc="25">
                <a:latin typeface="Alef Regular"/>
                <a:ea typeface="Alef Regular"/>
                <a:cs typeface="Alef Regular"/>
              </a:defRPr>
            </a:pPr>
            <a:r>
              <a:rPr dirty="0" err="1"/>
              <a:t>Dicunt</a:t>
            </a:r>
            <a:r>
              <a:rPr spc="-30" dirty="0"/>
              <a:t> </a:t>
            </a:r>
            <a:r>
              <a:rPr spc="0" dirty="0" err="1"/>
              <a:t>percipit</a:t>
            </a:r>
            <a:r>
              <a:rPr spc="-25" dirty="0"/>
              <a:t> </a:t>
            </a:r>
            <a:r>
              <a:rPr spc="30" dirty="0" err="1"/>
              <a:t>deserunt</a:t>
            </a:r>
            <a:r>
              <a:rPr spc="-30" dirty="0"/>
              <a:t> </a:t>
            </a:r>
            <a:r>
              <a:rPr spc="35" dirty="0" err="1"/>
              <a:t>ut</a:t>
            </a:r>
            <a:r>
              <a:rPr spc="-25" dirty="0"/>
              <a:t> </a:t>
            </a:r>
            <a:r>
              <a:rPr spc="50" dirty="0" err="1"/>
              <a:t>usu</a:t>
            </a:r>
            <a:endParaRPr dirty="0"/>
          </a:p>
          <a:p>
            <a:pPr marL="120315" indent="-120315">
              <a:spcBef>
                <a:spcPts val="900"/>
              </a:spcBef>
              <a:buSzPct val="100000"/>
              <a:buChar char="•"/>
              <a:defRPr sz="1200" spc="5">
                <a:latin typeface="Alef Regular"/>
                <a:ea typeface="Alef Regular"/>
                <a:cs typeface="Alef Regular"/>
              </a:defRPr>
            </a:pPr>
            <a:r>
              <a:rPr dirty="0" err="1"/>
              <a:t>Aliquip</a:t>
            </a:r>
            <a:r>
              <a:rPr spc="-20" dirty="0"/>
              <a:t> </a:t>
            </a:r>
            <a:r>
              <a:rPr spc="-5" dirty="0" err="1"/>
              <a:t>delenit</a:t>
            </a:r>
            <a:r>
              <a:rPr spc="-15" dirty="0"/>
              <a:t> </a:t>
            </a:r>
            <a:r>
              <a:rPr spc="10" dirty="0"/>
              <a:t>an</a:t>
            </a:r>
            <a:r>
              <a:rPr spc="-15" dirty="0"/>
              <a:t> </a:t>
            </a:r>
            <a:r>
              <a:rPr spc="0" dirty="0" err="1"/>
              <a:t>eam</a:t>
            </a:r>
            <a:r>
              <a:rPr spc="0" dirty="0"/>
              <a:t>,</a:t>
            </a:r>
            <a:r>
              <a:rPr spc="-20" dirty="0"/>
              <a:t> </a:t>
            </a:r>
            <a:r>
              <a:rPr spc="15" dirty="0" err="1"/>
              <a:t>vocent</a:t>
            </a:r>
            <a:r>
              <a:rPr spc="-15" dirty="0"/>
              <a:t> </a:t>
            </a:r>
            <a:r>
              <a:rPr spc="10" dirty="0" err="1"/>
              <a:t>vituperata</a:t>
            </a:r>
            <a:r>
              <a:rPr spc="-15" dirty="0"/>
              <a:t> </a:t>
            </a:r>
            <a:r>
              <a:rPr spc="15" dirty="0"/>
              <a:t>vim</a:t>
            </a:r>
            <a:r>
              <a:rPr spc="-20" dirty="0"/>
              <a:t> </a:t>
            </a:r>
            <a:r>
              <a:rPr spc="-5" dirty="0" err="1"/>
              <a:t>ea</a:t>
            </a:r>
            <a:endParaRPr dirty="0"/>
          </a:p>
          <a:p>
            <a:pPr marL="120315" marR="5080" indent="-120315">
              <a:lnSpc>
                <a:spcPct val="160000"/>
              </a:lnSpc>
              <a:buSzPct val="100000"/>
              <a:buChar char="•"/>
              <a:defRPr sz="1200" spc="5">
                <a:latin typeface="Alef Regular"/>
                <a:ea typeface="Alef Regular"/>
                <a:cs typeface="Alef Regular"/>
              </a:defRPr>
            </a:pPr>
            <a:r>
              <a:rPr dirty="0" err="1"/>
              <a:t>Ei</a:t>
            </a:r>
            <a:r>
              <a:rPr dirty="0"/>
              <a:t> </a:t>
            </a:r>
            <a:r>
              <a:rPr spc="-5" dirty="0" err="1"/>
              <a:t>mollis</a:t>
            </a:r>
            <a:r>
              <a:rPr spc="-5" dirty="0"/>
              <a:t> </a:t>
            </a:r>
            <a:r>
              <a:rPr dirty="0" err="1"/>
              <a:t>audire</a:t>
            </a:r>
            <a:r>
              <a:rPr dirty="0"/>
              <a:t> </a:t>
            </a:r>
            <a:r>
              <a:rPr spc="15" dirty="0" err="1"/>
              <a:t>interpretaris</a:t>
            </a:r>
            <a:r>
              <a:rPr spc="15" dirty="0"/>
              <a:t> </a:t>
            </a:r>
            <a:r>
              <a:rPr spc="10" dirty="0"/>
              <a:t>cum, </a:t>
            </a:r>
            <a:r>
              <a:rPr spc="-10" dirty="0" err="1"/>
              <a:t>ei</a:t>
            </a:r>
            <a:r>
              <a:rPr spc="-10" dirty="0"/>
              <a:t> </a:t>
            </a:r>
            <a:r>
              <a:rPr dirty="0" err="1"/>
              <a:t>impedit</a:t>
            </a:r>
            <a:r>
              <a:rPr spc="10" dirty="0"/>
              <a:t> </a:t>
            </a:r>
            <a:r>
              <a:rPr spc="120" dirty="0" err="1"/>
              <a:t>erent</a:t>
            </a:r>
            <a:r>
              <a:rPr spc="120" dirty="0"/>
              <a:t> </a:t>
            </a:r>
            <a:r>
              <a:rPr spc="-365" dirty="0"/>
              <a:t> </a:t>
            </a:r>
            <a:r>
              <a:rPr spc="45" dirty="0"/>
              <a:t>Sea </a:t>
            </a:r>
            <a:r>
              <a:rPr spc="45" dirty="0" err="1"/>
              <a:t>Ius</a:t>
            </a:r>
            <a:r>
              <a:rPr spc="45" dirty="0"/>
              <a:t> </a:t>
            </a:r>
            <a:r>
              <a:rPr spc="15" dirty="0"/>
              <a:t>at </a:t>
            </a:r>
            <a:r>
              <a:rPr spc="25" dirty="0" err="1"/>
              <a:t>homero</a:t>
            </a:r>
            <a:r>
              <a:rPr spc="25" dirty="0"/>
              <a:t> </a:t>
            </a:r>
            <a:r>
              <a:rPr spc="35" dirty="0" err="1"/>
              <a:t>noster</a:t>
            </a:r>
            <a:r>
              <a:rPr spc="35" dirty="0"/>
              <a:t> </a:t>
            </a:r>
            <a:r>
              <a:rPr spc="10" dirty="0" err="1"/>
              <a:t>prompta</a:t>
            </a:r>
            <a:r>
              <a:rPr spc="10" dirty="0"/>
              <a:t>, </a:t>
            </a:r>
            <a:r>
              <a:rPr spc="-5" dirty="0" err="1"/>
              <a:t>ea</a:t>
            </a:r>
            <a:r>
              <a:rPr spc="-5" dirty="0"/>
              <a:t> </a:t>
            </a:r>
            <a:r>
              <a:rPr spc="35" dirty="0"/>
              <a:t>sit </a:t>
            </a:r>
            <a:r>
              <a:rPr spc="30" dirty="0" err="1"/>
              <a:t>dignissim</a:t>
            </a:r>
            <a:r>
              <a:rPr spc="30" dirty="0"/>
              <a:t> </a:t>
            </a:r>
            <a:r>
              <a:rPr spc="-365" dirty="0"/>
              <a:t> </a:t>
            </a:r>
            <a:r>
              <a:rPr spc="25" dirty="0" err="1"/>
              <a:t>Vituperata</a:t>
            </a:r>
            <a:r>
              <a:rPr spc="-20" dirty="0"/>
              <a:t> </a:t>
            </a:r>
            <a:r>
              <a:rPr spc="65" dirty="0" err="1"/>
              <a:t>ef</a:t>
            </a:r>
            <a:r>
              <a:rPr spc="45" dirty="0"/>
              <a:t> </a:t>
            </a:r>
            <a:r>
              <a:rPr spc="60" dirty="0" err="1"/>
              <a:t>ciendi</a:t>
            </a:r>
            <a:r>
              <a:rPr spc="60" dirty="0"/>
              <a:t>.</a:t>
            </a:r>
            <a:r>
              <a:rPr spc="-20" dirty="0"/>
              <a:t> </a:t>
            </a:r>
            <a:r>
              <a:rPr spc="50" dirty="0" err="1"/>
              <a:t>Natum</a:t>
            </a:r>
            <a:r>
              <a:rPr spc="-15" dirty="0"/>
              <a:t> </a:t>
            </a:r>
            <a:r>
              <a:rPr spc="-5" dirty="0" err="1"/>
              <a:t>placerat</a:t>
            </a:r>
            <a:r>
              <a:rPr spc="-20" dirty="0"/>
              <a:t> </a:t>
            </a:r>
            <a:r>
              <a:rPr spc="-5" dirty="0"/>
              <a:t>ad</a:t>
            </a:r>
            <a:r>
              <a:rPr spc="-20" dirty="0"/>
              <a:t> </a:t>
            </a:r>
            <a:r>
              <a:rPr spc="-10" dirty="0" err="1"/>
              <a:t>mei</a:t>
            </a:r>
            <a:r>
              <a:rPr spc="-10" dirty="0"/>
              <a:t>.</a:t>
            </a:r>
            <a:endParaRPr dirty="0"/>
          </a:p>
        </p:txBody>
      </p:sp>
      <p:pic>
        <p:nvPicPr>
          <p:cNvPr id="121" name="object 8" descr="object 8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5334000" y="2524125"/>
            <a:ext cx="5714999" cy="1057275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5C541432-BBBE-44A4-9AFE-1483B0BC9CCE}"/>
              </a:ext>
            </a:extLst>
          </p:cNvPr>
          <p:cNvSpPr/>
          <p:nvPr/>
        </p:nvSpPr>
        <p:spPr bwMode="auto">
          <a:xfrm>
            <a:off x="8091486" y="5116592"/>
            <a:ext cx="2698809" cy="676183"/>
          </a:xfrm>
          <a:prstGeom prst="roundRect">
            <a:avLst/>
          </a:prstGeom>
          <a:solidFill>
            <a:srgbClr val="045CF5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2000" b="1" dirty="0">
                <a:solidFill>
                  <a:schemeClr val="bg1"/>
                </a:solidFill>
                <a:latin typeface="MS Reference Sans Serif" panose="020B0604030504040204" pitchFamily="34" charset="0"/>
                <a:ea typeface="Roboto" panose="02000000000000000000" pitchFamily="2" charset="0"/>
              </a:rPr>
              <a:t>Démarrer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29" name="object 2"/>
          <p:cNvSpPr/>
          <p:nvPr/>
        </p:nvSpPr>
        <p:spPr bwMode="auto">
          <a:xfrm>
            <a:off x="523874" y="523874"/>
            <a:ext cx="10391776" cy="539115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402" y="21600"/>
                </a:moveTo>
                <a:lnTo>
                  <a:pt x="198" y="21600"/>
                </a:lnTo>
                <a:lnTo>
                  <a:pt x="178" y="21598"/>
                </a:lnTo>
                <a:lnTo>
                  <a:pt x="88" y="21536"/>
                </a:lnTo>
                <a:lnTo>
                  <a:pt x="23" y="21398"/>
                </a:lnTo>
                <a:lnTo>
                  <a:pt x="0" y="21218"/>
                </a:lnTo>
                <a:lnTo>
                  <a:pt x="0" y="382"/>
                </a:lnTo>
                <a:lnTo>
                  <a:pt x="23" y="202"/>
                </a:lnTo>
                <a:lnTo>
                  <a:pt x="88" y="64"/>
                </a:lnTo>
                <a:lnTo>
                  <a:pt x="178" y="2"/>
                </a:lnTo>
                <a:lnTo>
                  <a:pt x="198" y="0"/>
                </a:lnTo>
                <a:lnTo>
                  <a:pt x="21402" y="0"/>
                </a:lnTo>
                <a:lnTo>
                  <a:pt x="21495" y="45"/>
                </a:lnTo>
                <a:lnTo>
                  <a:pt x="21567" y="170"/>
                </a:lnTo>
                <a:lnTo>
                  <a:pt x="21599" y="344"/>
                </a:lnTo>
                <a:lnTo>
                  <a:pt x="21600" y="382"/>
                </a:lnTo>
                <a:lnTo>
                  <a:pt x="21600" y="21218"/>
                </a:lnTo>
                <a:lnTo>
                  <a:pt x="21577" y="21398"/>
                </a:lnTo>
                <a:lnTo>
                  <a:pt x="21512" y="21536"/>
                </a:lnTo>
                <a:lnTo>
                  <a:pt x="21422" y="21598"/>
                </a:lnTo>
                <a:lnTo>
                  <a:pt x="21402" y="21600"/>
                </a:ln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45719" rIns="45719"/>
          <a:lstStyle/>
          <a:p>
            <a:pPr>
              <a:spcBef>
                <a:spcPts val="0"/>
              </a:spcBef>
              <a:defRPr sz="1800" spc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/>
          </a:p>
        </p:txBody>
      </p:sp>
      <p:pic>
        <p:nvPicPr>
          <p:cNvPr id="130" name="object 5" descr="object 5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1847850" y="2686050"/>
            <a:ext cx="2143125" cy="2314575"/>
          </a:xfrm>
          <a:prstGeom prst="rect">
            <a:avLst/>
          </a:prstGeom>
          <a:ln w="12700">
            <a:miter lim="400000"/>
          </a:ln>
        </p:spPr>
      </p:pic>
      <p:sp>
        <p:nvSpPr>
          <p:cNvPr id="131" name="object 6"/>
          <p:cNvSpPr txBox="1">
            <a:spLocks noGrp="1"/>
          </p:cNvSpPr>
          <p:nvPr>
            <p:ph type="title"/>
          </p:nvPr>
        </p:nvSpPr>
        <p:spPr bwMode="auto">
          <a:xfrm>
            <a:off x="5123059" y="1016000"/>
            <a:ext cx="1271906" cy="539750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pPr indent="12191" defTabSz="877823">
              <a:defRPr sz="3150" spc="191">
                <a:latin typeface="Pochoir Pleine"/>
                <a:ea typeface="Pochoir Pleine"/>
                <a:cs typeface="Pochoir Pleine"/>
              </a:defRPr>
            </a:pPr>
            <a:r>
              <a:t>T</a:t>
            </a:r>
            <a:r>
              <a:rPr spc="95"/>
              <a:t>I</a:t>
            </a:r>
            <a:r>
              <a:t>TRE</a:t>
            </a:r>
          </a:p>
        </p:txBody>
      </p:sp>
      <p:sp>
        <p:nvSpPr>
          <p:cNvPr id="132" name="object 7"/>
          <p:cNvSpPr txBox="1"/>
          <p:nvPr/>
        </p:nvSpPr>
        <p:spPr bwMode="auto">
          <a:xfrm>
            <a:off x="2330895" y="1701163"/>
            <a:ext cx="6856732" cy="514351"/>
          </a:xfrm>
          <a:prstGeom prst="rect">
            <a:avLst/>
          </a:prstGeom>
          <a:ln w="12700">
            <a:miter lim="400000"/>
          </a:ln>
        </p:spPr>
        <p:txBody>
          <a:bodyPr lIns="0" tIns="0" rIns="0" bIns="0">
            <a:spAutoFit/>
          </a:bodyPr>
          <a:lstStyle/>
          <a:p>
            <a:pPr marL="402590" marR="5080" indent="-390525">
              <a:lnSpc>
                <a:spcPct val="125000"/>
              </a:lnSpc>
              <a:defRPr sz="1300" spc="15">
                <a:solidFill>
                  <a:srgbClr val="737373"/>
                </a:solidFill>
                <a:latin typeface="Alef Regular"/>
                <a:ea typeface="Alef Regular"/>
                <a:cs typeface="Alef Regular"/>
              </a:defRPr>
            </a:pPr>
            <a:r>
              <a:rPr dirty="0" err="1"/>
              <a:t>Euismod</a:t>
            </a:r>
            <a:r>
              <a:rPr spc="-20" dirty="0"/>
              <a:t> </a:t>
            </a:r>
            <a:r>
              <a:rPr spc="0" dirty="0" err="1"/>
              <a:t>tincidunt</a:t>
            </a:r>
            <a:r>
              <a:rPr spc="-20" dirty="0"/>
              <a:t> </a:t>
            </a:r>
            <a:r>
              <a:rPr spc="25" dirty="0" err="1"/>
              <a:t>ut</a:t>
            </a:r>
            <a:r>
              <a:rPr spc="-15" dirty="0"/>
              <a:t> </a:t>
            </a:r>
            <a:r>
              <a:rPr spc="-10" dirty="0" err="1"/>
              <a:t>laoreet</a:t>
            </a:r>
            <a:r>
              <a:rPr spc="-20" dirty="0"/>
              <a:t> </a:t>
            </a:r>
            <a:r>
              <a:rPr spc="-15" dirty="0"/>
              <a:t>dolore</a:t>
            </a:r>
            <a:r>
              <a:rPr spc="-20" dirty="0"/>
              <a:t> </a:t>
            </a:r>
            <a:r>
              <a:rPr spc="10" dirty="0"/>
              <a:t>magna</a:t>
            </a:r>
            <a:r>
              <a:rPr spc="-15" dirty="0"/>
              <a:t> </a:t>
            </a:r>
            <a:r>
              <a:rPr spc="-20" dirty="0" err="1"/>
              <a:t>aliquam</a:t>
            </a:r>
            <a:r>
              <a:rPr spc="-20" dirty="0"/>
              <a:t> </a:t>
            </a:r>
            <a:r>
              <a:rPr spc="5" dirty="0" err="1"/>
              <a:t>erat</a:t>
            </a:r>
            <a:r>
              <a:rPr spc="-20" dirty="0"/>
              <a:t> </a:t>
            </a:r>
            <a:r>
              <a:rPr spc="-10" dirty="0" err="1"/>
              <a:t>volutpat</a:t>
            </a:r>
            <a:r>
              <a:rPr spc="-10" dirty="0"/>
              <a:t>.</a:t>
            </a:r>
            <a:r>
              <a:rPr spc="-15" dirty="0"/>
              <a:t> </a:t>
            </a:r>
            <a:r>
              <a:rPr spc="65" dirty="0"/>
              <a:t>Ut</a:t>
            </a:r>
            <a:r>
              <a:rPr spc="-20" dirty="0"/>
              <a:t> </a:t>
            </a:r>
            <a:r>
              <a:rPr spc="0" dirty="0" err="1"/>
              <a:t>wisi</a:t>
            </a:r>
            <a:r>
              <a:rPr spc="-20" dirty="0"/>
              <a:t> </a:t>
            </a:r>
            <a:r>
              <a:rPr spc="0" dirty="0" err="1"/>
              <a:t>enim</a:t>
            </a:r>
            <a:r>
              <a:rPr spc="-15" dirty="0"/>
              <a:t> </a:t>
            </a:r>
            <a:r>
              <a:rPr spc="-20" dirty="0"/>
              <a:t>ad </a:t>
            </a:r>
            <a:r>
              <a:rPr spc="0" dirty="0"/>
              <a:t>minim </a:t>
            </a:r>
            <a:r>
              <a:rPr spc="-390" dirty="0"/>
              <a:t> </a:t>
            </a:r>
            <a:r>
              <a:rPr spc="-10" dirty="0" err="1"/>
              <a:t>veniam</a:t>
            </a:r>
            <a:r>
              <a:rPr spc="-10" dirty="0"/>
              <a:t>,</a:t>
            </a:r>
            <a:r>
              <a:rPr spc="-25" dirty="0"/>
              <a:t> </a:t>
            </a:r>
            <a:r>
              <a:rPr dirty="0" err="1"/>
              <a:t>quis</a:t>
            </a:r>
            <a:r>
              <a:rPr spc="-20" dirty="0"/>
              <a:t> </a:t>
            </a:r>
            <a:r>
              <a:rPr spc="25" dirty="0" err="1"/>
              <a:t>nostrud</a:t>
            </a:r>
            <a:r>
              <a:rPr spc="-25" dirty="0"/>
              <a:t> </a:t>
            </a:r>
            <a:r>
              <a:rPr spc="0" dirty="0" err="1"/>
              <a:t>exerci</a:t>
            </a:r>
            <a:r>
              <a:rPr spc="-20" dirty="0"/>
              <a:t> </a:t>
            </a:r>
            <a:r>
              <a:rPr spc="5" dirty="0" err="1"/>
              <a:t>tation</a:t>
            </a:r>
            <a:r>
              <a:rPr spc="-20" dirty="0"/>
              <a:t> </a:t>
            </a:r>
            <a:r>
              <a:rPr spc="-15" dirty="0" err="1"/>
              <a:t>ullamcorper</a:t>
            </a:r>
            <a:r>
              <a:rPr spc="-25" dirty="0"/>
              <a:t> </a:t>
            </a:r>
            <a:r>
              <a:rPr dirty="0" err="1"/>
              <a:t>suscipit</a:t>
            </a:r>
            <a:r>
              <a:rPr spc="-20" dirty="0"/>
              <a:t> </a:t>
            </a:r>
            <a:r>
              <a:rPr spc="0" dirty="0" err="1"/>
              <a:t>lobortis</a:t>
            </a:r>
            <a:r>
              <a:rPr spc="-20" dirty="0"/>
              <a:t> </a:t>
            </a:r>
            <a:r>
              <a:rPr spc="-5" dirty="0" err="1"/>
              <a:t>nisl</a:t>
            </a:r>
            <a:r>
              <a:rPr spc="-25" dirty="0"/>
              <a:t> </a:t>
            </a:r>
            <a:r>
              <a:rPr spc="25" dirty="0" err="1"/>
              <a:t>ut</a:t>
            </a:r>
            <a:r>
              <a:rPr spc="-20" dirty="0"/>
              <a:t> </a:t>
            </a:r>
            <a:r>
              <a:rPr spc="-25" dirty="0" err="1"/>
              <a:t>aliquip</a:t>
            </a:r>
            <a:endParaRPr dirty="0"/>
          </a:p>
        </p:txBody>
      </p:sp>
      <p:sp>
        <p:nvSpPr>
          <p:cNvPr id="133" name="object 13"/>
          <p:cNvSpPr txBox="1"/>
          <p:nvPr/>
        </p:nvSpPr>
        <p:spPr bwMode="auto">
          <a:xfrm>
            <a:off x="5155505" y="3194049"/>
            <a:ext cx="3855085" cy="1690206"/>
          </a:xfrm>
          <a:prstGeom prst="rect">
            <a:avLst/>
          </a:prstGeom>
          <a:ln w="12700">
            <a:miter lim="400000"/>
          </a:ln>
        </p:spPr>
        <p:txBody>
          <a:bodyPr lIns="0" tIns="0" rIns="0" bIns="0">
            <a:spAutoFit/>
          </a:bodyPr>
          <a:lstStyle/>
          <a:p>
            <a:pPr marL="120315" indent="-120315">
              <a:buSzPct val="100000"/>
              <a:buChar char="•"/>
              <a:defRPr sz="1200" spc="25">
                <a:latin typeface="Trebuchet MS"/>
                <a:ea typeface="Trebuchet MS"/>
                <a:cs typeface="Trebuchet MS"/>
              </a:defRPr>
            </a:pPr>
            <a:r>
              <a:rPr dirty="0" err="1">
                <a:latin typeface="Alef" panose="00000500000000000000" pitchFamily="2" charset="-79"/>
                <a:cs typeface="Alef" panose="00000500000000000000" pitchFamily="2" charset="-79"/>
              </a:rPr>
              <a:t>Dicunt</a:t>
            </a:r>
            <a:r>
              <a:rPr spc="-30" dirty="0">
                <a:latin typeface="Alef" panose="00000500000000000000" pitchFamily="2" charset="-79"/>
                <a:cs typeface="Alef" panose="00000500000000000000" pitchFamily="2" charset="-79"/>
              </a:rPr>
              <a:t> </a:t>
            </a:r>
            <a:r>
              <a:rPr spc="0" dirty="0" err="1">
                <a:latin typeface="Alef" panose="00000500000000000000" pitchFamily="2" charset="-79"/>
                <a:cs typeface="Alef" panose="00000500000000000000" pitchFamily="2" charset="-79"/>
              </a:rPr>
              <a:t>percipit</a:t>
            </a:r>
            <a:r>
              <a:rPr spc="-25" dirty="0">
                <a:latin typeface="Alef" panose="00000500000000000000" pitchFamily="2" charset="-79"/>
                <a:cs typeface="Alef" panose="00000500000000000000" pitchFamily="2" charset="-79"/>
              </a:rPr>
              <a:t> </a:t>
            </a:r>
            <a:r>
              <a:rPr spc="30" dirty="0" err="1">
                <a:latin typeface="Alef" panose="00000500000000000000" pitchFamily="2" charset="-79"/>
                <a:cs typeface="Alef" panose="00000500000000000000" pitchFamily="2" charset="-79"/>
              </a:rPr>
              <a:t>deserunt</a:t>
            </a:r>
            <a:r>
              <a:rPr spc="-30" dirty="0">
                <a:latin typeface="Alef" panose="00000500000000000000" pitchFamily="2" charset="-79"/>
                <a:cs typeface="Alef" panose="00000500000000000000" pitchFamily="2" charset="-79"/>
              </a:rPr>
              <a:t> </a:t>
            </a:r>
            <a:r>
              <a:rPr spc="35" dirty="0" err="1">
                <a:latin typeface="Alef" panose="00000500000000000000" pitchFamily="2" charset="-79"/>
                <a:cs typeface="Alef" panose="00000500000000000000" pitchFamily="2" charset="-79"/>
              </a:rPr>
              <a:t>ut</a:t>
            </a:r>
            <a:r>
              <a:rPr spc="-25" dirty="0">
                <a:latin typeface="Alef" panose="00000500000000000000" pitchFamily="2" charset="-79"/>
                <a:cs typeface="Alef" panose="00000500000000000000" pitchFamily="2" charset="-79"/>
              </a:rPr>
              <a:t> </a:t>
            </a:r>
            <a:r>
              <a:rPr spc="50" dirty="0" err="1">
                <a:latin typeface="Alef" panose="00000500000000000000" pitchFamily="2" charset="-79"/>
                <a:cs typeface="Alef" panose="00000500000000000000" pitchFamily="2" charset="-79"/>
              </a:rPr>
              <a:t>usu</a:t>
            </a:r>
            <a:endParaRPr dirty="0">
              <a:latin typeface="Alef" panose="00000500000000000000" pitchFamily="2" charset="-79"/>
              <a:cs typeface="Alef" panose="00000500000000000000" pitchFamily="2" charset="-79"/>
            </a:endParaRPr>
          </a:p>
          <a:p>
            <a:pPr marL="130342" indent="-130342">
              <a:buSzPct val="100000"/>
              <a:buChar char="•"/>
              <a:defRPr sz="1300" spc="103">
                <a:latin typeface="Trebuchet MS"/>
                <a:ea typeface="Trebuchet MS"/>
                <a:cs typeface="Trebuchet MS"/>
              </a:defRPr>
            </a:pPr>
            <a:endParaRPr dirty="0">
              <a:latin typeface="Alef" panose="00000500000000000000" pitchFamily="2" charset="-79"/>
              <a:cs typeface="Alef" panose="00000500000000000000" pitchFamily="2" charset="-79"/>
            </a:endParaRPr>
          </a:p>
          <a:p>
            <a:pPr marL="120315" indent="-120315">
              <a:buSzPct val="100000"/>
              <a:buChar char="•"/>
              <a:defRPr sz="1200" spc="5">
                <a:latin typeface="Trebuchet MS"/>
                <a:ea typeface="Trebuchet MS"/>
                <a:cs typeface="Trebuchet MS"/>
              </a:defRPr>
            </a:pPr>
            <a:r>
              <a:rPr dirty="0" err="1">
                <a:latin typeface="Alef" panose="00000500000000000000" pitchFamily="2" charset="-79"/>
                <a:cs typeface="Alef" panose="00000500000000000000" pitchFamily="2" charset="-79"/>
              </a:rPr>
              <a:t>Aliquip</a:t>
            </a:r>
            <a:r>
              <a:rPr spc="-20" dirty="0">
                <a:latin typeface="Alef" panose="00000500000000000000" pitchFamily="2" charset="-79"/>
                <a:cs typeface="Alef" panose="00000500000000000000" pitchFamily="2" charset="-79"/>
              </a:rPr>
              <a:t> </a:t>
            </a:r>
            <a:r>
              <a:rPr spc="-5" dirty="0" err="1">
                <a:latin typeface="Alef" panose="00000500000000000000" pitchFamily="2" charset="-79"/>
                <a:cs typeface="Alef" panose="00000500000000000000" pitchFamily="2" charset="-79"/>
              </a:rPr>
              <a:t>delenit</a:t>
            </a:r>
            <a:r>
              <a:rPr spc="-15" dirty="0">
                <a:latin typeface="Alef" panose="00000500000000000000" pitchFamily="2" charset="-79"/>
                <a:cs typeface="Alef" panose="00000500000000000000" pitchFamily="2" charset="-79"/>
              </a:rPr>
              <a:t> </a:t>
            </a:r>
            <a:r>
              <a:rPr spc="10" dirty="0">
                <a:latin typeface="Alef" panose="00000500000000000000" pitchFamily="2" charset="-79"/>
                <a:cs typeface="Alef" panose="00000500000000000000" pitchFamily="2" charset="-79"/>
              </a:rPr>
              <a:t>an</a:t>
            </a:r>
            <a:r>
              <a:rPr spc="-15" dirty="0">
                <a:latin typeface="Alef" panose="00000500000000000000" pitchFamily="2" charset="-79"/>
                <a:cs typeface="Alef" panose="00000500000000000000" pitchFamily="2" charset="-79"/>
              </a:rPr>
              <a:t> </a:t>
            </a:r>
            <a:r>
              <a:rPr spc="0" dirty="0" err="1">
                <a:latin typeface="Alef" panose="00000500000000000000" pitchFamily="2" charset="-79"/>
                <a:cs typeface="Alef" panose="00000500000000000000" pitchFamily="2" charset="-79"/>
              </a:rPr>
              <a:t>eam</a:t>
            </a:r>
            <a:r>
              <a:rPr spc="0" dirty="0">
                <a:latin typeface="Alef" panose="00000500000000000000" pitchFamily="2" charset="-79"/>
                <a:cs typeface="Alef" panose="00000500000000000000" pitchFamily="2" charset="-79"/>
              </a:rPr>
              <a:t>,</a:t>
            </a:r>
            <a:r>
              <a:rPr spc="-20" dirty="0">
                <a:latin typeface="Alef" panose="00000500000000000000" pitchFamily="2" charset="-79"/>
                <a:cs typeface="Alef" panose="00000500000000000000" pitchFamily="2" charset="-79"/>
              </a:rPr>
              <a:t> </a:t>
            </a:r>
            <a:r>
              <a:rPr spc="15" dirty="0" err="1">
                <a:latin typeface="Alef" panose="00000500000000000000" pitchFamily="2" charset="-79"/>
                <a:cs typeface="Alef" panose="00000500000000000000" pitchFamily="2" charset="-79"/>
              </a:rPr>
              <a:t>vocent</a:t>
            </a:r>
            <a:r>
              <a:rPr spc="-15" dirty="0">
                <a:latin typeface="Alef" panose="00000500000000000000" pitchFamily="2" charset="-79"/>
                <a:cs typeface="Alef" panose="00000500000000000000" pitchFamily="2" charset="-79"/>
              </a:rPr>
              <a:t> </a:t>
            </a:r>
            <a:r>
              <a:rPr spc="10" dirty="0" err="1">
                <a:latin typeface="Alef" panose="00000500000000000000" pitchFamily="2" charset="-79"/>
                <a:cs typeface="Alef" panose="00000500000000000000" pitchFamily="2" charset="-79"/>
              </a:rPr>
              <a:t>vituperata</a:t>
            </a:r>
            <a:r>
              <a:rPr spc="-15" dirty="0">
                <a:latin typeface="Alef" panose="00000500000000000000" pitchFamily="2" charset="-79"/>
                <a:cs typeface="Alef" panose="00000500000000000000" pitchFamily="2" charset="-79"/>
              </a:rPr>
              <a:t> </a:t>
            </a:r>
            <a:r>
              <a:rPr spc="15" dirty="0">
                <a:latin typeface="Alef" panose="00000500000000000000" pitchFamily="2" charset="-79"/>
                <a:cs typeface="Alef" panose="00000500000000000000" pitchFamily="2" charset="-79"/>
              </a:rPr>
              <a:t>vim</a:t>
            </a:r>
            <a:r>
              <a:rPr spc="-20" dirty="0">
                <a:latin typeface="Alef" panose="00000500000000000000" pitchFamily="2" charset="-79"/>
                <a:cs typeface="Alef" panose="00000500000000000000" pitchFamily="2" charset="-79"/>
              </a:rPr>
              <a:t> </a:t>
            </a:r>
            <a:r>
              <a:rPr spc="-5" dirty="0" err="1">
                <a:latin typeface="Alef" panose="00000500000000000000" pitchFamily="2" charset="-79"/>
                <a:cs typeface="Alef" panose="00000500000000000000" pitchFamily="2" charset="-79"/>
              </a:rPr>
              <a:t>ea</a:t>
            </a:r>
            <a:endParaRPr dirty="0">
              <a:latin typeface="Alef" panose="00000500000000000000" pitchFamily="2" charset="-79"/>
              <a:cs typeface="Alef" panose="00000500000000000000" pitchFamily="2" charset="-79"/>
            </a:endParaRPr>
          </a:p>
          <a:p>
            <a:pPr marL="120315" indent="-120315">
              <a:spcBef>
                <a:spcPts val="1500"/>
              </a:spcBef>
              <a:buSzPct val="100000"/>
              <a:buChar char="•"/>
              <a:defRPr sz="1200" spc="5">
                <a:latin typeface="Trebuchet MS"/>
                <a:ea typeface="Trebuchet MS"/>
                <a:cs typeface="Trebuchet MS"/>
              </a:defRPr>
            </a:pPr>
            <a:r>
              <a:rPr dirty="0" err="1">
                <a:latin typeface="Alef" panose="00000500000000000000" pitchFamily="2" charset="-79"/>
                <a:cs typeface="Alef" panose="00000500000000000000" pitchFamily="2" charset="-79"/>
              </a:rPr>
              <a:t>Ei</a:t>
            </a:r>
            <a:r>
              <a:rPr spc="-15" dirty="0">
                <a:latin typeface="Alef" panose="00000500000000000000" pitchFamily="2" charset="-79"/>
                <a:cs typeface="Alef" panose="00000500000000000000" pitchFamily="2" charset="-79"/>
              </a:rPr>
              <a:t> </a:t>
            </a:r>
            <a:r>
              <a:rPr spc="-5" dirty="0" err="1">
                <a:latin typeface="Alef" panose="00000500000000000000" pitchFamily="2" charset="-79"/>
                <a:cs typeface="Alef" panose="00000500000000000000" pitchFamily="2" charset="-79"/>
              </a:rPr>
              <a:t>mollis</a:t>
            </a:r>
            <a:r>
              <a:rPr spc="-15" dirty="0">
                <a:latin typeface="Alef" panose="00000500000000000000" pitchFamily="2" charset="-79"/>
                <a:cs typeface="Alef" panose="00000500000000000000" pitchFamily="2" charset="-79"/>
              </a:rPr>
              <a:t> </a:t>
            </a:r>
            <a:r>
              <a:rPr dirty="0" err="1">
                <a:latin typeface="Alef" panose="00000500000000000000" pitchFamily="2" charset="-79"/>
                <a:cs typeface="Alef" panose="00000500000000000000" pitchFamily="2" charset="-79"/>
              </a:rPr>
              <a:t>audire</a:t>
            </a:r>
            <a:r>
              <a:rPr spc="-10" dirty="0">
                <a:latin typeface="Alef" panose="00000500000000000000" pitchFamily="2" charset="-79"/>
                <a:cs typeface="Alef" panose="00000500000000000000" pitchFamily="2" charset="-79"/>
              </a:rPr>
              <a:t> </a:t>
            </a:r>
            <a:r>
              <a:rPr spc="15" dirty="0" err="1">
                <a:latin typeface="Alef" panose="00000500000000000000" pitchFamily="2" charset="-79"/>
                <a:cs typeface="Alef" panose="00000500000000000000" pitchFamily="2" charset="-79"/>
              </a:rPr>
              <a:t>interpretaris</a:t>
            </a:r>
            <a:r>
              <a:rPr spc="-15" dirty="0">
                <a:latin typeface="Alef" panose="00000500000000000000" pitchFamily="2" charset="-79"/>
                <a:cs typeface="Alef" panose="00000500000000000000" pitchFamily="2" charset="-79"/>
              </a:rPr>
              <a:t> </a:t>
            </a:r>
            <a:r>
              <a:rPr spc="10" dirty="0">
                <a:latin typeface="Alef" panose="00000500000000000000" pitchFamily="2" charset="-79"/>
                <a:cs typeface="Alef" panose="00000500000000000000" pitchFamily="2" charset="-79"/>
              </a:rPr>
              <a:t>cum,</a:t>
            </a:r>
            <a:r>
              <a:rPr spc="-10" dirty="0">
                <a:latin typeface="Alef" panose="00000500000000000000" pitchFamily="2" charset="-79"/>
                <a:cs typeface="Alef" panose="00000500000000000000" pitchFamily="2" charset="-79"/>
              </a:rPr>
              <a:t> </a:t>
            </a:r>
            <a:r>
              <a:rPr spc="-10" dirty="0" err="1">
                <a:latin typeface="Alef" panose="00000500000000000000" pitchFamily="2" charset="-79"/>
                <a:cs typeface="Alef" panose="00000500000000000000" pitchFamily="2" charset="-79"/>
              </a:rPr>
              <a:t>ei</a:t>
            </a:r>
            <a:r>
              <a:rPr spc="-15" dirty="0">
                <a:latin typeface="Alef" panose="00000500000000000000" pitchFamily="2" charset="-79"/>
                <a:cs typeface="Alef" panose="00000500000000000000" pitchFamily="2" charset="-79"/>
              </a:rPr>
              <a:t> </a:t>
            </a:r>
            <a:r>
              <a:rPr dirty="0" err="1">
                <a:latin typeface="Alef" panose="00000500000000000000" pitchFamily="2" charset="-79"/>
                <a:cs typeface="Alef" panose="00000500000000000000" pitchFamily="2" charset="-79"/>
              </a:rPr>
              <a:t>impedit</a:t>
            </a:r>
            <a:r>
              <a:rPr dirty="0">
                <a:latin typeface="Alef" panose="00000500000000000000" pitchFamily="2" charset="-79"/>
                <a:cs typeface="Alef" panose="00000500000000000000" pitchFamily="2" charset="-79"/>
              </a:rPr>
              <a:t> </a:t>
            </a:r>
            <a:r>
              <a:rPr spc="70" dirty="0">
                <a:latin typeface="Alef" panose="00000500000000000000" pitchFamily="2" charset="-79"/>
                <a:cs typeface="Alef" panose="00000500000000000000" pitchFamily="2" charset="-79"/>
              </a:rPr>
              <a:t> </a:t>
            </a:r>
            <a:r>
              <a:rPr spc="120" dirty="0" err="1">
                <a:latin typeface="Alef" panose="00000500000000000000" pitchFamily="2" charset="-79"/>
                <a:cs typeface="Alef" panose="00000500000000000000" pitchFamily="2" charset="-79"/>
              </a:rPr>
              <a:t>erent</a:t>
            </a:r>
            <a:endParaRPr dirty="0">
              <a:latin typeface="Alef" panose="00000500000000000000" pitchFamily="2" charset="-79"/>
              <a:cs typeface="Alef" panose="00000500000000000000" pitchFamily="2" charset="-79"/>
            </a:endParaRPr>
          </a:p>
          <a:p>
            <a:pPr marL="120315" marR="90805" indent="-120315">
              <a:lnSpc>
                <a:spcPct val="200000"/>
              </a:lnSpc>
              <a:buSzPct val="100000"/>
              <a:buChar char="•"/>
              <a:defRPr sz="1200" spc="45">
                <a:latin typeface="Trebuchet MS"/>
                <a:ea typeface="Trebuchet MS"/>
                <a:cs typeface="Trebuchet MS"/>
              </a:defRPr>
            </a:pPr>
            <a:r>
              <a:rPr dirty="0">
                <a:latin typeface="Alef" panose="00000500000000000000" pitchFamily="2" charset="-79"/>
                <a:cs typeface="Alef" panose="00000500000000000000" pitchFamily="2" charset="-79"/>
              </a:rPr>
              <a:t>Sea</a:t>
            </a:r>
            <a:r>
              <a:rPr spc="-25" dirty="0">
                <a:latin typeface="Alef" panose="00000500000000000000" pitchFamily="2" charset="-79"/>
                <a:cs typeface="Alef" panose="00000500000000000000" pitchFamily="2" charset="-79"/>
              </a:rPr>
              <a:t> </a:t>
            </a:r>
            <a:r>
              <a:rPr dirty="0" err="1">
                <a:latin typeface="Alef" panose="00000500000000000000" pitchFamily="2" charset="-79"/>
                <a:cs typeface="Alef" panose="00000500000000000000" pitchFamily="2" charset="-79"/>
              </a:rPr>
              <a:t>Ius</a:t>
            </a:r>
            <a:r>
              <a:rPr spc="-20" dirty="0">
                <a:latin typeface="Alef" panose="00000500000000000000" pitchFamily="2" charset="-79"/>
                <a:cs typeface="Alef" panose="00000500000000000000" pitchFamily="2" charset="-79"/>
              </a:rPr>
              <a:t> </a:t>
            </a:r>
            <a:r>
              <a:rPr spc="15" dirty="0">
                <a:latin typeface="Alef" panose="00000500000000000000" pitchFamily="2" charset="-79"/>
                <a:cs typeface="Alef" panose="00000500000000000000" pitchFamily="2" charset="-79"/>
              </a:rPr>
              <a:t>at</a:t>
            </a:r>
            <a:r>
              <a:rPr spc="-25" dirty="0">
                <a:latin typeface="Alef" panose="00000500000000000000" pitchFamily="2" charset="-79"/>
                <a:cs typeface="Alef" panose="00000500000000000000" pitchFamily="2" charset="-79"/>
              </a:rPr>
              <a:t> </a:t>
            </a:r>
            <a:r>
              <a:rPr spc="25" dirty="0" err="1">
                <a:latin typeface="Alef" panose="00000500000000000000" pitchFamily="2" charset="-79"/>
                <a:cs typeface="Alef" panose="00000500000000000000" pitchFamily="2" charset="-79"/>
              </a:rPr>
              <a:t>homero</a:t>
            </a:r>
            <a:r>
              <a:rPr spc="-20" dirty="0">
                <a:latin typeface="Alef" panose="00000500000000000000" pitchFamily="2" charset="-79"/>
                <a:cs typeface="Alef" panose="00000500000000000000" pitchFamily="2" charset="-79"/>
              </a:rPr>
              <a:t> </a:t>
            </a:r>
            <a:r>
              <a:rPr spc="35" dirty="0" err="1">
                <a:latin typeface="Alef" panose="00000500000000000000" pitchFamily="2" charset="-79"/>
                <a:cs typeface="Alef" panose="00000500000000000000" pitchFamily="2" charset="-79"/>
              </a:rPr>
              <a:t>noster</a:t>
            </a:r>
            <a:r>
              <a:rPr spc="-25" dirty="0">
                <a:latin typeface="Alef" panose="00000500000000000000" pitchFamily="2" charset="-79"/>
                <a:cs typeface="Alef" panose="00000500000000000000" pitchFamily="2" charset="-79"/>
              </a:rPr>
              <a:t> </a:t>
            </a:r>
            <a:r>
              <a:rPr spc="10" dirty="0" err="1">
                <a:latin typeface="Alef" panose="00000500000000000000" pitchFamily="2" charset="-79"/>
                <a:cs typeface="Alef" panose="00000500000000000000" pitchFamily="2" charset="-79"/>
              </a:rPr>
              <a:t>prompta</a:t>
            </a:r>
            <a:r>
              <a:rPr spc="10" dirty="0">
                <a:latin typeface="Alef" panose="00000500000000000000" pitchFamily="2" charset="-79"/>
                <a:cs typeface="Alef" panose="00000500000000000000" pitchFamily="2" charset="-79"/>
              </a:rPr>
              <a:t>,</a:t>
            </a:r>
            <a:r>
              <a:rPr spc="-20" dirty="0">
                <a:latin typeface="Alef" panose="00000500000000000000" pitchFamily="2" charset="-79"/>
                <a:cs typeface="Alef" panose="00000500000000000000" pitchFamily="2" charset="-79"/>
              </a:rPr>
              <a:t> </a:t>
            </a:r>
            <a:r>
              <a:rPr spc="-5" dirty="0" err="1">
                <a:latin typeface="Alef" panose="00000500000000000000" pitchFamily="2" charset="-79"/>
                <a:cs typeface="Alef" panose="00000500000000000000" pitchFamily="2" charset="-79"/>
              </a:rPr>
              <a:t>ea</a:t>
            </a:r>
            <a:r>
              <a:rPr spc="-25" dirty="0">
                <a:latin typeface="Alef" panose="00000500000000000000" pitchFamily="2" charset="-79"/>
                <a:cs typeface="Alef" panose="00000500000000000000" pitchFamily="2" charset="-79"/>
              </a:rPr>
              <a:t> </a:t>
            </a:r>
            <a:r>
              <a:rPr spc="35" dirty="0">
                <a:latin typeface="Alef" panose="00000500000000000000" pitchFamily="2" charset="-79"/>
                <a:cs typeface="Alef" panose="00000500000000000000" pitchFamily="2" charset="-79"/>
              </a:rPr>
              <a:t>sit</a:t>
            </a:r>
            <a:r>
              <a:rPr spc="-20" dirty="0">
                <a:latin typeface="Alef" panose="00000500000000000000" pitchFamily="2" charset="-79"/>
                <a:cs typeface="Alef" panose="00000500000000000000" pitchFamily="2" charset="-79"/>
              </a:rPr>
              <a:t> </a:t>
            </a:r>
            <a:r>
              <a:rPr spc="30" dirty="0" err="1">
                <a:latin typeface="Alef" panose="00000500000000000000" pitchFamily="2" charset="-79"/>
                <a:cs typeface="Alef" panose="00000500000000000000" pitchFamily="2" charset="-79"/>
              </a:rPr>
              <a:t>dignissim</a:t>
            </a:r>
            <a:endParaRPr spc="30" dirty="0">
              <a:latin typeface="Alef" panose="00000500000000000000" pitchFamily="2" charset="-79"/>
              <a:cs typeface="Alef" panose="00000500000000000000" pitchFamily="2" charset="-79"/>
            </a:endParaRPr>
          </a:p>
          <a:p>
            <a:pPr marL="120315" marR="90805" indent="-120315">
              <a:lnSpc>
                <a:spcPct val="200000"/>
              </a:lnSpc>
              <a:buSzPct val="100000"/>
              <a:buChar char="•"/>
              <a:defRPr sz="1200" spc="45">
                <a:latin typeface="Trebuchet MS"/>
                <a:ea typeface="Trebuchet MS"/>
                <a:cs typeface="Trebuchet MS"/>
              </a:defRPr>
            </a:pPr>
            <a:r>
              <a:rPr spc="25" dirty="0" err="1">
                <a:latin typeface="Alef" panose="00000500000000000000" pitchFamily="2" charset="-79"/>
                <a:cs typeface="Alef" panose="00000500000000000000" pitchFamily="2" charset="-79"/>
              </a:rPr>
              <a:t>Vituperata</a:t>
            </a:r>
            <a:r>
              <a:rPr spc="-20" dirty="0">
                <a:latin typeface="Alef" panose="00000500000000000000" pitchFamily="2" charset="-79"/>
                <a:cs typeface="Alef" panose="00000500000000000000" pitchFamily="2" charset="-79"/>
              </a:rPr>
              <a:t> </a:t>
            </a:r>
            <a:r>
              <a:rPr spc="65" dirty="0" err="1">
                <a:latin typeface="Alef" panose="00000500000000000000" pitchFamily="2" charset="-79"/>
                <a:cs typeface="Alef" panose="00000500000000000000" pitchFamily="2" charset="-79"/>
              </a:rPr>
              <a:t>ef</a:t>
            </a:r>
            <a:r>
              <a:rPr dirty="0">
                <a:latin typeface="Alef" panose="00000500000000000000" pitchFamily="2" charset="-79"/>
                <a:cs typeface="Alef" panose="00000500000000000000" pitchFamily="2" charset="-79"/>
              </a:rPr>
              <a:t> </a:t>
            </a:r>
            <a:r>
              <a:rPr spc="60" dirty="0" err="1">
                <a:latin typeface="Alef" panose="00000500000000000000" pitchFamily="2" charset="-79"/>
                <a:cs typeface="Alef" panose="00000500000000000000" pitchFamily="2" charset="-79"/>
              </a:rPr>
              <a:t>ciendi</a:t>
            </a:r>
            <a:r>
              <a:rPr spc="60" dirty="0">
                <a:latin typeface="Alef" panose="00000500000000000000" pitchFamily="2" charset="-79"/>
                <a:cs typeface="Alef" panose="00000500000000000000" pitchFamily="2" charset="-79"/>
              </a:rPr>
              <a:t>.</a:t>
            </a:r>
            <a:r>
              <a:rPr spc="-15" dirty="0">
                <a:latin typeface="Alef" panose="00000500000000000000" pitchFamily="2" charset="-79"/>
                <a:cs typeface="Alef" panose="00000500000000000000" pitchFamily="2" charset="-79"/>
              </a:rPr>
              <a:t> </a:t>
            </a:r>
            <a:r>
              <a:rPr spc="50" dirty="0" err="1">
                <a:latin typeface="Alef" panose="00000500000000000000" pitchFamily="2" charset="-79"/>
                <a:cs typeface="Alef" panose="00000500000000000000" pitchFamily="2" charset="-79"/>
              </a:rPr>
              <a:t>Natum</a:t>
            </a:r>
            <a:r>
              <a:rPr spc="-20" dirty="0">
                <a:latin typeface="Alef" panose="00000500000000000000" pitchFamily="2" charset="-79"/>
                <a:cs typeface="Alef" panose="00000500000000000000" pitchFamily="2" charset="-79"/>
              </a:rPr>
              <a:t> </a:t>
            </a:r>
            <a:r>
              <a:rPr spc="-5" dirty="0" err="1">
                <a:latin typeface="Alef" panose="00000500000000000000" pitchFamily="2" charset="-79"/>
                <a:cs typeface="Alef" panose="00000500000000000000" pitchFamily="2" charset="-79"/>
              </a:rPr>
              <a:t>placerat</a:t>
            </a:r>
            <a:r>
              <a:rPr spc="-20" dirty="0">
                <a:latin typeface="Alef" panose="00000500000000000000" pitchFamily="2" charset="-79"/>
                <a:cs typeface="Alef" panose="00000500000000000000" pitchFamily="2" charset="-79"/>
              </a:rPr>
              <a:t> </a:t>
            </a:r>
            <a:r>
              <a:rPr spc="-5" dirty="0">
                <a:latin typeface="Alef" panose="00000500000000000000" pitchFamily="2" charset="-79"/>
                <a:cs typeface="Alef" panose="00000500000000000000" pitchFamily="2" charset="-79"/>
              </a:rPr>
              <a:t>ad</a:t>
            </a:r>
            <a:r>
              <a:rPr spc="-15" dirty="0">
                <a:latin typeface="Alef" panose="00000500000000000000" pitchFamily="2" charset="-79"/>
                <a:cs typeface="Alef" panose="00000500000000000000" pitchFamily="2" charset="-79"/>
              </a:rPr>
              <a:t> </a:t>
            </a:r>
            <a:r>
              <a:rPr spc="-10" dirty="0" err="1">
                <a:latin typeface="Alef" panose="00000500000000000000" pitchFamily="2" charset="-79"/>
                <a:cs typeface="Alef" panose="00000500000000000000" pitchFamily="2" charset="-79"/>
              </a:rPr>
              <a:t>mei</a:t>
            </a:r>
            <a:r>
              <a:rPr spc="-10" dirty="0">
                <a:latin typeface="Alef" panose="00000500000000000000" pitchFamily="2" charset="-79"/>
                <a:cs typeface="Alef" panose="00000500000000000000" pitchFamily="2" charset="-79"/>
              </a:rPr>
              <a:t>.</a:t>
            </a:r>
            <a:endParaRPr dirty="0">
              <a:latin typeface="Alef" panose="00000500000000000000" pitchFamily="2" charset="-79"/>
              <a:cs typeface="Alef" panose="00000500000000000000" pitchFamily="2" charset="-79"/>
            </a:endParaRPr>
          </a:p>
        </p:txBody>
      </p:sp>
      <p:sp>
        <p:nvSpPr>
          <p:cNvPr id="7" name="Rectangle : coins arrondis 3">
            <a:extLst>
              <a:ext uri="{FF2B5EF4-FFF2-40B4-BE49-F238E27FC236}">
                <a16:creationId xmlns:a16="http://schemas.microsoft.com/office/drawing/2014/main" id="{F75E7D25-BB7C-4195-AAE7-567C6ABDE44D}"/>
              </a:ext>
            </a:extLst>
          </p:cNvPr>
          <p:cNvSpPr/>
          <p:nvPr/>
        </p:nvSpPr>
        <p:spPr>
          <a:xfrm>
            <a:off x="9459416" y="5410200"/>
            <a:ext cx="310719" cy="319596"/>
          </a:xfrm>
          <a:prstGeom prst="roundRect">
            <a:avLst/>
          </a:prstGeom>
          <a:solidFill>
            <a:srgbClr val="9E01EB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256F9FA9-DFF6-4757-B496-971766393E97}"/>
              </a:ext>
            </a:extLst>
          </p:cNvPr>
          <p:cNvSpPr/>
          <p:nvPr/>
        </p:nvSpPr>
        <p:spPr>
          <a:xfrm>
            <a:off x="9913657" y="5410200"/>
            <a:ext cx="310719" cy="319596"/>
          </a:xfrm>
          <a:prstGeom prst="roundRect">
            <a:avLst/>
          </a:prstGeom>
          <a:solidFill>
            <a:srgbClr val="00B0F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67B89682-BABA-443B-9059-26AFC307166C}"/>
              </a:ext>
            </a:extLst>
          </p:cNvPr>
          <p:cNvSpPr/>
          <p:nvPr/>
        </p:nvSpPr>
        <p:spPr>
          <a:xfrm>
            <a:off x="10396010" y="5410200"/>
            <a:ext cx="310719" cy="319596"/>
          </a:xfrm>
          <a:prstGeom prst="roundRect">
            <a:avLst/>
          </a:prstGeom>
          <a:solidFill>
            <a:srgbClr val="9E01EB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Triangle isocèle 9">
            <a:extLst>
              <a:ext uri="{FF2B5EF4-FFF2-40B4-BE49-F238E27FC236}">
                <a16:creationId xmlns:a16="http://schemas.microsoft.com/office/drawing/2014/main" id="{16C674B8-5C1E-49D2-B76E-F844507687D8}"/>
              </a:ext>
            </a:extLst>
          </p:cNvPr>
          <p:cNvSpPr/>
          <p:nvPr/>
        </p:nvSpPr>
        <p:spPr>
          <a:xfrm rot="5400000">
            <a:off x="10476032" y="5512293"/>
            <a:ext cx="150673" cy="115410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Triangle isocèle 10">
            <a:extLst>
              <a:ext uri="{FF2B5EF4-FFF2-40B4-BE49-F238E27FC236}">
                <a16:creationId xmlns:a16="http://schemas.microsoft.com/office/drawing/2014/main" id="{53477B18-5756-4472-BC3E-B427C73BA612}"/>
              </a:ext>
            </a:extLst>
          </p:cNvPr>
          <p:cNvSpPr/>
          <p:nvPr/>
        </p:nvSpPr>
        <p:spPr>
          <a:xfrm rot="16200000">
            <a:off x="9993680" y="5512292"/>
            <a:ext cx="150673" cy="115410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2" name="Graphique 11" descr="Logement contour">
            <a:extLst>
              <a:ext uri="{FF2B5EF4-FFF2-40B4-BE49-F238E27FC236}">
                <a16:creationId xmlns:a16="http://schemas.microsoft.com/office/drawing/2014/main" id="{2B25236A-B31E-4BA7-BE47-E201609AE7D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469626" y="5438163"/>
            <a:ext cx="263668" cy="263668"/>
          </a:xfrm>
          <a:prstGeom prst="rect">
            <a:avLst/>
          </a:prstGeom>
        </p:spPr>
      </p:pic>
      <p:sp>
        <p:nvSpPr>
          <p:cNvPr id="13" name="Rectangle : coins arrondis 2">
            <a:extLst>
              <a:ext uri="{FF2B5EF4-FFF2-40B4-BE49-F238E27FC236}">
                <a16:creationId xmlns:a16="http://schemas.microsoft.com/office/drawing/2014/main" id="{4051F0A8-228F-44BC-8E1C-27FF382ADC76}"/>
              </a:ext>
            </a:extLst>
          </p:cNvPr>
          <p:cNvSpPr/>
          <p:nvPr/>
        </p:nvSpPr>
        <p:spPr>
          <a:xfrm rot="20695890">
            <a:off x="-7795" y="903584"/>
            <a:ext cx="3335808" cy="381235"/>
          </a:xfrm>
          <a:prstGeom prst="roundRect">
            <a:avLst/>
          </a:prstGeom>
          <a:solidFill>
            <a:srgbClr val="FEEC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2000" dirty="0">
                <a:solidFill>
                  <a:schemeClr val="tx1"/>
                </a:solidFill>
                <a:latin typeface="Alef" panose="00000500000000000000" pitchFamily="2" charset="-79"/>
                <a:cs typeface="Alef" panose="00000500000000000000" pitchFamily="2" charset="-79"/>
              </a:rPr>
              <a:t>Titre du module</a:t>
            </a:r>
          </a:p>
        </p:txBody>
      </p:sp>
      <p:sp>
        <p:nvSpPr>
          <p:cNvPr id="14" name="Rectangle : coins arrondis 4">
            <a:extLst>
              <a:ext uri="{FF2B5EF4-FFF2-40B4-BE49-F238E27FC236}">
                <a16:creationId xmlns:a16="http://schemas.microsoft.com/office/drawing/2014/main" id="{B1BF0F17-E7D8-409D-80F6-4947A82196B2}"/>
              </a:ext>
            </a:extLst>
          </p:cNvPr>
          <p:cNvSpPr/>
          <p:nvPr/>
        </p:nvSpPr>
        <p:spPr>
          <a:xfrm rot="20695890">
            <a:off x="-125443" y="414316"/>
            <a:ext cx="3335808" cy="381235"/>
          </a:xfrm>
          <a:prstGeom prst="roundRect">
            <a:avLst/>
          </a:prstGeom>
          <a:solidFill>
            <a:srgbClr val="9E01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2000" dirty="0">
                <a:solidFill>
                  <a:schemeClr val="bg1"/>
                </a:solidFill>
                <a:latin typeface="Alef" panose="00000500000000000000" pitchFamily="2" charset="-79"/>
                <a:cs typeface="Alef" panose="00000500000000000000" pitchFamily="2" charset="-79"/>
              </a:rPr>
              <a:t>Titre de la séquence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35" name="object 2" descr="object 2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310895" y="320040"/>
            <a:ext cx="10875265" cy="5873497"/>
          </a:xfrm>
          <a:prstGeom prst="rect">
            <a:avLst/>
          </a:prstGeom>
          <a:ln w="12700">
            <a:miter lim="400000"/>
          </a:ln>
        </p:spPr>
      </p:pic>
      <p:sp>
        <p:nvSpPr>
          <p:cNvPr id="136" name="object 3"/>
          <p:cNvSpPr txBox="1">
            <a:spLocks noGrp="1"/>
          </p:cNvSpPr>
          <p:nvPr>
            <p:ph type="title"/>
          </p:nvPr>
        </p:nvSpPr>
        <p:spPr bwMode="auto">
          <a:xfrm>
            <a:off x="5034389" y="1016000"/>
            <a:ext cx="1428181" cy="539750"/>
          </a:xfrm>
          <a:prstGeom prst="rect">
            <a:avLst/>
          </a:prstGeom>
        </p:spPr>
        <p:txBody>
          <a:bodyPr/>
          <a:lstStyle/>
          <a:p>
            <a:pPr indent="12700">
              <a:spcBef>
                <a:spcPts val="100"/>
              </a:spcBef>
              <a:defRPr spc="500">
                <a:latin typeface="Pochoir Pleine"/>
                <a:ea typeface="Pochoir Pleine"/>
                <a:cs typeface="Pochoir Pleine"/>
              </a:defRPr>
            </a:pPr>
            <a:r>
              <a:t>T</a:t>
            </a:r>
            <a:r>
              <a:rPr spc="0"/>
              <a:t>i</a:t>
            </a:r>
            <a:r>
              <a:rPr spc="300"/>
              <a:t>t</a:t>
            </a:r>
            <a:r>
              <a:rPr spc="200"/>
              <a:t>r</a:t>
            </a:r>
            <a:r>
              <a:rPr spc="100"/>
              <a:t>e</a:t>
            </a:r>
            <a:endParaRPr/>
          </a:p>
        </p:txBody>
      </p:sp>
      <p:sp>
        <p:nvSpPr>
          <p:cNvPr id="137" name="object 4"/>
          <p:cNvSpPr txBox="1"/>
          <p:nvPr/>
        </p:nvSpPr>
        <p:spPr bwMode="auto">
          <a:xfrm>
            <a:off x="2330895" y="1701163"/>
            <a:ext cx="6856732" cy="514351"/>
          </a:xfrm>
          <a:prstGeom prst="rect">
            <a:avLst/>
          </a:prstGeom>
          <a:ln w="12700">
            <a:miter lim="400000"/>
          </a:ln>
        </p:spPr>
        <p:txBody>
          <a:bodyPr lIns="0" tIns="0" rIns="0" bIns="0">
            <a:spAutoFit/>
          </a:bodyPr>
          <a:lstStyle/>
          <a:p>
            <a:pPr marL="402590" marR="5080" indent="-390525">
              <a:lnSpc>
                <a:spcPct val="125000"/>
              </a:lnSpc>
              <a:defRPr sz="1300" spc="15">
                <a:solidFill>
                  <a:srgbClr val="737373"/>
                </a:solidFill>
                <a:latin typeface="Alef Regular"/>
                <a:ea typeface="Alef Regular"/>
                <a:cs typeface="Alef Regular"/>
              </a:defRPr>
            </a:pPr>
            <a:r>
              <a:t>Euismod</a:t>
            </a:r>
            <a:r>
              <a:rPr spc="-20"/>
              <a:t> </a:t>
            </a:r>
            <a:r>
              <a:rPr spc="0"/>
              <a:t>tincidunt</a:t>
            </a:r>
            <a:r>
              <a:rPr spc="-20"/>
              <a:t> </a:t>
            </a:r>
            <a:r>
              <a:rPr spc="25"/>
              <a:t>ut</a:t>
            </a:r>
            <a:r>
              <a:rPr spc="-15"/>
              <a:t> </a:t>
            </a:r>
            <a:r>
              <a:rPr spc="-10"/>
              <a:t>laoreet</a:t>
            </a:r>
            <a:r>
              <a:rPr spc="-20"/>
              <a:t> </a:t>
            </a:r>
            <a:r>
              <a:rPr spc="-15"/>
              <a:t>dolore</a:t>
            </a:r>
            <a:r>
              <a:rPr spc="-20"/>
              <a:t> </a:t>
            </a:r>
            <a:r>
              <a:rPr spc="10"/>
              <a:t>magna</a:t>
            </a:r>
            <a:r>
              <a:rPr spc="-15"/>
              <a:t> </a:t>
            </a:r>
            <a:r>
              <a:rPr spc="-20"/>
              <a:t>aliquam </a:t>
            </a:r>
            <a:r>
              <a:rPr spc="5"/>
              <a:t>erat</a:t>
            </a:r>
            <a:r>
              <a:rPr spc="-20"/>
              <a:t> </a:t>
            </a:r>
            <a:r>
              <a:rPr spc="-10"/>
              <a:t>volutpat.</a:t>
            </a:r>
            <a:r>
              <a:rPr spc="-15"/>
              <a:t> </a:t>
            </a:r>
            <a:r>
              <a:rPr spc="65"/>
              <a:t>Ut</a:t>
            </a:r>
            <a:r>
              <a:rPr spc="-20"/>
              <a:t> </a:t>
            </a:r>
            <a:r>
              <a:rPr spc="0"/>
              <a:t>wisi</a:t>
            </a:r>
            <a:r>
              <a:rPr spc="-20"/>
              <a:t> </a:t>
            </a:r>
            <a:r>
              <a:rPr spc="0"/>
              <a:t>enim</a:t>
            </a:r>
            <a:r>
              <a:rPr spc="-15"/>
              <a:t> </a:t>
            </a:r>
            <a:r>
              <a:rPr spc="-20"/>
              <a:t>ad </a:t>
            </a:r>
            <a:r>
              <a:rPr spc="0"/>
              <a:t>minim </a:t>
            </a:r>
            <a:r>
              <a:rPr spc="-390"/>
              <a:t> </a:t>
            </a:r>
            <a:r>
              <a:rPr spc="-10"/>
              <a:t>veniam,</a:t>
            </a:r>
            <a:r>
              <a:rPr spc="-25"/>
              <a:t> </a:t>
            </a:r>
            <a:r>
              <a:t>quis</a:t>
            </a:r>
            <a:r>
              <a:rPr spc="-20"/>
              <a:t> </a:t>
            </a:r>
            <a:r>
              <a:rPr spc="25"/>
              <a:t>nostrud</a:t>
            </a:r>
            <a:r>
              <a:rPr spc="-25"/>
              <a:t> </a:t>
            </a:r>
            <a:r>
              <a:rPr spc="0"/>
              <a:t>exerci</a:t>
            </a:r>
            <a:r>
              <a:rPr spc="-20"/>
              <a:t> </a:t>
            </a:r>
            <a:r>
              <a:rPr spc="5"/>
              <a:t>tation</a:t>
            </a:r>
            <a:r>
              <a:rPr spc="-20"/>
              <a:t> </a:t>
            </a:r>
            <a:r>
              <a:rPr spc="-15"/>
              <a:t>ullamcorper</a:t>
            </a:r>
            <a:r>
              <a:rPr spc="-25"/>
              <a:t> </a:t>
            </a:r>
            <a:r>
              <a:t>suscipit</a:t>
            </a:r>
            <a:r>
              <a:rPr spc="-20"/>
              <a:t> </a:t>
            </a:r>
            <a:r>
              <a:rPr spc="0"/>
              <a:t>lobortis</a:t>
            </a:r>
            <a:r>
              <a:rPr spc="-20"/>
              <a:t> </a:t>
            </a:r>
            <a:r>
              <a:rPr spc="-5"/>
              <a:t>nisl</a:t>
            </a:r>
            <a:r>
              <a:rPr spc="-25"/>
              <a:t> </a:t>
            </a:r>
            <a:r>
              <a:rPr spc="25"/>
              <a:t>ut</a:t>
            </a:r>
            <a:r>
              <a:rPr spc="-20"/>
              <a:t> </a:t>
            </a:r>
            <a:r>
              <a:rPr spc="-25"/>
              <a:t>aliquip</a:t>
            </a:r>
            <a:endParaRPr/>
          </a:p>
        </p:txBody>
      </p:sp>
      <p:sp>
        <p:nvSpPr>
          <p:cNvPr id="138" name="object 5"/>
          <p:cNvSpPr txBox="1"/>
          <p:nvPr/>
        </p:nvSpPr>
        <p:spPr bwMode="auto">
          <a:xfrm>
            <a:off x="2452191" y="2660185"/>
            <a:ext cx="1986279" cy="1121869"/>
          </a:xfrm>
          <a:prstGeom prst="rect">
            <a:avLst/>
          </a:prstGeom>
          <a:ln w="12700">
            <a:miter lim="400000"/>
          </a:ln>
        </p:spPr>
        <p:txBody>
          <a:bodyPr lIns="0" tIns="0" rIns="0" bIns="0">
            <a:spAutoFit/>
          </a:bodyPr>
          <a:lstStyle/>
          <a:p>
            <a:pPr indent="12700">
              <a:spcBef>
                <a:spcPts val="1000"/>
              </a:spcBef>
              <a:defRPr sz="1700" spc="10">
                <a:solidFill>
                  <a:srgbClr val="00003A"/>
                </a:solidFill>
                <a:latin typeface="Alef Regular"/>
                <a:ea typeface="Alef Regular"/>
                <a:cs typeface="Alef Regular"/>
              </a:defRPr>
            </a:pPr>
            <a:r>
              <a:t>Titre</a:t>
            </a:r>
          </a:p>
          <a:p>
            <a:pPr marR="5080" indent="12700">
              <a:lnSpc>
                <a:spcPct val="119800"/>
              </a:lnSpc>
              <a:spcBef>
                <a:spcPts val="400"/>
              </a:spcBef>
              <a:defRPr sz="1200" spc="10">
                <a:latin typeface="Alef Regular"/>
                <a:ea typeface="Alef Regular"/>
                <a:cs typeface="Alef Regular"/>
              </a:defRPr>
            </a:pPr>
            <a:r>
              <a:t>Lorem</a:t>
            </a:r>
            <a:r>
              <a:rPr spc="-35"/>
              <a:t> </a:t>
            </a:r>
            <a:r>
              <a:rPr spc="15"/>
              <a:t>ipsum</a:t>
            </a:r>
            <a:r>
              <a:rPr spc="-35"/>
              <a:t> </a:t>
            </a:r>
            <a:r>
              <a:rPr spc="-10"/>
              <a:t>dolor</a:t>
            </a:r>
            <a:r>
              <a:rPr spc="-35"/>
              <a:t> </a:t>
            </a:r>
            <a:r>
              <a:rPr spc="25"/>
              <a:t>sit</a:t>
            </a:r>
            <a:r>
              <a:rPr spc="-30"/>
              <a:t> </a:t>
            </a:r>
            <a:r>
              <a:rPr spc="0"/>
              <a:t>amet, </a:t>
            </a:r>
            <a:r>
              <a:rPr spc="-350"/>
              <a:t> </a:t>
            </a:r>
            <a:r>
              <a:t>consectetuer</a:t>
            </a:r>
            <a:r>
              <a:rPr spc="-50"/>
              <a:t> </a:t>
            </a:r>
            <a:r>
              <a:rPr spc="0"/>
              <a:t>adipiscing</a:t>
            </a:r>
            <a:r>
              <a:rPr spc="-50"/>
              <a:t> </a:t>
            </a:r>
            <a:r>
              <a:rPr spc="-30"/>
              <a:t>elit.</a:t>
            </a:r>
            <a:endParaRPr/>
          </a:p>
          <a:p>
            <a:pPr indent="12700">
              <a:spcBef>
                <a:spcPts val="500"/>
              </a:spcBef>
              <a:defRPr sz="1300" spc="-5">
                <a:solidFill>
                  <a:srgbClr val="00003A"/>
                </a:solidFill>
                <a:latin typeface="Alef Regular"/>
                <a:ea typeface="Alef Regular"/>
                <a:cs typeface="Alef Regular"/>
              </a:defRPr>
            </a:pPr>
            <a:r>
              <a:t>+</a:t>
            </a:r>
            <a:r>
              <a:rPr spc="-80"/>
              <a:t> </a:t>
            </a:r>
            <a:r>
              <a:rPr spc="30"/>
              <a:t>info</a:t>
            </a:r>
            <a:endParaRPr/>
          </a:p>
        </p:txBody>
      </p:sp>
      <p:sp>
        <p:nvSpPr>
          <p:cNvPr id="139" name="object 6"/>
          <p:cNvSpPr txBox="1"/>
          <p:nvPr/>
        </p:nvSpPr>
        <p:spPr bwMode="auto">
          <a:xfrm>
            <a:off x="6748859" y="2612560"/>
            <a:ext cx="1986280" cy="1172669"/>
          </a:xfrm>
          <a:prstGeom prst="rect">
            <a:avLst/>
          </a:prstGeom>
          <a:ln w="12700">
            <a:miter lim="400000"/>
          </a:ln>
        </p:spPr>
        <p:txBody>
          <a:bodyPr lIns="0" tIns="0" rIns="0" bIns="0">
            <a:spAutoFit/>
          </a:bodyPr>
          <a:lstStyle/>
          <a:p>
            <a:pPr indent="12700">
              <a:spcBef>
                <a:spcPts val="1000"/>
              </a:spcBef>
              <a:defRPr sz="1700" spc="10">
                <a:solidFill>
                  <a:srgbClr val="00003A"/>
                </a:solidFill>
                <a:latin typeface="Alef Regular"/>
                <a:ea typeface="Alef Regular"/>
                <a:cs typeface="Alef Regular"/>
              </a:defRPr>
            </a:pPr>
            <a:r>
              <a:t>Titre</a:t>
            </a:r>
          </a:p>
          <a:p>
            <a:pPr marR="5080" indent="12700">
              <a:lnSpc>
                <a:spcPct val="119800"/>
              </a:lnSpc>
              <a:spcBef>
                <a:spcPts val="400"/>
              </a:spcBef>
              <a:defRPr sz="1200" spc="10">
                <a:latin typeface="Alef Regular"/>
                <a:ea typeface="Alef Regular"/>
                <a:cs typeface="Alef Regular"/>
              </a:defRPr>
            </a:pPr>
            <a:r>
              <a:t>Lorem</a:t>
            </a:r>
            <a:r>
              <a:rPr spc="-35"/>
              <a:t> </a:t>
            </a:r>
            <a:r>
              <a:rPr spc="15"/>
              <a:t>ipsum</a:t>
            </a:r>
            <a:r>
              <a:rPr spc="-35"/>
              <a:t> </a:t>
            </a:r>
            <a:r>
              <a:rPr spc="-10"/>
              <a:t>dolor</a:t>
            </a:r>
            <a:r>
              <a:rPr spc="-35"/>
              <a:t> </a:t>
            </a:r>
            <a:r>
              <a:rPr spc="25"/>
              <a:t>sit</a:t>
            </a:r>
            <a:r>
              <a:rPr spc="-30"/>
              <a:t> </a:t>
            </a:r>
            <a:r>
              <a:rPr spc="0"/>
              <a:t>amet, </a:t>
            </a:r>
            <a:r>
              <a:rPr spc="-350"/>
              <a:t> </a:t>
            </a:r>
            <a:r>
              <a:t>consectetuer</a:t>
            </a:r>
            <a:r>
              <a:rPr spc="-50"/>
              <a:t> </a:t>
            </a:r>
            <a:r>
              <a:rPr spc="0"/>
              <a:t>adipiscing</a:t>
            </a:r>
            <a:r>
              <a:rPr spc="-50"/>
              <a:t> </a:t>
            </a:r>
            <a:r>
              <a:rPr spc="-30"/>
              <a:t>elit.</a:t>
            </a:r>
            <a:endParaRPr/>
          </a:p>
          <a:p>
            <a:pPr indent="12700">
              <a:spcBef>
                <a:spcPts val="900"/>
              </a:spcBef>
              <a:defRPr sz="1300" spc="-5">
                <a:solidFill>
                  <a:srgbClr val="00003A"/>
                </a:solidFill>
                <a:latin typeface="Alef Regular"/>
                <a:ea typeface="Alef Regular"/>
                <a:cs typeface="Alef Regular"/>
              </a:defRPr>
            </a:pPr>
            <a:r>
              <a:t>+</a:t>
            </a:r>
            <a:r>
              <a:rPr spc="-80"/>
              <a:t> </a:t>
            </a:r>
            <a:r>
              <a:rPr spc="30"/>
              <a:t>info</a:t>
            </a:r>
            <a:endParaRPr/>
          </a:p>
        </p:txBody>
      </p:sp>
      <p:sp>
        <p:nvSpPr>
          <p:cNvPr id="140" name="object 7"/>
          <p:cNvSpPr txBox="1"/>
          <p:nvPr/>
        </p:nvSpPr>
        <p:spPr bwMode="auto">
          <a:xfrm>
            <a:off x="2452191" y="4327172"/>
            <a:ext cx="1986915" cy="1058369"/>
          </a:xfrm>
          <a:prstGeom prst="rect">
            <a:avLst/>
          </a:prstGeom>
          <a:ln w="12700">
            <a:miter lim="400000"/>
          </a:ln>
        </p:spPr>
        <p:txBody>
          <a:bodyPr lIns="0" tIns="0" rIns="0" bIns="0">
            <a:spAutoFit/>
          </a:bodyPr>
          <a:lstStyle/>
          <a:p>
            <a:pPr indent="12700">
              <a:spcBef>
                <a:spcPts val="900"/>
              </a:spcBef>
              <a:defRPr sz="1700" spc="10">
                <a:solidFill>
                  <a:srgbClr val="00003A"/>
                </a:solidFill>
                <a:latin typeface="Alef Regular"/>
                <a:ea typeface="Alef Regular"/>
                <a:cs typeface="Alef Regular"/>
              </a:defRPr>
            </a:pPr>
            <a:r>
              <a:t>Titre</a:t>
            </a:r>
          </a:p>
          <a:p>
            <a:pPr marR="5080" indent="12700">
              <a:lnSpc>
                <a:spcPct val="119800"/>
              </a:lnSpc>
              <a:spcBef>
                <a:spcPts val="300"/>
              </a:spcBef>
              <a:defRPr sz="1200" spc="10">
                <a:latin typeface="Alef Regular"/>
                <a:ea typeface="Alef Regular"/>
                <a:cs typeface="Alef Regular"/>
              </a:defRPr>
            </a:pPr>
            <a:r>
              <a:t>Lorem</a:t>
            </a:r>
            <a:r>
              <a:rPr spc="-35"/>
              <a:t> </a:t>
            </a:r>
            <a:r>
              <a:rPr spc="15"/>
              <a:t>ipsum</a:t>
            </a:r>
            <a:r>
              <a:rPr spc="-35"/>
              <a:t> </a:t>
            </a:r>
            <a:r>
              <a:rPr spc="-10"/>
              <a:t>dolor</a:t>
            </a:r>
            <a:r>
              <a:rPr spc="-35"/>
              <a:t> </a:t>
            </a:r>
            <a:r>
              <a:rPr spc="25"/>
              <a:t>sit</a:t>
            </a:r>
            <a:r>
              <a:rPr spc="-30"/>
              <a:t> </a:t>
            </a:r>
            <a:r>
              <a:rPr spc="0"/>
              <a:t>amet, </a:t>
            </a:r>
            <a:r>
              <a:rPr spc="-350"/>
              <a:t> </a:t>
            </a:r>
            <a:r>
              <a:t>consectetuer</a:t>
            </a:r>
            <a:r>
              <a:rPr spc="-50"/>
              <a:t> </a:t>
            </a:r>
            <a:r>
              <a:rPr spc="0"/>
              <a:t>adipiscing</a:t>
            </a:r>
            <a:r>
              <a:rPr spc="-50"/>
              <a:t> </a:t>
            </a:r>
            <a:r>
              <a:rPr spc="-30"/>
              <a:t>elit.</a:t>
            </a:r>
            <a:endParaRPr/>
          </a:p>
          <a:p>
            <a:pPr indent="12700">
              <a:defRPr sz="1300" spc="-5">
                <a:solidFill>
                  <a:srgbClr val="00003A"/>
                </a:solidFill>
                <a:latin typeface="Alef Regular"/>
                <a:ea typeface="Alef Regular"/>
                <a:cs typeface="Alef Regular"/>
              </a:defRPr>
            </a:pPr>
            <a:r>
              <a:t>+</a:t>
            </a:r>
            <a:r>
              <a:rPr spc="-80"/>
              <a:t> </a:t>
            </a:r>
            <a:r>
              <a:rPr spc="30"/>
              <a:t>info</a:t>
            </a:r>
            <a:endParaRPr/>
          </a:p>
        </p:txBody>
      </p:sp>
      <p:sp>
        <p:nvSpPr>
          <p:cNvPr id="141" name="object 8"/>
          <p:cNvSpPr txBox="1"/>
          <p:nvPr/>
        </p:nvSpPr>
        <p:spPr bwMode="auto">
          <a:xfrm>
            <a:off x="6749008" y="4327172"/>
            <a:ext cx="1986280" cy="1058369"/>
          </a:xfrm>
          <a:prstGeom prst="rect">
            <a:avLst/>
          </a:prstGeom>
          <a:ln w="12700">
            <a:miter lim="400000"/>
          </a:ln>
        </p:spPr>
        <p:txBody>
          <a:bodyPr lIns="0" tIns="0" rIns="0" bIns="0">
            <a:spAutoFit/>
          </a:bodyPr>
          <a:lstStyle/>
          <a:p>
            <a:pPr indent="12700">
              <a:spcBef>
                <a:spcPts val="900"/>
              </a:spcBef>
              <a:defRPr sz="1700" spc="10">
                <a:solidFill>
                  <a:srgbClr val="00003A"/>
                </a:solidFill>
                <a:latin typeface="Alef Regular"/>
                <a:ea typeface="Alef Regular"/>
                <a:cs typeface="Alef Regular"/>
              </a:defRPr>
            </a:pPr>
            <a:r>
              <a:t>Titre</a:t>
            </a:r>
          </a:p>
          <a:p>
            <a:pPr marR="5080" indent="12700">
              <a:lnSpc>
                <a:spcPct val="119800"/>
              </a:lnSpc>
              <a:spcBef>
                <a:spcPts val="300"/>
              </a:spcBef>
              <a:defRPr sz="1200" spc="10">
                <a:latin typeface="Alef Regular"/>
                <a:ea typeface="Alef Regular"/>
                <a:cs typeface="Alef Regular"/>
              </a:defRPr>
            </a:pPr>
            <a:r>
              <a:t>Lorem</a:t>
            </a:r>
            <a:r>
              <a:rPr spc="-35"/>
              <a:t> </a:t>
            </a:r>
            <a:r>
              <a:rPr spc="15"/>
              <a:t>ipsum</a:t>
            </a:r>
            <a:r>
              <a:rPr spc="-35"/>
              <a:t> </a:t>
            </a:r>
            <a:r>
              <a:rPr spc="-10"/>
              <a:t>dolor</a:t>
            </a:r>
            <a:r>
              <a:rPr spc="-35"/>
              <a:t> </a:t>
            </a:r>
            <a:r>
              <a:rPr spc="25"/>
              <a:t>sit</a:t>
            </a:r>
            <a:r>
              <a:rPr spc="-30"/>
              <a:t> </a:t>
            </a:r>
            <a:r>
              <a:rPr spc="0"/>
              <a:t>amet, </a:t>
            </a:r>
            <a:r>
              <a:rPr spc="-350"/>
              <a:t> </a:t>
            </a:r>
            <a:r>
              <a:t>consectetuer</a:t>
            </a:r>
            <a:r>
              <a:rPr spc="-50"/>
              <a:t> </a:t>
            </a:r>
            <a:r>
              <a:rPr spc="0"/>
              <a:t>adipiscing</a:t>
            </a:r>
            <a:r>
              <a:rPr spc="-50"/>
              <a:t> </a:t>
            </a:r>
            <a:r>
              <a:rPr spc="-30"/>
              <a:t>elit.</a:t>
            </a:r>
            <a:endParaRPr/>
          </a:p>
          <a:p>
            <a:pPr indent="68580">
              <a:defRPr sz="1300" spc="-5">
                <a:solidFill>
                  <a:srgbClr val="00003A"/>
                </a:solidFill>
                <a:latin typeface="Alef Regular"/>
                <a:ea typeface="Alef Regular"/>
                <a:cs typeface="Alef Regular"/>
              </a:defRPr>
            </a:pPr>
            <a:r>
              <a:t>+</a:t>
            </a:r>
            <a:r>
              <a:rPr spc="-80"/>
              <a:t> </a:t>
            </a:r>
            <a:r>
              <a:rPr spc="30"/>
              <a:t>info</a:t>
            </a:r>
            <a:endParaRPr/>
          </a:p>
        </p:txBody>
      </p:sp>
      <p:sp>
        <p:nvSpPr>
          <p:cNvPr id="14" name="Rectangle : coins arrondis 3">
            <a:extLst>
              <a:ext uri="{FF2B5EF4-FFF2-40B4-BE49-F238E27FC236}">
                <a16:creationId xmlns:a16="http://schemas.microsoft.com/office/drawing/2014/main" id="{410185CA-0996-4241-A504-A5D38455DC21}"/>
              </a:ext>
            </a:extLst>
          </p:cNvPr>
          <p:cNvSpPr/>
          <p:nvPr/>
        </p:nvSpPr>
        <p:spPr bwMode="auto">
          <a:xfrm>
            <a:off x="9459416" y="5410200"/>
            <a:ext cx="310719" cy="319596"/>
          </a:xfrm>
          <a:prstGeom prst="roundRect">
            <a:avLst/>
          </a:prstGeom>
          <a:solidFill>
            <a:srgbClr val="9E01EB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Rectangle : coins arrondis 14">
            <a:extLst>
              <a:ext uri="{FF2B5EF4-FFF2-40B4-BE49-F238E27FC236}">
                <a16:creationId xmlns:a16="http://schemas.microsoft.com/office/drawing/2014/main" id="{F609CBC9-59CC-43E9-A83C-D74A005D7CB2}"/>
              </a:ext>
            </a:extLst>
          </p:cNvPr>
          <p:cNvSpPr/>
          <p:nvPr/>
        </p:nvSpPr>
        <p:spPr bwMode="auto">
          <a:xfrm>
            <a:off x="9913657" y="5410200"/>
            <a:ext cx="310719" cy="319596"/>
          </a:xfrm>
          <a:prstGeom prst="roundRect">
            <a:avLst/>
          </a:prstGeom>
          <a:solidFill>
            <a:srgbClr val="00B0F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Triangle isocèle 17">
            <a:extLst>
              <a:ext uri="{FF2B5EF4-FFF2-40B4-BE49-F238E27FC236}">
                <a16:creationId xmlns:a16="http://schemas.microsoft.com/office/drawing/2014/main" id="{8A964A0B-54C7-4B01-8329-18C2C4E7EB18}"/>
              </a:ext>
            </a:extLst>
          </p:cNvPr>
          <p:cNvSpPr/>
          <p:nvPr/>
        </p:nvSpPr>
        <p:spPr bwMode="auto">
          <a:xfrm rot="16200000">
            <a:off x="9993680" y="5512292"/>
            <a:ext cx="150673" cy="115410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9" name="Graphique 18" descr="Logement contour">
            <a:extLst>
              <a:ext uri="{FF2B5EF4-FFF2-40B4-BE49-F238E27FC236}">
                <a16:creationId xmlns:a16="http://schemas.microsoft.com/office/drawing/2014/main" id="{36F7F8F7-D05A-4753-8B02-85431353A7C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 bwMode="auto">
          <a:xfrm>
            <a:off x="9469626" y="5438163"/>
            <a:ext cx="263668" cy="263668"/>
          </a:xfrm>
          <a:prstGeom prst="rect">
            <a:avLst/>
          </a:prstGeom>
        </p:spPr>
      </p:pic>
      <p:sp>
        <p:nvSpPr>
          <p:cNvPr id="20" name="Rectangle : coins arrondis 2">
            <a:extLst>
              <a:ext uri="{FF2B5EF4-FFF2-40B4-BE49-F238E27FC236}">
                <a16:creationId xmlns:a16="http://schemas.microsoft.com/office/drawing/2014/main" id="{ADDE8C22-99A2-4B93-9AB0-27788485A28B}"/>
              </a:ext>
            </a:extLst>
          </p:cNvPr>
          <p:cNvSpPr/>
          <p:nvPr/>
        </p:nvSpPr>
        <p:spPr bwMode="auto">
          <a:xfrm rot="20695890">
            <a:off x="-7795" y="903584"/>
            <a:ext cx="3335808" cy="381235"/>
          </a:xfrm>
          <a:prstGeom prst="roundRect">
            <a:avLst/>
          </a:prstGeom>
          <a:solidFill>
            <a:srgbClr val="FEEC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2000" dirty="0">
                <a:solidFill>
                  <a:schemeClr val="tx1"/>
                </a:solidFill>
                <a:latin typeface="Alef" panose="00000500000000000000" pitchFamily="2" charset="-79"/>
                <a:cs typeface="Alef" panose="00000500000000000000" pitchFamily="2" charset="-79"/>
              </a:rPr>
              <a:t>Titre du module</a:t>
            </a:r>
          </a:p>
        </p:txBody>
      </p:sp>
      <p:sp>
        <p:nvSpPr>
          <p:cNvPr id="21" name="Rectangle : coins arrondis 4">
            <a:extLst>
              <a:ext uri="{FF2B5EF4-FFF2-40B4-BE49-F238E27FC236}">
                <a16:creationId xmlns:a16="http://schemas.microsoft.com/office/drawing/2014/main" id="{EFA1A31C-9CEE-4720-B931-9491AB5DC569}"/>
              </a:ext>
            </a:extLst>
          </p:cNvPr>
          <p:cNvSpPr/>
          <p:nvPr/>
        </p:nvSpPr>
        <p:spPr bwMode="auto">
          <a:xfrm rot="20695890">
            <a:off x="-125443" y="414316"/>
            <a:ext cx="3335808" cy="381235"/>
          </a:xfrm>
          <a:prstGeom prst="roundRect">
            <a:avLst/>
          </a:prstGeom>
          <a:solidFill>
            <a:srgbClr val="9E01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2000" dirty="0">
                <a:solidFill>
                  <a:schemeClr val="bg1"/>
                </a:solidFill>
                <a:latin typeface="Alef" panose="00000500000000000000" pitchFamily="2" charset="-79"/>
                <a:cs typeface="Alef" panose="00000500000000000000" pitchFamily="2" charset="-79"/>
              </a:rPr>
              <a:t>Titre de la séquence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43" name="object 2"/>
          <p:cNvSpPr/>
          <p:nvPr/>
        </p:nvSpPr>
        <p:spPr bwMode="auto">
          <a:xfrm>
            <a:off x="523874" y="523874"/>
            <a:ext cx="10391776" cy="539115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402" y="21600"/>
                </a:moveTo>
                <a:lnTo>
                  <a:pt x="198" y="21600"/>
                </a:lnTo>
                <a:lnTo>
                  <a:pt x="178" y="21598"/>
                </a:lnTo>
                <a:lnTo>
                  <a:pt x="88" y="21536"/>
                </a:lnTo>
                <a:lnTo>
                  <a:pt x="23" y="21398"/>
                </a:lnTo>
                <a:lnTo>
                  <a:pt x="0" y="21218"/>
                </a:lnTo>
                <a:lnTo>
                  <a:pt x="0" y="382"/>
                </a:lnTo>
                <a:lnTo>
                  <a:pt x="23" y="202"/>
                </a:lnTo>
                <a:lnTo>
                  <a:pt x="88" y="64"/>
                </a:lnTo>
                <a:lnTo>
                  <a:pt x="178" y="2"/>
                </a:lnTo>
                <a:lnTo>
                  <a:pt x="198" y="0"/>
                </a:lnTo>
                <a:lnTo>
                  <a:pt x="21402" y="0"/>
                </a:lnTo>
                <a:lnTo>
                  <a:pt x="21495" y="45"/>
                </a:lnTo>
                <a:lnTo>
                  <a:pt x="21567" y="170"/>
                </a:lnTo>
                <a:lnTo>
                  <a:pt x="21599" y="344"/>
                </a:lnTo>
                <a:lnTo>
                  <a:pt x="21600" y="382"/>
                </a:lnTo>
                <a:lnTo>
                  <a:pt x="21600" y="21218"/>
                </a:lnTo>
                <a:lnTo>
                  <a:pt x="21577" y="21398"/>
                </a:lnTo>
                <a:lnTo>
                  <a:pt x="21512" y="21536"/>
                </a:lnTo>
                <a:lnTo>
                  <a:pt x="21422" y="21598"/>
                </a:lnTo>
                <a:lnTo>
                  <a:pt x="21402" y="21600"/>
                </a:ln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45719" rIns="45719"/>
          <a:lstStyle/>
          <a:p>
            <a:pPr>
              <a:spcBef>
                <a:spcPts val="0"/>
              </a:spcBef>
              <a:defRPr sz="1800" spc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/>
          </a:p>
        </p:txBody>
      </p:sp>
      <p:sp>
        <p:nvSpPr>
          <p:cNvPr id="144" name="object 5"/>
          <p:cNvSpPr txBox="1">
            <a:spLocks noGrp="1"/>
          </p:cNvSpPr>
          <p:nvPr>
            <p:ph type="title"/>
          </p:nvPr>
        </p:nvSpPr>
        <p:spPr bwMode="auto">
          <a:xfrm>
            <a:off x="6997848" y="1406973"/>
            <a:ext cx="2091055" cy="1105536"/>
          </a:xfrm>
          <a:prstGeom prst="rect">
            <a:avLst/>
          </a:prstGeom>
        </p:spPr>
        <p:txBody>
          <a:bodyPr/>
          <a:lstStyle/>
          <a:p>
            <a:pPr indent="12700">
              <a:spcBef>
                <a:spcPts val="1500"/>
              </a:spcBef>
              <a:defRPr sz="2400" spc="100">
                <a:solidFill>
                  <a:srgbClr val="00003A"/>
                </a:solidFill>
                <a:latin typeface="Pochoir Pleine"/>
                <a:ea typeface="Pochoir Pleine"/>
                <a:cs typeface="Pochoir Pleine"/>
              </a:defRPr>
            </a:pPr>
            <a:r>
              <a:t>Titre</a:t>
            </a:r>
          </a:p>
          <a:p>
            <a:pPr marR="5080" indent="12700">
              <a:lnSpc>
                <a:spcPct val="120000"/>
              </a:lnSpc>
              <a:spcBef>
                <a:spcPts val="500"/>
              </a:spcBef>
              <a:defRPr sz="1200">
                <a:latin typeface="Alef Regular"/>
                <a:ea typeface="Alef Regular"/>
                <a:cs typeface="Alef Regular"/>
              </a:defRPr>
            </a:pPr>
            <a:r>
              <a:t>Lorem</a:t>
            </a:r>
            <a:r>
              <a:rPr spc="-100"/>
              <a:t> </a:t>
            </a:r>
            <a:r>
              <a:t>ipsum</a:t>
            </a:r>
            <a:r>
              <a:rPr spc="-100"/>
              <a:t> </a:t>
            </a:r>
            <a:r>
              <a:t>dolor</a:t>
            </a:r>
            <a:r>
              <a:rPr spc="-100"/>
              <a:t> </a:t>
            </a:r>
            <a:r>
              <a:t>sit</a:t>
            </a:r>
            <a:r>
              <a:rPr spc="-100"/>
              <a:t> </a:t>
            </a:r>
            <a:r>
              <a:t>amet, </a:t>
            </a:r>
            <a:r>
              <a:rPr spc="-400"/>
              <a:t> </a:t>
            </a:r>
            <a:r>
              <a:t>consectetuer</a:t>
            </a:r>
            <a:r>
              <a:rPr spc="-100"/>
              <a:t> </a:t>
            </a:r>
            <a:r>
              <a:t>adipiscing</a:t>
            </a:r>
            <a:r>
              <a:rPr spc="-100"/>
              <a:t> elit.</a:t>
            </a:r>
            <a:endParaRPr/>
          </a:p>
        </p:txBody>
      </p:sp>
      <p:sp>
        <p:nvSpPr>
          <p:cNvPr id="145" name="object 6"/>
          <p:cNvSpPr txBox="1"/>
          <p:nvPr/>
        </p:nvSpPr>
        <p:spPr bwMode="auto">
          <a:xfrm>
            <a:off x="6989812" y="2762062"/>
            <a:ext cx="2091055" cy="739141"/>
          </a:xfrm>
          <a:prstGeom prst="rect">
            <a:avLst/>
          </a:prstGeom>
          <a:ln w="12700">
            <a:miter lim="400000"/>
          </a:ln>
        </p:spPr>
        <p:txBody>
          <a:bodyPr lIns="0" tIns="0" rIns="0" bIns="0">
            <a:spAutoFit/>
          </a:bodyPr>
          <a:lstStyle/>
          <a:p>
            <a:pPr indent="12700">
              <a:spcBef>
                <a:spcPts val="1500"/>
              </a:spcBef>
              <a:defRPr sz="2400" spc="190">
                <a:solidFill>
                  <a:srgbClr val="00003A"/>
                </a:solidFill>
              </a:defRPr>
            </a:pPr>
            <a:r>
              <a:t>Titre</a:t>
            </a:r>
          </a:p>
          <a:p>
            <a:pPr marR="5080" indent="12700">
              <a:lnSpc>
                <a:spcPct val="120000"/>
              </a:lnSpc>
              <a:spcBef>
                <a:spcPts val="500"/>
              </a:spcBef>
              <a:defRPr sz="1200" spc="20">
                <a:latin typeface="Alef Regular"/>
                <a:ea typeface="Alef Regular"/>
                <a:cs typeface="Alef Regular"/>
              </a:defRPr>
            </a:pPr>
            <a:r>
              <a:t>Lorem</a:t>
            </a:r>
            <a:r>
              <a:rPr spc="-35"/>
              <a:t> </a:t>
            </a:r>
            <a:r>
              <a:rPr spc="30"/>
              <a:t>ipsum</a:t>
            </a:r>
            <a:r>
              <a:rPr spc="-35"/>
              <a:t> </a:t>
            </a:r>
            <a:r>
              <a:rPr spc="0"/>
              <a:t>dolor</a:t>
            </a:r>
            <a:r>
              <a:rPr spc="-35"/>
              <a:t> </a:t>
            </a:r>
            <a:r>
              <a:rPr spc="35"/>
              <a:t>sit</a:t>
            </a:r>
            <a:r>
              <a:rPr spc="-35"/>
              <a:t> </a:t>
            </a:r>
            <a:r>
              <a:rPr spc="10"/>
              <a:t>amet, </a:t>
            </a:r>
            <a:r>
              <a:rPr spc="-360"/>
              <a:t> </a:t>
            </a:r>
            <a:r>
              <a:t>consectetuer</a:t>
            </a:r>
            <a:r>
              <a:rPr spc="-35"/>
              <a:t> </a:t>
            </a:r>
            <a:r>
              <a:rPr spc="10"/>
              <a:t>adipiscing</a:t>
            </a:r>
            <a:r>
              <a:rPr spc="-35"/>
              <a:t> </a:t>
            </a:r>
            <a:r>
              <a:rPr spc="-25"/>
              <a:t>elit.</a:t>
            </a:r>
            <a:endParaRPr/>
          </a:p>
        </p:txBody>
      </p:sp>
      <p:sp>
        <p:nvSpPr>
          <p:cNvPr id="146" name="object 7"/>
          <p:cNvSpPr txBox="1"/>
          <p:nvPr/>
        </p:nvSpPr>
        <p:spPr bwMode="auto">
          <a:xfrm>
            <a:off x="6963171" y="3943163"/>
            <a:ext cx="2091055" cy="739141"/>
          </a:xfrm>
          <a:prstGeom prst="rect">
            <a:avLst/>
          </a:prstGeom>
          <a:ln w="12700">
            <a:miter lim="400000"/>
          </a:ln>
        </p:spPr>
        <p:txBody>
          <a:bodyPr lIns="0" tIns="0" rIns="0" bIns="0">
            <a:spAutoFit/>
          </a:bodyPr>
          <a:lstStyle/>
          <a:p>
            <a:pPr indent="12700">
              <a:spcBef>
                <a:spcPts val="1500"/>
              </a:spcBef>
              <a:defRPr sz="2400" spc="190">
                <a:solidFill>
                  <a:srgbClr val="00003A"/>
                </a:solidFill>
              </a:defRPr>
            </a:pPr>
            <a:r>
              <a:t>Titre</a:t>
            </a:r>
          </a:p>
          <a:p>
            <a:pPr marR="5080" indent="12700">
              <a:lnSpc>
                <a:spcPct val="120000"/>
              </a:lnSpc>
              <a:spcBef>
                <a:spcPts val="500"/>
              </a:spcBef>
              <a:defRPr sz="1200" spc="20">
                <a:latin typeface="Alef Regular"/>
                <a:ea typeface="Alef Regular"/>
                <a:cs typeface="Alef Regular"/>
              </a:defRPr>
            </a:pPr>
            <a:r>
              <a:t>Lorem</a:t>
            </a:r>
            <a:r>
              <a:rPr spc="-35"/>
              <a:t> </a:t>
            </a:r>
            <a:r>
              <a:rPr spc="30"/>
              <a:t>ipsum</a:t>
            </a:r>
            <a:r>
              <a:rPr spc="-35"/>
              <a:t> </a:t>
            </a:r>
            <a:r>
              <a:rPr spc="0"/>
              <a:t>dolor</a:t>
            </a:r>
            <a:r>
              <a:rPr spc="-35"/>
              <a:t> </a:t>
            </a:r>
            <a:r>
              <a:rPr spc="35"/>
              <a:t>sit</a:t>
            </a:r>
            <a:r>
              <a:rPr spc="-35"/>
              <a:t> </a:t>
            </a:r>
            <a:r>
              <a:rPr spc="10"/>
              <a:t>amet, </a:t>
            </a:r>
            <a:r>
              <a:rPr spc="-360"/>
              <a:t> </a:t>
            </a:r>
            <a:r>
              <a:t>consectetuer</a:t>
            </a:r>
            <a:r>
              <a:rPr spc="-35"/>
              <a:t> </a:t>
            </a:r>
            <a:r>
              <a:rPr spc="10"/>
              <a:t>adipiscing</a:t>
            </a:r>
            <a:r>
              <a:rPr spc="-35"/>
              <a:t> </a:t>
            </a:r>
            <a:r>
              <a:rPr spc="-25"/>
              <a:t>elit.</a:t>
            </a:r>
            <a:endParaRPr/>
          </a:p>
        </p:txBody>
      </p:sp>
      <p:sp>
        <p:nvSpPr>
          <p:cNvPr id="147" name="object 8"/>
          <p:cNvSpPr/>
          <p:nvPr/>
        </p:nvSpPr>
        <p:spPr bwMode="auto">
          <a:xfrm>
            <a:off x="6095998" y="1590674"/>
            <a:ext cx="523875" cy="52387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7931" y="21600"/>
                </a:moveTo>
                <a:lnTo>
                  <a:pt x="3669" y="21600"/>
                </a:lnTo>
                <a:lnTo>
                  <a:pt x="3414" y="21575"/>
                </a:lnTo>
                <a:lnTo>
                  <a:pt x="1531" y="20795"/>
                </a:lnTo>
                <a:lnTo>
                  <a:pt x="398" y="19414"/>
                </a:lnTo>
                <a:lnTo>
                  <a:pt x="0" y="17931"/>
                </a:lnTo>
                <a:lnTo>
                  <a:pt x="0" y="3669"/>
                </a:lnTo>
                <a:lnTo>
                  <a:pt x="519" y="1960"/>
                </a:lnTo>
                <a:lnTo>
                  <a:pt x="1960" y="519"/>
                </a:lnTo>
                <a:lnTo>
                  <a:pt x="3669" y="0"/>
                </a:lnTo>
                <a:lnTo>
                  <a:pt x="17931" y="0"/>
                </a:lnTo>
                <a:lnTo>
                  <a:pt x="19640" y="519"/>
                </a:lnTo>
                <a:lnTo>
                  <a:pt x="21081" y="1960"/>
                </a:lnTo>
                <a:lnTo>
                  <a:pt x="21600" y="3669"/>
                </a:lnTo>
                <a:lnTo>
                  <a:pt x="21600" y="17931"/>
                </a:lnTo>
                <a:lnTo>
                  <a:pt x="21081" y="19640"/>
                </a:lnTo>
                <a:lnTo>
                  <a:pt x="19640" y="21081"/>
                </a:lnTo>
                <a:lnTo>
                  <a:pt x="18186" y="21575"/>
                </a:lnTo>
                <a:lnTo>
                  <a:pt x="17931" y="21600"/>
                </a:lnTo>
                <a:close/>
              </a:path>
            </a:pathLst>
          </a:custGeom>
          <a:solidFill>
            <a:srgbClr val="045CF5"/>
          </a:solidFill>
          <a:ln w="12700">
            <a:miter lim="400000"/>
          </a:ln>
        </p:spPr>
        <p:txBody>
          <a:bodyPr lIns="45719" rIns="45719"/>
          <a:lstStyle/>
          <a:p>
            <a:pPr>
              <a:spcBef>
                <a:spcPts val="0"/>
              </a:spcBef>
              <a:defRPr sz="1800" spc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/>
          </a:p>
        </p:txBody>
      </p:sp>
      <p:sp>
        <p:nvSpPr>
          <p:cNvPr id="148" name="object 9"/>
          <p:cNvSpPr txBox="1"/>
          <p:nvPr/>
        </p:nvSpPr>
        <p:spPr bwMode="auto">
          <a:xfrm>
            <a:off x="6264590" y="1746540"/>
            <a:ext cx="186691" cy="212141"/>
          </a:xfrm>
          <a:prstGeom prst="rect">
            <a:avLst/>
          </a:prstGeom>
          <a:ln w="12700">
            <a:miter lim="400000"/>
          </a:ln>
        </p:spPr>
        <p:txBody>
          <a:bodyPr lIns="0" tIns="0" rIns="0" bIns="0">
            <a:spAutoFit/>
          </a:bodyPr>
          <a:lstStyle>
            <a:lvl1pPr indent="12700">
              <a:defRPr sz="2400" spc="-265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r>
              <a:t>1</a:t>
            </a:r>
          </a:p>
        </p:txBody>
      </p:sp>
      <p:sp>
        <p:nvSpPr>
          <p:cNvPr id="149" name="object 10"/>
          <p:cNvSpPr/>
          <p:nvPr/>
        </p:nvSpPr>
        <p:spPr bwMode="auto">
          <a:xfrm>
            <a:off x="6095998" y="2743199"/>
            <a:ext cx="523875" cy="52387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7931" y="21600"/>
                </a:moveTo>
                <a:lnTo>
                  <a:pt x="3669" y="21600"/>
                </a:lnTo>
                <a:lnTo>
                  <a:pt x="3414" y="21575"/>
                </a:lnTo>
                <a:lnTo>
                  <a:pt x="1531" y="20795"/>
                </a:lnTo>
                <a:lnTo>
                  <a:pt x="398" y="19414"/>
                </a:lnTo>
                <a:lnTo>
                  <a:pt x="0" y="17931"/>
                </a:lnTo>
                <a:lnTo>
                  <a:pt x="0" y="3669"/>
                </a:lnTo>
                <a:lnTo>
                  <a:pt x="519" y="1960"/>
                </a:lnTo>
                <a:lnTo>
                  <a:pt x="1960" y="519"/>
                </a:lnTo>
                <a:lnTo>
                  <a:pt x="3669" y="0"/>
                </a:lnTo>
                <a:lnTo>
                  <a:pt x="17931" y="0"/>
                </a:lnTo>
                <a:lnTo>
                  <a:pt x="19640" y="519"/>
                </a:lnTo>
                <a:lnTo>
                  <a:pt x="21081" y="1960"/>
                </a:lnTo>
                <a:lnTo>
                  <a:pt x="21600" y="3669"/>
                </a:lnTo>
                <a:lnTo>
                  <a:pt x="21600" y="17931"/>
                </a:lnTo>
                <a:lnTo>
                  <a:pt x="21081" y="19640"/>
                </a:lnTo>
                <a:lnTo>
                  <a:pt x="19640" y="21081"/>
                </a:lnTo>
                <a:lnTo>
                  <a:pt x="18186" y="21575"/>
                </a:lnTo>
                <a:lnTo>
                  <a:pt x="17931" y="21600"/>
                </a:lnTo>
                <a:close/>
              </a:path>
            </a:pathLst>
          </a:custGeom>
          <a:solidFill>
            <a:srgbClr val="045CF5"/>
          </a:solidFill>
          <a:ln w="12700">
            <a:miter lim="400000"/>
          </a:ln>
        </p:spPr>
        <p:txBody>
          <a:bodyPr lIns="45719" rIns="45719"/>
          <a:lstStyle/>
          <a:p>
            <a:pPr>
              <a:spcBef>
                <a:spcPts val="0"/>
              </a:spcBef>
              <a:defRPr sz="1800" spc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/>
          </a:p>
        </p:txBody>
      </p:sp>
      <p:sp>
        <p:nvSpPr>
          <p:cNvPr id="150" name="object 11"/>
          <p:cNvSpPr txBox="1"/>
          <p:nvPr/>
        </p:nvSpPr>
        <p:spPr bwMode="auto">
          <a:xfrm>
            <a:off x="6264590" y="2899066"/>
            <a:ext cx="186691" cy="212141"/>
          </a:xfrm>
          <a:prstGeom prst="rect">
            <a:avLst/>
          </a:prstGeom>
          <a:ln w="12700">
            <a:miter lim="400000"/>
          </a:ln>
        </p:spPr>
        <p:txBody>
          <a:bodyPr lIns="0" tIns="0" rIns="0" bIns="0">
            <a:spAutoFit/>
          </a:bodyPr>
          <a:lstStyle>
            <a:lvl1pPr indent="12700">
              <a:defRPr sz="2400" spc="-265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r>
              <a:t>2</a:t>
            </a:r>
          </a:p>
        </p:txBody>
      </p:sp>
      <p:sp>
        <p:nvSpPr>
          <p:cNvPr id="151" name="object 12"/>
          <p:cNvSpPr/>
          <p:nvPr/>
        </p:nvSpPr>
        <p:spPr bwMode="auto">
          <a:xfrm>
            <a:off x="6095998" y="3924299"/>
            <a:ext cx="523875" cy="52387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7931" y="21600"/>
                </a:moveTo>
                <a:lnTo>
                  <a:pt x="3669" y="21600"/>
                </a:lnTo>
                <a:lnTo>
                  <a:pt x="3414" y="21575"/>
                </a:lnTo>
                <a:lnTo>
                  <a:pt x="1531" y="20795"/>
                </a:lnTo>
                <a:lnTo>
                  <a:pt x="398" y="19414"/>
                </a:lnTo>
                <a:lnTo>
                  <a:pt x="0" y="17931"/>
                </a:lnTo>
                <a:lnTo>
                  <a:pt x="0" y="3669"/>
                </a:lnTo>
                <a:lnTo>
                  <a:pt x="519" y="1960"/>
                </a:lnTo>
                <a:lnTo>
                  <a:pt x="1960" y="519"/>
                </a:lnTo>
                <a:lnTo>
                  <a:pt x="3669" y="0"/>
                </a:lnTo>
                <a:lnTo>
                  <a:pt x="17931" y="0"/>
                </a:lnTo>
                <a:lnTo>
                  <a:pt x="19640" y="519"/>
                </a:lnTo>
                <a:lnTo>
                  <a:pt x="21081" y="1960"/>
                </a:lnTo>
                <a:lnTo>
                  <a:pt x="21600" y="3669"/>
                </a:lnTo>
                <a:lnTo>
                  <a:pt x="21600" y="17931"/>
                </a:lnTo>
                <a:lnTo>
                  <a:pt x="21081" y="19640"/>
                </a:lnTo>
                <a:lnTo>
                  <a:pt x="19640" y="21081"/>
                </a:lnTo>
                <a:lnTo>
                  <a:pt x="18186" y="21575"/>
                </a:lnTo>
                <a:lnTo>
                  <a:pt x="17931" y="21600"/>
                </a:lnTo>
                <a:close/>
              </a:path>
            </a:pathLst>
          </a:custGeom>
          <a:solidFill>
            <a:srgbClr val="045CF5"/>
          </a:solidFill>
          <a:ln w="12700">
            <a:miter lim="400000"/>
          </a:ln>
        </p:spPr>
        <p:txBody>
          <a:bodyPr lIns="45719" rIns="45719"/>
          <a:lstStyle/>
          <a:p>
            <a:pPr>
              <a:spcBef>
                <a:spcPts val="0"/>
              </a:spcBef>
              <a:defRPr sz="1800" spc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/>
          </a:p>
        </p:txBody>
      </p:sp>
      <p:sp>
        <p:nvSpPr>
          <p:cNvPr id="152" name="object 13"/>
          <p:cNvSpPr txBox="1"/>
          <p:nvPr/>
        </p:nvSpPr>
        <p:spPr bwMode="auto">
          <a:xfrm>
            <a:off x="6264590" y="4080166"/>
            <a:ext cx="186691" cy="212141"/>
          </a:xfrm>
          <a:prstGeom prst="rect">
            <a:avLst/>
          </a:prstGeom>
          <a:ln w="12700">
            <a:miter lim="400000"/>
          </a:ln>
        </p:spPr>
        <p:txBody>
          <a:bodyPr lIns="0" tIns="0" rIns="0" bIns="0">
            <a:spAutoFit/>
          </a:bodyPr>
          <a:lstStyle>
            <a:lvl1pPr indent="12700">
              <a:defRPr sz="2400" spc="-265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r>
              <a:t>3</a:t>
            </a:r>
          </a:p>
        </p:txBody>
      </p:sp>
      <p:pic>
        <p:nvPicPr>
          <p:cNvPr id="153" name="object 14" descr="object 14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1590673" y="2114548"/>
            <a:ext cx="3667126" cy="2057401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Rectangle : coins arrondis 2">
            <a:extLst>
              <a:ext uri="{FF2B5EF4-FFF2-40B4-BE49-F238E27FC236}">
                <a16:creationId xmlns:a16="http://schemas.microsoft.com/office/drawing/2014/main" id="{63DF627B-5D16-4BBA-AEE3-93E3EBFE0AE4}"/>
              </a:ext>
            </a:extLst>
          </p:cNvPr>
          <p:cNvSpPr/>
          <p:nvPr/>
        </p:nvSpPr>
        <p:spPr bwMode="auto">
          <a:xfrm rot="20695890">
            <a:off x="-7795" y="903584"/>
            <a:ext cx="3335808" cy="381235"/>
          </a:xfrm>
          <a:prstGeom prst="roundRect">
            <a:avLst/>
          </a:prstGeom>
          <a:solidFill>
            <a:srgbClr val="FEEC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2000" dirty="0">
                <a:solidFill>
                  <a:schemeClr val="tx1"/>
                </a:solidFill>
                <a:latin typeface="Alef" panose="00000500000000000000" pitchFamily="2" charset="-79"/>
                <a:cs typeface="Alef" panose="00000500000000000000" pitchFamily="2" charset="-79"/>
              </a:rPr>
              <a:t>Titre du module</a:t>
            </a:r>
          </a:p>
        </p:txBody>
      </p:sp>
      <p:sp>
        <p:nvSpPr>
          <p:cNvPr id="14" name="Rectangle : coins arrondis 4">
            <a:extLst>
              <a:ext uri="{FF2B5EF4-FFF2-40B4-BE49-F238E27FC236}">
                <a16:creationId xmlns:a16="http://schemas.microsoft.com/office/drawing/2014/main" id="{5BC3C86E-592D-4C8F-918A-535146DDEF3E}"/>
              </a:ext>
            </a:extLst>
          </p:cNvPr>
          <p:cNvSpPr/>
          <p:nvPr/>
        </p:nvSpPr>
        <p:spPr bwMode="auto">
          <a:xfrm rot="20695890">
            <a:off x="-125443" y="414316"/>
            <a:ext cx="3335808" cy="381235"/>
          </a:xfrm>
          <a:prstGeom prst="roundRect">
            <a:avLst/>
          </a:prstGeom>
          <a:solidFill>
            <a:srgbClr val="9E01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2000" dirty="0">
                <a:solidFill>
                  <a:schemeClr val="bg1"/>
                </a:solidFill>
                <a:latin typeface="Alef" panose="00000500000000000000" pitchFamily="2" charset="-79"/>
                <a:cs typeface="Alef" panose="00000500000000000000" pitchFamily="2" charset="-79"/>
              </a:rPr>
              <a:t>Titre de la séquence</a:t>
            </a:r>
          </a:p>
        </p:txBody>
      </p:sp>
      <p:sp>
        <p:nvSpPr>
          <p:cNvPr id="15" name="Rectangle : coins arrondis 14">
            <a:extLst>
              <a:ext uri="{FF2B5EF4-FFF2-40B4-BE49-F238E27FC236}">
                <a16:creationId xmlns:a16="http://schemas.microsoft.com/office/drawing/2014/main" id="{022CE83B-A557-4BE2-9BD1-21E2F2449A90}"/>
              </a:ext>
            </a:extLst>
          </p:cNvPr>
          <p:cNvSpPr/>
          <p:nvPr/>
        </p:nvSpPr>
        <p:spPr bwMode="auto">
          <a:xfrm>
            <a:off x="9459416" y="5410200"/>
            <a:ext cx="310719" cy="319596"/>
          </a:xfrm>
          <a:prstGeom prst="roundRect">
            <a:avLst/>
          </a:prstGeom>
          <a:solidFill>
            <a:srgbClr val="9E01EB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Rectangle : coins arrondis 15">
            <a:extLst>
              <a:ext uri="{FF2B5EF4-FFF2-40B4-BE49-F238E27FC236}">
                <a16:creationId xmlns:a16="http://schemas.microsoft.com/office/drawing/2014/main" id="{2DE08D7F-9832-4ECB-B73C-14E6355A9C47}"/>
              </a:ext>
            </a:extLst>
          </p:cNvPr>
          <p:cNvSpPr/>
          <p:nvPr/>
        </p:nvSpPr>
        <p:spPr bwMode="auto">
          <a:xfrm>
            <a:off x="9913657" y="5410200"/>
            <a:ext cx="310719" cy="319596"/>
          </a:xfrm>
          <a:prstGeom prst="roundRect">
            <a:avLst/>
          </a:prstGeom>
          <a:solidFill>
            <a:srgbClr val="00B0F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79142912-2482-41F0-AB36-CFE3FDDB026B}"/>
              </a:ext>
            </a:extLst>
          </p:cNvPr>
          <p:cNvSpPr/>
          <p:nvPr/>
        </p:nvSpPr>
        <p:spPr bwMode="auto">
          <a:xfrm>
            <a:off x="10396010" y="5410200"/>
            <a:ext cx="310719" cy="319596"/>
          </a:xfrm>
          <a:prstGeom prst="roundRect">
            <a:avLst/>
          </a:prstGeom>
          <a:solidFill>
            <a:srgbClr val="9E01EB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Triangle isocèle 17">
            <a:extLst>
              <a:ext uri="{FF2B5EF4-FFF2-40B4-BE49-F238E27FC236}">
                <a16:creationId xmlns:a16="http://schemas.microsoft.com/office/drawing/2014/main" id="{5B01D30C-D128-4844-9ACF-D054DB966C64}"/>
              </a:ext>
            </a:extLst>
          </p:cNvPr>
          <p:cNvSpPr/>
          <p:nvPr/>
        </p:nvSpPr>
        <p:spPr bwMode="auto">
          <a:xfrm rot="5400000">
            <a:off x="10476032" y="5512293"/>
            <a:ext cx="150673" cy="115410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Triangle isocèle 18">
            <a:extLst>
              <a:ext uri="{FF2B5EF4-FFF2-40B4-BE49-F238E27FC236}">
                <a16:creationId xmlns:a16="http://schemas.microsoft.com/office/drawing/2014/main" id="{8B6B1C63-1873-47E0-9EF1-C8D1B5E0E5FB}"/>
              </a:ext>
            </a:extLst>
          </p:cNvPr>
          <p:cNvSpPr/>
          <p:nvPr/>
        </p:nvSpPr>
        <p:spPr bwMode="auto">
          <a:xfrm rot="16200000">
            <a:off x="9993680" y="5512292"/>
            <a:ext cx="150673" cy="115410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0" name="Graphique 19" descr="Logement contour">
            <a:extLst>
              <a:ext uri="{FF2B5EF4-FFF2-40B4-BE49-F238E27FC236}">
                <a16:creationId xmlns:a16="http://schemas.microsoft.com/office/drawing/2014/main" id="{CC1DABC5-A72B-4C17-9592-D7B399DE50F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 bwMode="auto">
          <a:xfrm>
            <a:off x="9469626" y="5438163"/>
            <a:ext cx="263668" cy="263668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58" name="object 2"/>
          <p:cNvSpPr/>
          <p:nvPr/>
        </p:nvSpPr>
        <p:spPr bwMode="auto">
          <a:xfrm>
            <a:off x="523874" y="523874"/>
            <a:ext cx="10391776" cy="539115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402" y="21600"/>
                </a:moveTo>
                <a:lnTo>
                  <a:pt x="198" y="21600"/>
                </a:lnTo>
                <a:lnTo>
                  <a:pt x="178" y="21598"/>
                </a:lnTo>
                <a:lnTo>
                  <a:pt x="88" y="21536"/>
                </a:lnTo>
                <a:lnTo>
                  <a:pt x="23" y="21398"/>
                </a:lnTo>
                <a:lnTo>
                  <a:pt x="0" y="21218"/>
                </a:lnTo>
                <a:lnTo>
                  <a:pt x="0" y="382"/>
                </a:lnTo>
                <a:lnTo>
                  <a:pt x="23" y="202"/>
                </a:lnTo>
                <a:lnTo>
                  <a:pt x="88" y="64"/>
                </a:lnTo>
                <a:lnTo>
                  <a:pt x="178" y="2"/>
                </a:lnTo>
                <a:lnTo>
                  <a:pt x="198" y="0"/>
                </a:lnTo>
                <a:lnTo>
                  <a:pt x="21402" y="0"/>
                </a:lnTo>
                <a:lnTo>
                  <a:pt x="21495" y="45"/>
                </a:lnTo>
                <a:lnTo>
                  <a:pt x="21567" y="170"/>
                </a:lnTo>
                <a:lnTo>
                  <a:pt x="21599" y="344"/>
                </a:lnTo>
                <a:lnTo>
                  <a:pt x="21600" y="382"/>
                </a:lnTo>
                <a:lnTo>
                  <a:pt x="21600" y="21218"/>
                </a:lnTo>
                <a:lnTo>
                  <a:pt x="21577" y="21398"/>
                </a:lnTo>
                <a:lnTo>
                  <a:pt x="21512" y="21536"/>
                </a:lnTo>
                <a:lnTo>
                  <a:pt x="21422" y="21598"/>
                </a:lnTo>
                <a:lnTo>
                  <a:pt x="21402" y="21600"/>
                </a:lnTo>
                <a:close/>
              </a:path>
            </a:pathLst>
          </a:custGeom>
          <a:solidFill>
            <a:srgbClr val="61D3EB"/>
          </a:solidFill>
          <a:ln w="12700">
            <a:miter lim="400000"/>
          </a:ln>
        </p:spPr>
        <p:txBody>
          <a:bodyPr lIns="45719" rIns="45719"/>
          <a:lstStyle/>
          <a:p>
            <a:pPr>
              <a:spcBef>
                <a:spcPts val="0"/>
              </a:spcBef>
              <a:defRPr sz="1800" spc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/>
          </a:p>
        </p:txBody>
      </p:sp>
      <p:sp>
        <p:nvSpPr>
          <p:cNvPr id="159" name="object 5"/>
          <p:cNvSpPr txBox="1">
            <a:spLocks noGrp="1"/>
          </p:cNvSpPr>
          <p:nvPr>
            <p:ph type="title"/>
          </p:nvPr>
        </p:nvSpPr>
        <p:spPr bwMode="auto">
          <a:xfrm>
            <a:off x="1655514" y="1806575"/>
            <a:ext cx="1625365" cy="697602"/>
          </a:xfrm>
          <a:prstGeom prst="rect">
            <a:avLst/>
          </a:prstGeom>
        </p:spPr>
        <p:txBody>
          <a:bodyPr/>
          <a:lstStyle/>
          <a:p>
            <a:pPr indent="12700">
              <a:spcBef>
                <a:spcPts val="100"/>
              </a:spcBef>
              <a:defRPr spc="500">
                <a:solidFill>
                  <a:srgbClr val="FFFFFF"/>
                </a:solidFill>
                <a:latin typeface="Pochoir Pleine"/>
                <a:ea typeface="Pochoir Pleine"/>
                <a:cs typeface="Pochoir Pleine"/>
              </a:defRPr>
            </a:pPr>
            <a:r>
              <a:t>T</a:t>
            </a:r>
            <a:r>
              <a:rPr spc="0"/>
              <a:t>i</a:t>
            </a:r>
            <a:r>
              <a:rPr spc="300"/>
              <a:t>t</a:t>
            </a:r>
            <a:r>
              <a:rPr spc="200"/>
              <a:t>r</a:t>
            </a:r>
            <a:r>
              <a:rPr spc="100"/>
              <a:t>e</a:t>
            </a:r>
            <a:endParaRPr/>
          </a:p>
        </p:txBody>
      </p:sp>
      <p:sp>
        <p:nvSpPr>
          <p:cNvPr id="160" name="object 6"/>
          <p:cNvSpPr txBox="1"/>
          <p:nvPr/>
        </p:nvSpPr>
        <p:spPr bwMode="auto">
          <a:xfrm>
            <a:off x="1655513" y="2520313"/>
            <a:ext cx="4091306" cy="1477062"/>
          </a:xfrm>
          <a:prstGeom prst="rect">
            <a:avLst/>
          </a:prstGeom>
          <a:ln w="12700">
            <a:miter lim="400000"/>
          </a:ln>
        </p:spPr>
        <p:txBody>
          <a:bodyPr lIns="0" tIns="0" rIns="0" bIns="0">
            <a:spAutoFit/>
          </a:bodyPr>
          <a:lstStyle/>
          <a:p>
            <a:pPr marR="5080" indent="12700">
              <a:lnSpc>
                <a:spcPct val="115700"/>
              </a:lnSpc>
              <a:defRPr sz="1300" spc="10">
                <a:solidFill>
                  <a:srgbClr val="FFFFFF"/>
                </a:solidFill>
                <a:latin typeface="Alef Regular"/>
                <a:ea typeface="Alef Regular"/>
                <a:cs typeface="Alef Regular"/>
              </a:defRPr>
            </a:pPr>
            <a:r>
              <a:t>Lorem</a:t>
            </a:r>
            <a:r>
              <a:rPr spc="-30"/>
              <a:t> </a:t>
            </a:r>
            <a:r>
              <a:rPr spc="15"/>
              <a:t>ipsum</a:t>
            </a:r>
            <a:r>
              <a:rPr spc="-25"/>
              <a:t> </a:t>
            </a:r>
            <a:r>
              <a:rPr spc="-15"/>
              <a:t>dolor</a:t>
            </a:r>
            <a:r>
              <a:rPr spc="-25"/>
              <a:t> </a:t>
            </a:r>
            <a:r>
              <a:rPr spc="25"/>
              <a:t>sit</a:t>
            </a:r>
            <a:r>
              <a:rPr spc="-30"/>
              <a:t> </a:t>
            </a:r>
            <a:r>
              <a:rPr spc="-5"/>
              <a:t>amet,</a:t>
            </a:r>
            <a:r>
              <a:rPr spc="-25"/>
              <a:t> </a:t>
            </a:r>
            <a:r>
              <a:t>consectetuer</a:t>
            </a:r>
            <a:r>
              <a:rPr spc="-25"/>
              <a:t> </a:t>
            </a:r>
            <a:r>
              <a:rPr spc="0"/>
              <a:t>adipiscing </a:t>
            </a:r>
            <a:r>
              <a:rPr spc="-390"/>
              <a:t> </a:t>
            </a:r>
            <a:r>
              <a:rPr spc="-25"/>
              <a:t>elit, </a:t>
            </a:r>
            <a:r>
              <a:rPr spc="20"/>
              <a:t>sed </a:t>
            </a:r>
            <a:r>
              <a:rPr spc="-10"/>
              <a:t>diam </a:t>
            </a:r>
            <a:r>
              <a:rPr spc="30"/>
              <a:t>nonummy </a:t>
            </a:r>
            <a:r>
              <a:rPr spc="-5"/>
              <a:t>nibh </a:t>
            </a:r>
            <a:r>
              <a:t>euismod </a:t>
            </a:r>
            <a:r>
              <a:rPr spc="0"/>
              <a:t>tincidunt </a:t>
            </a:r>
            <a:r>
              <a:rPr spc="25"/>
              <a:t>ut </a:t>
            </a:r>
            <a:r>
              <a:rPr spc="30"/>
              <a:t> </a:t>
            </a:r>
            <a:r>
              <a:rPr spc="-10"/>
              <a:t>laoreet</a:t>
            </a:r>
            <a:r>
              <a:rPr spc="-30"/>
              <a:t> </a:t>
            </a:r>
            <a:r>
              <a:rPr spc="-15"/>
              <a:t>dolore</a:t>
            </a:r>
            <a:r>
              <a:rPr spc="-25"/>
              <a:t> </a:t>
            </a:r>
            <a:r>
              <a:rPr spc="-5"/>
              <a:t>magna.</a:t>
            </a:r>
            <a:endParaRPr/>
          </a:p>
          <a:p>
            <a:pPr marR="5080" indent="12700">
              <a:lnSpc>
                <a:spcPct val="115700"/>
              </a:lnSpc>
              <a:spcBef>
                <a:spcPts val="1500"/>
              </a:spcBef>
              <a:defRPr sz="1300" spc="10">
                <a:solidFill>
                  <a:srgbClr val="FFFFFF"/>
                </a:solidFill>
                <a:latin typeface="Alef Regular"/>
                <a:ea typeface="Alef Regular"/>
                <a:cs typeface="Alef Regular"/>
              </a:defRPr>
            </a:pPr>
            <a:r>
              <a:t>Lorem</a:t>
            </a:r>
            <a:r>
              <a:rPr spc="-30"/>
              <a:t> </a:t>
            </a:r>
            <a:r>
              <a:rPr spc="15"/>
              <a:t>ipsum</a:t>
            </a:r>
            <a:r>
              <a:rPr spc="-25"/>
              <a:t> </a:t>
            </a:r>
            <a:r>
              <a:rPr spc="-15"/>
              <a:t>dolor</a:t>
            </a:r>
            <a:r>
              <a:rPr spc="-25"/>
              <a:t> </a:t>
            </a:r>
            <a:r>
              <a:rPr spc="25"/>
              <a:t>sit</a:t>
            </a:r>
            <a:r>
              <a:rPr spc="-30"/>
              <a:t> </a:t>
            </a:r>
            <a:r>
              <a:rPr spc="-5"/>
              <a:t>amet,</a:t>
            </a:r>
            <a:r>
              <a:rPr spc="-25"/>
              <a:t> </a:t>
            </a:r>
            <a:r>
              <a:t>consectetuer</a:t>
            </a:r>
            <a:r>
              <a:rPr spc="-25"/>
              <a:t> </a:t>
            </a:r>
            <a:r>
              <a:rPr spc="0"/>
              <a:t>adipiscing </a:t>
            </a:r>
            <a:r>
              <a:rPr spc="-390"/>
              <a:t> </a:t>
            </a:r>
            <a:r>
              <a:rPr spc="-25"/>
              <a:t>elit, </a:t>
            </a:r>
            <a:r>
              <a:rPr spc="20"/>
              <a:t>sed</a:t>
            </a:r>
            <a:r>
              <a:rPr spc="-25"/>
              <a:t> </a:t>
            </a:r>
            <a:r>
              <a:rPr spc="-10"/>
              <a:t>diam</a:t>
            </a:r>
            <a:r>
              <a:rPr spc="-25"/>
              <a:t> </a:t>
            </a:r>
            <a:r>
              <a:rPr spc="30"/>
              <a:t>nonummy</a:t>
            </a:r>
            <a:r>
              <a:rPr spc="-20"/>
              <a:t> </a:t>
            </a:r>
            <a:r>
              <a:rPr spc="-5"/>
              <a:t>nibh</a:t>
            </a:r>
            <a:r>
              <a:rPr spc="-25"/>
              <a:t> </a:t>
            </a:r>
            <a:r>
              <a:t>euismod</a:t>
            </a:r>
            <a:r>
              <a:rPr spc="-25"/>
              <a:t> </a:t>
            </a:r>
            <a:r>
              <a:rPr spc="0"/>
              <a:t>tincidunt</a:t>
            </a:r>
            <a:r>
              <a:rPr spc="-20"/>
              <a:t> </a:t>
            </a:r>
            <a:r>
              <a:rPr spc="-5"/>
              <a:t>ut.</a:t>
            </a:r>
            <a:endParaRPr/>
          </a:p>
        </p:txBody>
      </p:sp>
      <p:sp>
        <p:nvSpPr>
          <p:cNvPr id="161" name="object 7"/>
          <p:cNvSpPr txBox="1"/>
          <p:nvPr/>
        </p:nvSpPr>
        <p:spPr bwMode="auto">
          <a:xfrm>
            <a:off x="1655514" y="4302220"/>
            <a:ext cx="623784" cy="228601"/>
          </a:xfrm>
          <a:prstGeom prst="rect">
            <a:avLst/>
          </a:prstGeom>
          <a:ln w="12700">
            <a:miter lim="400000"/>
          </a:ln>
        </p:spPr>
        <p:txBody>
          <a:bodyPr lIns="0" tIns="0" rIns="0" bIns="0">
            <a:spAutoFit/>
          </a:bodyPr>
          <a:lstStyle/>
          <a:p>
            <a:pPr indent="12700">
              <a:defRPr sz="1300" spc="-5">
                <a:solidFill>
                  <a:srgbClr val="00003A"/>
                </a:solidFill>
                <a:latin typeface="Alef Regular"/>
                <a:ea typeface="Alef Regular"/>
                <a:cs typeface="Alef Regular"/>
              </a:defRPr>
            </a:pPr>
            <a:r>
              <a:t>+</a:t>
            </a:r>
            <a:r>
              <a:rPr spc="-40"/>
              <a:t> </a:t>
            </a:r>
            <a:r>
              <a:rPr spc="30"/>
              <a:t>info</a:t>
            </a:r>
            <a:endParaRPr/>
          </a:p>
        </p:txBody>
      </p:sp>
      <p:pic>
        <p:nvPicPr>
          <p:cNvPr id="162" name="object 8" descr="object 8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6572249" y="2400299"/>
            <a:ext cx="3381375" cy="1895476"/>
          </a:xfrm>
          <a:prstGeom prst="rect">
            <a:avLst/>
          </a:prstGeom>
          <a:ln w="12700">
            <a:miter lim="400000"/>
          </a:ln>
        </p:spPr>
      </p:pic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3B0B2F81-56DD-4911-A68F-2AFD8A55C96C}"/>
              </a:ext>
            </a:extLst>
          </p:cNvPr>
          <p:cNvSpPr/>
          <p:nvPr/>
        </p:nvSpPr>
        <p:spPr bwMode="auto">
          <a:xfrm>
            <a:off x="9459416" y="5410200"/>
            <a:ext cx="310719" cy="319596"/>
          </a:xfrm>
          <a:prstGeom prst="roundRect">
            <a:avLst/>
          </a:prstGeom>
          <a:solidFill>
            <a:srgbClr val="9E01EB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B1D18557-7E1F-40C0-A34F-DE707E512FDD}"/>
              </a:ext>
            </a:extLst>
          </p:cNvPr>
          <p:cNvSpPr/>
          <p:nvPr/>
        </p:nvSpPr>
        <p:spPr bwMode="auto">
          <a:xfrm>
            <a:off x="9913657" y="5410200"/>
            <a:ext cx="310719" cy="319596"/>
          </a:xfrm>
          <a:prstGeom prst="roundRect">
            <a:avLst/>
          </a:prstGeom>
          <a:solidFill>
            <a:srgbClr val="00B0F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Triangle isocèle 10">
            <a:extLst>
              <a:ext uri="{FF2B5EF4-FFF2-40B4-BE49-F238E27FC236}">
                <a16:creationId xmlns:a16="http://schemas.microsoft.com/office/drawing/2014/main" id="{027A2EFC-8C1C-41C2-BC97-1E583F3E73E2}"/>
              </a:ext>
            </a:extLst>
          </p:cNvPr>
          <p:cNvSpPr/>
          <p:nvPr/>
        </p:nvSpPr>
        <p:spPr bwMode="auto">
          <a:xfrm rot="16200000">
            <a:off x="9993680" y="5512292"/>
            <a:ext cx="150673" cy="115410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2" name="Graphique 11" descr="Logement contour">
            <a:extLst>
              <a:ext uri="{FF2B5EF4-FFF2-40B4-BE49-F238E27FC236}">
                <a16:creationId xmlns:a16="http://schemas.microsoft.com/office/drawing/2014/main" id="{CAA4C43C-FADD-43DF-B9F4-EBE17A2285D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 bwMode="auto">
          <a:xfrm>
            <a:off x="9469626" y="5438163"/>
            <a:ext cx="263668" cy="263668"/>
          </a:xfrm>
          <a:prstGeom prst="rect">
            <a:avLst/>
          </a:prstGeom>
        </p:spPr>
      </p:pic>
      <p:sp>
        <p:nvSpPr>
          <p:cNvPr id="13" name="Rectangle : coins arrondis 2">
            <a:extLst>
              <a:ext uri="{FF2B5EF4-FFF2-40B4-BE49-F238E27FC236}">
                <a16:creationId xmlns:a16="http://schemas.microsoft.com/office/drawing/2014/main" id="{9B906532-9991-47D7-88D4-6806A2276D06}"/>
              </a:ext>
            </a:extLst>
          </p:cNvPr>
          <p:cNvSpPr/>
          <p:nvPr/>
        </p:nvSpPr>
        <p:spPr bwMode="auto">
          <a:xfrm rot="20695890">
            <a:off x="-7795" y="903584"/>
            <a:ext cx="3335808" cy="381235"/>
          </a:xfrm>
          <a:prstGeom prst="roundRect">
            <a:avLst/>
          </a:prstGeom>
          <a:solidFill>
            <a:srgbClr val="045C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2000" dirty="0">
                <a:solidFill>
                  <a:schemeClr val="bg1"/>
                </a:solidFill>
                <a:latin typeface="Alef" panose="00000500000000000000" pitchFamily="2" charset="-79"/>
                <a:cs typeface="Alef" panose="00000500000000000000" pitchFamily="2" charset="-79"/>
              </a:rPr>
              <a:t>Titre du module</a:t>
            </a:r>
          </a:p>
        </p:txBody>
      </p:sp>
      <p:sp>
        <p:nvSpPr>
          <p:cNvPr id="14" name="Rectangle : coins arrondis 4">
            <a:extLst>
              <a:ext uri="{FF2B5EF4-FFF2-40B4-BE49-F238E27FC236}">
                <a16:creationId xmlns:a16="http://schemas.microsoft.com/office/drawing/2014/main" id="{82F49200-015E-4F03-B902-F6CEA2B5BDA8}"/>
              </a:ext>
            </a:extLst>
          </p:cNvPr>
          <p:cNvSpPr/>
          <p:nvPr/>
        </p:nvSpPr>
        <p:spPr bwMode="auto">
          <a:xfrm rot="20695890">
            <a:off x="-125443" y="414316"/>
            <a:ext cx="3335808" cy="381235"/>
          </a:xfrm>
          <a:prstGeom prst="roundRect">
            <a:avLst/>
          </a:prstGeom>
          <a:solidFill>
            <a:srgbClr val="9E01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2000" dirty="0">
                <a:solidFill>
                  <a:schemeClr val="bg1"/>
                </a:solidFill>
                <a:latin typeface="Alef" panose="00000500000000000000" pitchFamily="2" charset="-79"/>
                <a:cs typeface="Alef" panose="00000500000000000000" pitchFamily="2" charset="-79"/>
              </a:rPr>
              <a:t>Titre de la séquence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E750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55" name="object 2"/>
          <p:cNvSpPr txBox="1">
            <a:spLocks noGrp="1"/>
          </p:cNvSpPr>
          <p:nvPr>
            <p:ph type="title"/>
          </p:nvPr>
        </p:nvSpPr>
        <p:spPr bwMode="auto">
          <a:xfrm>
            <a:off x="1711622" y="2169084"/>
            <a:ext cx="8064501" cy="1397001"/>
          </a:xfrm>
          <a:prstGeom prst="rect">
            <a:avLst/>
          </a:prstGeom>
        </p:spPr>
        <p:txBody>
          <a:bodyPr/>
          <a:lstStyle/>
          <a:p>
            <a:pPr marR="4724" indent="11811" algn="ctr" defTabSz="850391">
              <a:lnSpc>
                <a:spcPct val="113199"/>
              </a:lnSpc>
              <a:defRPr sz="2400" spc="279">
                <a:solidFill>
                  <a:srgbClr val="1A0D72"/>
                </a:solidFill>
                <a:latin typeface="Alef Regular"/>
                <a:ea typeface="Alef Regular"/>
                <a:cs typeface="Alef Regular"/>
              </a:defRPr>
            </a:pPr>
            <a:r>
              <a:rPr dirty="0">
                <a:latin typeface="Alef" panose="00000500000000000000" pitchFamily="2" charset="-79"/>
                <a:cs typeface="Alef" panose="00000500000000000000" pitchFamily="2" charset="-79"/>
              </a:rPr>
              <a:t>«</a:t>
            </a:r>
            <a:r>
              <a:rPr spc="-93" dirty="0">
                <a:latin typeface="Alef" panose="00000500000000000000" pitchFamily="2" charset="-79"/>
                <a:cs typeface="Alef" panose="00000500000000000000" pitchFamily="2" charset="-79"/>
              </a:rPr>
              <a:t> Lorem ipsum dolor sit </a:t>
            </a:r>
            <a:r>
              <a:rPr spc="-93" dirty="0" err="1">
                <a:latin typeface="Alef" panose="00000500000000000000" pitchFamily="2" charset="-79"/>
                <a:cs typeface="Alef" panose="00000500000000000000" pitchFamily="2" charset="-79"/>
              </a:rPr>
              <a:t>amet</a:t>
            </a:r>
            <a:r>
              <a:rPr spc="-93" dirty="0">
                <a:latin typeface="Alef" panose="00000500000000000000" pitchFamily="2" charset="-79"/>
                <a:cs typeface="Alef" panose="00000500000000000000" pitchFamily="2" charset="-79"/>
              </a:rPr>
              <a:t>, </a:t>
            </a:r>
            <a:r>
              <a:rPr spc="-93" dirty="0" err="1">
                <a:latin typeface="Alef" panose="00000500000000000000" pitchFamily="2" charset="-79"/>
                <a:cs typeface="Alef" panose="00000500000000000000" pitchFamily="2" charset="-79"/>
              </a:rPr>
              <a:t>consectetuer</a:t>
            </a:r>
            <a:r>
              <a:rPr spc="-93" dirty="0">
                <a:latin typeface="Alef" panose="00000500000000000000" pitchFamily="2" charset="-79"/>
                <a:cs typeface="Alef" panose="00000500000000000000" pitchFamily="2" charset="-79"/>
              </a:rPr>
              <a:t> </a:t>
            </a:r>
            <a:r>
              <a:rPr spc="-93" dirty="0" err="1">
                <a:latin typeface="Alef" panose="00000500000000000000" pitchFamily="2" charset="-79"/>
                <a:cs typeface="Alef" panose="00000500000000000000" pitchFamily="2" charset="-79"/>
              </a:rPr>
              <a:t>adipiscing</a:t>
            </a:r>
            <a:r>
              <a:rPr spc="-93" dirty="0">
                <a:latin typeface="Alef" panose="00000500000000000000" pitchFamily="2" charset="-79"/>
                <a:cs typeface="Alef" panose="00000500000000000000" pitchFamily="2" charset="-79"/>
              </a:rPr>
              <a:t> </a:t>
            </a:r>
            <a:r>
              <a:rPr spc="-744" dirty="0">
                <a:latin typeface="Alef" panose="00000500000000000000" pitchFamily="2" charset="-79"/>
                <a:cs typeface="Alef" panose="00000500000000000000" pitchFamily="2" charset="-79"/>
              </a:rPr>
              <a:t> </a:t>
            </a:r>
            <a:r>
              <a:rPr spc="-186" dirty="0" err="1">
                <a:latin typeface="Alef" panose="00000500000000000000" pitchFamily="2" charset="-79"/>
                <a:cs typeface="Alef" panose="00000500000000000000" pitchFamily="2" charset="-79"/>
              </a:rPr>
              <a:t>elit</a:t>
            </a:r>
            <a:r>
              <a:rPr spc="-186" dirty="0">
                <a:latin typeface="Alef" panose="00000500000000000000" pitchFamily="2" charset="-79"/>
                <a:cs typeface="Alef" panose="00000500000000000000" pitchFamily="2" charset="-79"/>
              </a:rPr>
              <a:t>, </a:t>
            </a:r>
            <a:r>
              <a:rPr spc="0" dirty="0">
                <a:latin typeface="Alef" panose="00000500000000000000" pitchFamily="2" charset="-79"/>
                <a:cs typeface="Alef" panose="00000500000000000000" pitchFamily="2" charset="-79"/>
              </a:rPr>
              <a:t>sed </a:t>
            </a:r>
            <a:r>
              <a:rPr spc="-93" dirty="0">
                <a:latin typeface="Alef" panose="00000500000000000000" pitchFamily="2" charset="-79"/>
                <a:cs typeface="Alef" panose="00000500000000000000" pitchFamily="2" charset="-79"/>
              </a:rPr>
              <a:t>diam </a:t>
            </a:r>
            <a:r>
              <a:rPr spc="0" dirty="0" err="1">
                <a:latin typeface="Alef" panose="00000500000000000000" pitchFamily="2" charset="-79"/>
                <a:cs typeface="Alef" panose="00000500000000000000" pitchFamily="2" charset="-79"/>
              </a:rPr>
              <a:t>nonummy</a:t>
            </a:r>
            <a:r>
              <a:rPr spc="0" dirty="0">
                <a:latin typeface="Alef" panose="00000500000000000000" pitchFamily="2" charset="-79"/>
                <a:cs typeface="Alef" panose="00000500000000000000" pitchFamily="2" charset="-79"/>
              </a:rPr>
              <a:t> </a:t>
            </a:r>
            <a:r>
              <a:rPr spc="-93" dirty="0" err="1">
                <a:latin typeface="Alef" panose="00000500000000000000" pitchFamily="2" charset="-79"/>
                <a:cs typeface="Alef" panose="00000500000000000000" pitchFamily="2" charset="-79"/>
              </a:rPr>
              <a:t>nibh</a:t>
            </a:r>
            <a:r>
              <a:rPr spc="-93" dirty="0">
                <a:latin typeface="Alef" panose="00000500000000000000" pitchFamily="2" charset="-79"/>
                <a:cs typeface="Alef" panose="00000500000000000000" pitchFamily="2" charset="-79"/>
              </a:rPr>
              <a:t> </a:t>
            </a:r>
            <a:r>
              <a:rPr spc="-93" dirty="0" err="1">
                <a:latin typeface="Alef" panose="00000500000000000000" pitchFamily="2" charset="-79"/>
                <a:cs typeface="Alef" panose="00000500000000000000" pitchFamily="2" charset="-79"/>
              </a:rPr>
              <a:t>euismod</a:t>
            </a:r>
            <a:r>
              <a:rPr spc="-93" dirty="0">
                <a:latin typeface="Alef" panose="00000500000000000000" pitchFamily="2" charset="-79"/>
                <a:cs typeface="Alef" panose="00000500000000000000" pitchFamily="2" charset="-79"/>
              </a:rPr>
              <a:t> </a:t>
            </a:r>
            <a:r>
              <a:rPr spc="-93" dirty="0" err="1">
                <a:latin typeface="Alef" panose="00000500000000000000" pitchFamily="2" charset="-79"/>
                <a:cs typeface="Alef" panose="00000500000000000000" pitchFamily="2" charset="-79"/>
              </a:rPr>
              <a:t>tincidunt</a:t>
            </a:r>
            <a:r>
              <a:rPr spc="-93" dirty="0">
                <a:latin typeface="Alef" panose="00000500000000000000" pitchFamily="2" charset="-79"/>
                <a:cs typeface="Alef" panose="00000500000000000000" pitchFamily="2" charset="-79"/>
              </a:rPr>
              <a:t> </a:t>
            </a:r>
            <a:r>
              <a:rPr spc="-93" dirty="0" err="1">
                <a:latin typeface="Alef" panose="00000500000000000000" pitchFamily="2" charset="-79"/>
                <a:cs typeface="Alef" panose="00000500000000000000" pitchFamily="2" charset="-79"/>
              </a:rPr>
              <a:t>ut</a:t>
            </a:r>
            <a:r>
              <a:rPr spc="-93" dirty="0">
                <a:latin typeface="Alef" panose="00000500000000000000" pitchFamily="2" charset="-79"/>
                <a:cs typeface="Alef" panose="00000500000000000000" pitchFamily="2" charset="-79"/>
              </a:rPr>
              <a:t>  </a:t>
            </a:r>
            <a:r>
              <a:rPr spc="-93" dirty="0" err="1">
                <a:latin typeface="Alef" panose="00000500000000000000" pitchFamily="2" charset="-79"/>
                <a:cs typeface="Alef" panose="00000500000000000000" pitchFamily="2" charset="-79"/>
              </a:rPr>
              <a:t>laoreet</a:t>
            </a:r>
            <a:r>
              <a:rPr spc="-93" dirty="0">
                <a:latin typeface="Alef" panose="00000500000000000000" pitchFamily="2" charset="-79"/>
                <a:cs typeface="Alef" panose="00000500000000000000" pitchFamily="2" charset="-79"/>
              </a:rPr>
              <a:t> dolore magna </a:t>
            </a:r>
            <a:r>
              <a:rPr spc="-93" dirty="0" err="1">
                <a:latin typeface="Alef" panose="00000500000000000000" pitchFamily="2" charset="-79"/>
                <a:cs typeface="Alef" panose="00000500000000000000" pitchFamily="2" charset="-79"/>
              </a:rPr>
              <a:t>aliquam</a:t>
            </a:r>
            <a:r>
              <a:rPr spc="-93" dirty="0">
                <a:latin typeface="Alef" panose="00000500000000000000" pitchFamily="2" charset="-79"/>
                <a:cs typeface="Alef" panose="00000500000000000000" pitchFamily="2" charset="-79"/>
              </a:rPr>
              <a:t> </a:t>
            </a:r>
            <a:r>
              <a:rPr spc="-93" dirty="0" err="1">
                <a:latin typeface="Alef" panose="00000500000000000000" pitchFamily="2" charset="-79"/>
                <a:cs typeface="Alef" panose="00000500000000000000" pitchFamily="2" charset="-79"/>
              </a:rPr>
              <a:t>erat</a:t>
            </a:r>
            <a:r>
              <a:rPr spc="-93" dirty="0">
                <a:latin typeface="Alef" panose="00000500000000000000" pitchFamily="2" charset="-79"/>
                <a:cs typeface="Alef" panose="00000500000000000000" pitchFamily="2" charset="-79"/>
              </a:rPr>
              <a:t> </a:t>
            </a:r>
            <a:r>
              <a:rPr spc="-93" dirty="0" err="1">
                <a:latin typeface="Alef" panose="00000500000000000000" pitchFamily="2" charset="-79"/>
                <a:cs typeface="Alef" panose="00000500000000000000" pitchFamily="2" charset="-79"/>
              </a:rPr>
              <a:t>volutpat</a:t>
            </a:r>
            <a:r>
              <a:rPr spc="-93" dirty="0">
                <a:latin typeface="Alef" panose="00000500000000000000" pitchFamily="2" charset="-79"/>
                <a:cs typeface="Alef" panose="00000500000000000000" pitchFamily="2" charset="-79"/>
              </a:rPr>
              <a:t>. </a:t>
            </a:r>
            <a:r>
              <a:rPr dirty="0">
                <a:latin typeface="Alef" panose="00000500000000000000" pitchFamily="2" charset="-79"/>
                <a:cs typeface="Alef" panose="00000500000000000000" pitchFamily="2" charset="-79"/>
              </a:rPr>
              <a:t>»</a:t>
            </a:r>
          </a:p>
        </p:txBody>
      </p:sp>
      <p:sp>
        <p:nvSpPr>
          <p:cNvPr id="156" name="object 3"/>
          <p:cNvSpPr txBox="1"/>
          <p:nvPr/>
        </p:nvSpPr>
        <p:spPr bwMode="auto">
          <a:xfrm>
            <a:off x="5395116" y="3832319"/>
            <a:ext cx="1616027" cy="230832"/>
          </a:xfrm>
          <a:prstGeom prst="rect">
            <a:avLst/>
          </a:prstGeom>
          <a:ln w="12700">
            <a:miter lim="400000"/>
          </a:ln>
        </p:spPr>
        <p:txBody>
          <a:bodyPr wrap="square" lIns="0" tIns="0" rIns="0" bIns="0">
            <a:spAutoFit/>
          </a:bodyPr>
          <a:lstStyle/>
          <a:p>
            <a:pPr indent="12700">
              <a:defRPr sz="1500" spc="195">
                <a:solidFill>
                  <a:srgbClr val="1A0D72"/>
                </a:solidFill>
                <a:latin typeface="Alef Regular"/>
                <a:ea typeface="Alef Regular"/>
                <a:cs typeface="Alef Regular"/>
              </a:defRPr>
            </a:pPr>
            <a:r>
              <a:rPr dirty="0"/>
              <a:t>A</a:t>
            </a:r>
            <a:r>
              <a:rPr spc="75" dirty="0"/>
              <a:t>u</a:t>
            </a:r>
            <a:r>
              <a:rPr spc="145" dirty="0"/>
              <a:t>t</a:t>
            </a:r>
            <a:r>
              <a:rPr spc="70" dirty="0"/>
              <a:t>e</a:t>
            </a:r>
            <a:r>
              <a:rPr spc="75" dirty="0"/>
              <a:t>u</a:t>
            </a:r>
            <a:r>
              <a:rPr spc="150" dirty="0"/>
              <a:t>r</a:t>
            </a:r>
            <a:endParaRPr dirty="0"/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9BAE142D-F533-4C0B-A067-4B5C1191A6A9}"/>
              </a:ext>
            </a:extLst>
          </p:cNvPr>
          <p:cNvSpPr/>
          <p:nvPr/>
        </p:nvSpPr>
        <p:spPr bwMode="auto">
          <a:xfrm>
            <a:off x="9459416" y="5410200"/>
            <a:ext cx="310719" cy="319596"/>
          </a:xfrm>
          <a:prstGeom prst="roundRect">
            <a:avLst/>
          </a:prstGeom>
          <a:solidFill>
            <a:srgbClr val="9E01EB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79FBCFC8-EF22-4077-B377-D96EED335366}"/>
              </a:ext>
            </a:extLst>
          </p:cNvPr>
          <p:cNvSpPr/>
          <p:nvPr/>
        </p:nvSpPr>
        <p:spPr bwMode="auto">
          <a:xfrm>
            <a:off x="9913657" y="5410200"/>
            <a:ext cx="310719" cy="319596"/>
          </a:xfrm>
          <a:prstGeom prst="roundRect">
            <a:avLst/>
          </a:prstGeom>
          <a:solidFill>
            <a:srgbClr val="00B0F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1592BE8E-1CCD-4E8B-AC1F-89B88240AFEB}"/>
              </a:ext>
            </a:extLst>
          </p:cNvPr>
          <p:cNvSpPr/>
          <p:nvPr/>
        </p:nvSpPr>
        <p:spPr bwMode="auto">
          <a:xfrm>
            <a:off x="10396010" y="5410200"/>
            <a:ext cx="310719" cy="319596"/>
          </a:xfrm>
          <a:prstGeom prst="roundRect">
            <a:avLst/>
          </a:prstGeom>
          <a:solidFill>
            <a:srgbClr val="9E01EB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Triangle isocèle 6">
            <a:extLst>
              <a:ext uri="{FF2B5EF4-FFF2-40B4-BE49-F238E27FC236}">
                <a16:creationId xmlns:a16="http://schemas.microsoft.com/office/drawing/2014/main" id="{E4BDD5C5-DD0F-42D4-AD70-B34C869D33EA}"/>
              </a:ext>
            </a:extLst>
          </p:cNvPr>
          <p:cNvSpPr/>
          <p:nvPr/>
        </p:nvSpPr>
        <p:spPr bwMode="auto">
          <a:xfrm rot="5400000">
            <a:off x="10476032" y="5512293"/>
            <a:ext cx="150673" cy="115410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Triangle isocèle 7">
            <a:extLst>
              <a:ext uri="{FF2B5EF4-FFF2-40B4-BE49-F238E27FC236}">
                <a16:creationId xmlns:a16="http://schemas.microsoft.com/office/drawing/2014/main" id="{2B8BFD24-8EA9-4A93-852C-40D3B04D68F1}"/>
              </a:ext>
            </a:extLst>
          </p:cNvPr>
          <p:cNvSpPr/>
          <p:nvPr/>
        </p:nvSpPr>
        <p:spPr bwMode="auto">
          <a:xfrm rot="16200000">
            <a:off x="9993680" y="5512292"/>
            <a:ext cx="150673" cy="115410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9" name="Graphique 8" descr="Logement contour">
            <a:extLst>
              <a:ext uri="{FF2B5EF4-FFF2-40B4-BE49-F238E27FC236}">
                <a16:creationId xmlns:a16="http://schemas.microsoft.com/office/drawing/2014/main" id="{5CF461EC-2C60-40C9-A4DB-95FB1693708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auto">
          <a:xfrm>
            <a:off x="9469626" y="5438163"/>
            <a:ext cx="263668" cy="263668"/>
          </a:xfrm>
          <a:prstGeom prst="rect">
            <a:avLst/>
          </a:prstGeom>
        </p:spPr>
      </p:pic>
      <p:sp>
        <p:nvSpPr>
          <p:cNvPr id="10" name="Rectangle : coins arrondis 2">
            <a:extLst>
              <a:ext uri="{FF2B5EF4-FFF2-40B4-BE49-F238E27FC236}">
                <a16:creationId xmlns:a16="http://schemas.microsoft.com/office/drawing/2014/main" id="{2971B721-1BA1-4B0D-A027-BCF590DA3E14}"/>
              </a:ext>
            </a:extLst>
          </p:cNvPr>
          <p:cNvSpPr/>
          <p:nvPr/>
        </p:nvSpPr>
        <p:spPr bwMode="auto">
          <a:xfrm rot="20695890">
            <a:off x="-7795" y="903584"/>
            <a:ext cx="3335808" cy="381235"/>
          </a:xfrm>
          <a:prstGeom prst="roundRect">
            <a:avLst/>
          </a:prstGeom>
          <a:solidFill>
            <a:srgbClr val="045C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2000" dirty="0">
                <a:solidFill>
                  <a:schemeClr val="bg1"/>
                </a:solidFill>
                <a:latin typeface="Alef" panose="00000500000000000000" pitchFamily="2" charset="-79"/>
                <a:cs typeface="Alef" panose="00000500000000000000" pitchFamily="2" charset="-79"/>
              </a:rPr>
              <a:t>Titre du module</a:t>
            </a:r>
          </a:p>
        </p:txBody>
      </p:sp>
      <p:sp>
        <p:nvSpPr>
          <p:cNvPr id="11" name="Rectangle : coins arrondis 4">
            <a:extLst>
              <a:ext uri="{FF2B5EF4-FFF2-40B4-BE49-F238E27FC236}">
                <a16:creationId xmlns:a16="http://schemas.microsoft.com/office/drawing/2014/main" id="{E08635D7-ED17-45D2-BADB-1063A620DE08}"/>
              </a:ext>
            </a:extLst>
          </p:cNvPr>
          <p:cNvSpPr/>
          <p:nvPr/>
        </p:nvSpPr>
        <p:spPr bwMode="auto">
          <a:xfrm rot="20695890">
            <a:off x="-125443" y="414316"/>
            <a:ext cx="3335808" cy="381235"/>
          </a:xfrm>
          <a:prstGeom prst="roundRect">
            <a:avLst/>
          </a:prstGeom>
          <a:solidFill>
            <a:srgbClr val="9E01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2000" dirty="0">
                <a:solidFill>
                  <a:schemeClr val="bg1"/>
                </a:solidFill>
                <a:latin typeface="Alef" panose="00000500000000000000" pitchFamily="2" charset="-79"/>
                <a:cs typeface="Alef" panose="00000500000000000000" pitchFamily="2" charset="-79"/>
              </a:rPr>
              <a:t>Titre de la séquence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rgbClr val="232323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Office Theme">
      <a:majorFont>
        <a:latin typeface="Helvetica"/>
        <a:ea typeface="Helvetica"/>
        <a:cs typeface="Helvetica"/>
      </a:majorFont>
      <a:minorFont>
        <a:latin typeface="Helvetica Neue"/>
        <a:ea typeface="Helvetica Neue"/>
        <a:cs typeface="Helvetica Neue"/>
      </a:minorFont>
    </a:fontScheme>
    <a:fmtScheme name="Office Theme">
      <a:fillStyleLst>
        <a:solidFill>
          <a:schemeClr val="phClr"/>
        </a:solidFill>
        <a:gradFill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/>
        </a:gradFill>
        <a:gradFill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/>
        </a:gradFill>
      </a:bgFillStyleLst>
    </a:fmtScheme>
  </a:themeElements>
  <a:objectDefaults>
    <a:spDef>
      <a:spPr bwMode="auto">
        <a:prstGeom prst="rect">
          <a:avLst/>
        </a:prstGeom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</a:spPr>
      <a:bodyPr/>
      <a:lstStyle/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 bwMode="auto">
        <a:prstGeom prst="rect">
          <a:avLst/>
        </a:prstGeom>
        <a:noFill/>
        <a:ln w="25400" cap="flat">
          <a:solidFill>
            <a:schemeClr val="accent1"/>
          </a:solidFill>
          <a:prstDash val="solid"/>
          <a:round/>
        </a:ln>
      </a:spPr>
      <a:bodyPr/>
      <a:lstStyle/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 bwMode="auto">
        <a:prstGeom prst="rect">
          <a:avLst/>
        </a:prstGeom>
        <a:noFill/>
        <a:ln w="12700" cap="flat">
          <a:noFill/>
          <a:miter lim="400000"/>
        </a:ln>
      </a:spPr>
      <a:bodyPr/>
      <a:lstStyle/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526</TotalTime>
  <Words>760</Words>
  <Application>Microsoft Office PowerPoint</Application>
  <DocSecurity>0</DocSecurity>
  <PresentationFormat>Personnalisé</PresentationFormat>
  <Paragraphs>152</Paragraphs>
  <Slides>18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14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18</vt:i4>
      </vt:variant>
    </vt:vector>
  </HeadingPairs>
  <TitlesOfParts>
    <vt:vector size="33" baseType="lpstr">
      <vt:lpstr>Alef</vt:lpstr>
      <vt:lpstr>Alef Bold</vt:lpstr>
      <vt:lpstr>Alef Regular</vt:lpstr>
      <vt:lpstr>Calibri</vt:lpstr>
      <vt:lpstr>Helvetica</vt:lpstr>
      <vt:lpstr>Helvetica Neue</vt:lpstr>
      <vt:lpstr>Lucida Sans Unicode</vt:lpstr>
      <vt:lpstr>Microsoft Sans Serif</vt:lpstr>
      <vt:lpstr>MS Reference Sans Serif</vt:lpstr>
      <vt:lpstr>Pochoir Pleine</vt:lpstr>
      <vt:lpstr>Roboto</vt:lpstr>
      <vt:lpstr>Tahoma</vt:lpstr>
      <vt:lpstr>Times New Roman</vt:lpstr>
      <vt:lpstr>Trebuchet MS</vt:lpstr>
      <vt:lpstr>Office Theme</vt:lpstr>
      <vt:lpstr>TEMPLATE DE L'ESPACE DES LANGUES Présentation</vt:lpstr>
      <vt:lpstr>SOMMAIRE</vt:lpstr>
      <vt:lpstr>Sous-titre</vt:lpstr>
      <vt:lpstr>TITRE 2</vt:lpstr>
      <vt:lpstr>TITRE</vt:lpstr>
      <vt:lpstr>Titre</vt:lpstr>
      <vt:lpstr>Titre Lorem ipsum dolor sit amet,  consectetuer adipiscing elit.</vt:lpstr>
      <vt:lpstr>Titre</vt:lpstr>
      <vt:lpstr>« Lorem ipsum dolor sit amet, consectetuer adipiscing  elit, sed diam nonummy nibh euismod tincidunt ut  laoreet dolore magna aliquam erat volutpat. »</vt:lpstr>
      <vt:lpstr>Titre</vt:lpstr>
      <vt:lpstr>Option 1</vt:lpstr>
      <vt:lpstr>Présentation PowerPoint</vt:lpstr>
      <vt:lpstr>Présentation PowerPoint</vt:lpstr>
      <vt:lpstr>Titre  Euismod tincidunt ut laoreet dolore magna aliquam erat volutpat. Ut wisi enim ad minim  veniam, quis nostrud exerci tation ullamcorper suscipit lobortis nisl ut aliquip</vt:lpstr>
      <vt:lpstr>Titre</vt:lpstr>
      <vt:lpstr>Titre Euismod tincidunt ut laoreet dolore magna aliquam erat volutpat. Ut wisi enim ad minim</vt:lpstr>
      <vt:lpstr>Crédits auteurs</vt:lpstr>
      <vt:lpstr>Présentation PowerPoint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TEMPLATE DE L'ESPACE DES LANGUES Presentation</dc:title>
  <dc:subject/>
  <dc:creator>ramella_d</dc:creator>
  <cp:keywords/>
  <dc:description/>
  <cp:lastModifiedBy>ramella_d</cp:lastModifiedBy>
  <cp:revision>11</cp:revision>
  <dcterms:modified xsi:type="dcterms:W3CDTF">2023-09-05T16:21:15Z</dcterms:modified>
  <cp:category/>
  <dc:identifier/>
  <cp:contentStatus/>
  <dc:language/>
  <cp:version/>
</cp:coreProperties>
</file>