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306" r:id="rId5"/>
    <p:sldId id="307" r:id="rId6"/>
    <p:sldId id="308" r:id="rId7"/>
    <p:sldId id="310" r:id="rId8"/>
    <p:sldId id="304" r:id="rId9"/>
    <p:sldId id="313" r:id="rId10"/>
    <p:sldId id="314" r:id="rId11"/>
    <p:sldId id="315" r:id="rId12"/>
    <p:sldId id="316" r:id="rId13"/>
    <p:sldId id="317" r:id="rId14"/>
    <p:sldId id="312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4967" autoAdjust="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A70EDB-4B36-4CA5-AB48-4ED7CCB71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198DCC-3E8D-4419-B930-82477F012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8DB3-0D29-4A43-857F-E099129922D1}" type="datetime1">
              <a:rPr lang="fr-FR" smtClean="0"/>
              <a:t>08/02/2023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11FE1-7A54-4024-AE57-E9290B12C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B134E4-1F26-4974-A60F-F29A4212D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15F8F-0F47-4F29-9881-7A839B3FA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12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E851-0615-4781-BC0D-A2E801150AE0}" type="datetime1">
              <a:rPr lang="fr-FR" smtClean="0"/>
              <a:pPr/>
              <a:t>08/02/2023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2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5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66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91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6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’image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’image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0" name="Espace réservé d’image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sme 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Graphisme 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77174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sme 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Graphisme 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Graphisme 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68936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Graphisme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sme 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9" name="Graphisme 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Graphisme 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5" name="Graphisme 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6" name="Graphisme 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sme 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 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du sous-titre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au numéro de diapositive 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Graphisme 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sme 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sz="5400" spc="400" dirty="0">
                <a:solidFill>
                  <a:schemeClr val="bg1"/>
                </a:solidFill>
              </a:rPr>
              <a:t>LES AURORES POLAIRES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sz="2000" dirty="0">
                <a:solidFill>
                  <a:schemeClr val="bg1"/>
                </a:solidFill>
              </a:rPr>
              <a:t>Aurélia Perdriel</a:t>
            </a:r>
          </a:p>
          <a:p>
            <a:pPr rtl="0"/>
            <a:r>
              <a:rPr lang="fr-FR" dirty="0" err="1"/>
              <a:t>Tradathlon</a:t>
            </a:r>
            <a:r>
              <a:rPr lang="fr-FR" dirty="0"/>
              <a:t> 2023</a:t>
            </a:r>
            <a:endParaRPr lang="fr-FR" sz="2000" dirty="0">
              <a:solidFill>
                <a:schemeClr val="bg1"/>
              </a:solidFill>
            </a:endParaRPr>
          </a:p>
          <a:p>
            <a:pPr rtl="0"/>
            <a:endParaRPr lang="fr-FR" sz="2000" dirty="0">
              <a:solidFill>
                <a:schemeClr val="bg1"/>
              </a:solidFill>
            </a:endParaRP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D1E06EF-C223-1C24-C913-913F42F3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Île </a:t>
            </a:r>
            <a:r>
              <a:rPr lang="en-US" sz="2000" dirty="0" err="1"/>
              <a:t>Bruny</a:t>
            </a:r>
            <a:r>
              <a:rPr lang="en-US" sz="2000" dirty="0"/>
              <a:t>, </a:t>
            </a:r>
            <a:r>
              <a:rPr lang="en-US" sz="2000" dirty="0" err="1"/>
              <a:t>Australie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AFC195-6CAB-88C9-A6A6-AF10E783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10</a:t>
            </a:fld>
            <a:endParaRPr lang="fr-FR" noProof="0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BAB1286D-5628-3359-98EE-5DC3F68AB7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13/02/2023</a:t>
            </a:r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10F093-A1A6-F2A2-1E13-9E61FADFE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Les aurores </a:t>
            </a:r>
            <a:r>
              <a:rPr lang="fr-FR" dirty="0" err="1"/>
              <a:t>austr</a:t>
            </a:r>
            <a:r>
              <a:rPr lang="fr-FR" noProof="0" dirty="0"/>
              <a:t>ales</a:t>
            </a:r>
          </a:p>
        </p:txBody>
      </p:sp>
      <p:pic>
        <p:nvPicPr>
          <p:cNvPr id="6" name="Image 5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27046DEC-561F-AE2A-C8D7-6A1FF4D4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9" y="1569065"/>
            <a:ext cx="8304818" cy="41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5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coucher de soleil sur des montagnes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41" b="41"/>
          <a:stretch/>
        </p:blipFill>
        <p:spPr>
          <a:xfrm>
            <a:off x="1777111" y="407499"/>
            <a:ext cx="1952279" cy="1952279"/>
          </a:xfrm>
        </p:spPr>
      </p:pic>
      <p:pic>
        <p:nvPicPr>
          <p:cNvPr id="11" name="Espace réservé d’image 10" descr="coucher de soleil sur des montagnes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/>
          <a:srcRect t="347" b="347"/>
          <a:stretch/>
        </p:blipFill>
        <p:spPr>
          <a:xfrm>
            <a:off x="3528345" y="1972581"/>
            <a:ext cx="2290065" cy="2273502"/>
          </a:xfrm>
        </p:spPr>
      </p:pic>
      <p:pic>
        <p:nvPicPr>
          <p:cNvPr id="15" name="Espace réservé d’image 14" descr="lumière d’avant le crépuscule sur des montagnes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/>
          <a:srcRect l="16" r="16"/>
          <a:stretch/>
        </p:blipFill>
        <p:spPr>
          <a:xfrm>
            <a:off x="1092905" y="4018982"/>
            <a:ext cx="3854161" cy="2839018"/>
          </a:xfrm>
        </p:spPr>
      </p:pic>
      <p:pic>
        <p:nvPicPr>
          <p:cNvPr id="13" name="Espace réservé d’image 12" descr="lumière d’avant l’aube sur des montagnes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/>
          <a:srcRect t="108" b="108"/>
          <a:stretch/>
        </p:blipFill>
        <p:spPr>
          <a:xfrm>
            <a:off x="5579539" y="4386312"/>
            <a:ext cx="3119293" cy="2462810"/>
          </a:xfrm>
        </p:spPr>
      </p:pic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dirty="0"/>
              <a:t>13/02/2023</a:t>
            </a:r>
            <a:endParaRPr lang="fr-FR"/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smtClean="0"/>
              <a:pPr rtl="0">
                <a:spcAft>
                  <a:spcPts val="600"/>
                </a:spcAft>
              </a:pPr>
              <a:t>11</a:t>
            </a:fld>
            <a:endParaRPr lang="fr-FR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dirty="0"/>
              <a:t>Les aurores polaires</a:t>
            </a:r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4400" b="1" cap="all" spc="400" dirty="0">
                <a:solidFill>
                  <a:schemeClr val="bg1"/>
                </a:solidFill>
                <a:latin typeface="+mn-lt"/>
              </a:rPr>
              <a:t>Qu’est-ce qu’une aurore polaire ?</a:t>
            </a:r>
            <a:endParaRPr lang="fr-FR" sz="4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fr-FR" sz="2400" b="0" i="0" dirty="0">
                <a:effectLst/>
                <a:latin typeface="var body-font"/>
              </a:rPr>
              <a:t>Phénomène lumineux dû à la collision entre les particules du vent solaire et les particules de l'atmosphère terrestre (la thermosphère).</a:t>
            </a:r>
            <a:endParaRPr lang="fr-FR" sz="2400" dirty="0">
              <a:effectLst/>
            </a:endParaRPr>
          </a:p>
          <a:p>
            <a:pPr algn="r" rtl="0"/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6" name="Espace réservé d’image 5" descr="coucher de soleil sur des montagnes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dirty="0"/>
              <a:t>13/02/2023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Les aurores polaires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Définitions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sz="2000" dirty="0"/>
              <a:t>Vent solaire : particules émises par le Soleil au cours de réactions nucléaires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dirty="0"/>
              <a:t>Magnétosphère : champ magnétique, bouclier de protection autour de la Terre</a:t>
            </a:r>
            <a:endParaRPr lang="fr-FR" sz="2000" dirty="0"/>
          </a:p>
          <a:p>
            <a:pPr rtl="0"/>
            <a:endParaRPr lang="fr-FR" dirty="0"/>
          </a:p>
        </p:txBody>
      </p:sp>
      <p:pic>
        <p:nvPicPr>
          <p:cNvPr id="8" name="Espace réservé d’image 7" descr="lumière d’avant l’aube sur des montagnes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/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dirty="0"/>
              <a:t>13/02/2023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Les aurores polaires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0" y="453742"/>
            <a:ext cx="4434840" cy="2639752"/>
          </a:xfrm>
        </p:spPr>
        <p:txBody>
          <a:bodyPr rtlCol="0">
            <a:normAutofit/>
          </a:bodyPr>
          <a:lstStyle/>
          <a:p>
            <a:pPr rtl="0"/>
            <a:r>
              <a:rPr lang="fr-FR" sz="3200" dirty="0"/>
              <a:t>Deux types d’aurores polaires selon leur emplacement géographique 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314" y="3547555"/>
            <a:ext cx="4434835" cy="2792045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u="sng" dirty="0"/>
              <a:t>Hémisphère Nord </a:t>
            </a:r>
            <a:r>
              <a:rPr lang="fr-FR" sz="2000" dirty="0"/>
              <a:t>: aurores boréales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u="sng" dirty="0"/>
              <a:t>Hémisphère Sud </a:t>
            </a:r>
            <a:r>
              <a:rPr lang="fr-FR" sz="2000" dirty="0"/>
              <a:t>: aurores australes</a:t>
            </a:r>
          </a:p>
          <a:p>
            <a:pPr rtl="0"/>
            <a:r>
              <a:rPr lang="fr-FR" sz="2000" dirty="0"/>
              <a:t>Près des pôles magnétiques, d’où le nom de « polaires »</a:t>
            </a:r>
          </a:p>
        </p:txBody>
      </p:sp>
      <p:pic>
        <p:nvPicPr>
          <p:cNvPr id="8" name="Espace réservé d’image 7" descr="coucher de soleil sur des montagnes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/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Les aurores polaires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2400" dirty="0"/>
              <a:t>Émission de particules solaires et </a:t>
            </a:r>
            <a:br>
              <a:rPr lang="fr-FR" sz="2400" dirty="0"/>
            </a:br>
            <a:r>
              <a:rPr lang="fr-FR" sz="2400" dirty="0" err="1"/>
              <a:t>magnÉtosphère</a:t>
            </a:r>
            <a:endParaRPr lang="fr-FR" sz="24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5127ED5-2081-48AD-5D67-7936E9638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756" b="5781"/>
          <a:stretch/>
        </p:blipFill>
        <p:spPr>
          <a:xfrm>
            <a:off x="576072" y="1825625"/>
            <a:ext cx="10771632" cy="4351338"/>
          </a:xfr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06859C-2A0F-38E3-256B-FDAE9CF5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dirty="0"/>
              <a:t>13/02/2023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16D069E-4E9D-9C27-A3C2-0FA4D7EA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Les aurores polaires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07CB4F4-485A-F60B-559B-BA65F5FA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D1E06EF-C223-1C24-C913-913F42F3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Yellowknife, Canada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355685-5EDA-6E56-3C94-ED3DF40BE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30" b="13978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AFC195-6CAB-88C9-A6A6-AF10E783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6</a:t>
            </a:fld>
            <a:endParaRPr lang="fr-FR" noProof="0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BAB1286D-5628-3359-98EE-5DC3F68AB7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13/02/2023</a:t>
            </a:r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10F093-A1A6-F2A2-1E13-9E61FADFE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Les aurores boréales</a:t>
            </a:r>
          </a:p>
        </p:txBody>
      </p:sp>
    </p:spTree>
    <p:extLst>
      <p:ext uri="{BB962C8B-B14F-4D97-AF65-F5344CB8AC3E}">
        <p14:creationId xmlns:p14="http://schemas.microsoft.com/office/powerpoint/2010/main" val="241939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D1E06EF-C223-1C24-C913-913F42F3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 err="1"/>
              <a:t>Laponie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AFC195-6CAB-88C9-A6A6-AF10E783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7</a:t>
            </a:fld>
            <a:endParaRPr lang="fr-FR" noProof="0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BAB1286D-5628-3359-98EE-5DC3F68AB7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13/02/2023</a:t>
            </a:r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10F093-A1A6-F2A2-1E13-9E61FADFE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Les aurores boréales</a:t>
            </a:r>
          </a:p>
        </p:txBody>
      </p:sp>
      <p:pic>
        <p:nvPicPr>
          <p:cNvPr id="7" name="Image 6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942FD2F8-2390-ADE7-1343-1054572D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243014"/>
            <a:ext cx="10220325" cy="51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4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D1E06EF-C223-1C24-C913-913F42F3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Alaska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AFC195-6CAB-88C9-A6A6-AF10E783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8</a:t>
            </a:fld>
            <a:endParaRPr lang="fr-FR" noProof="0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BAB1286D-5628-3359-98EE-5DC3F68AB7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13/02/2023</a:t>
            </a:r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10F093-A1A6-F2A2-1E13-9E61FADFE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Les aurores boréales</a:t>
            </a:r>
          </a:p>
        </p:txBody>
      </p:sp>
      <p:pic>
        <p:nvPicPr>
          <p:cNvPr id="6" name="Image 5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ADFE8905-6FA1-2872-8271-DA24668B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013602"/>
            <a:ext cx="8015288" cy="51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7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D1E06EF-C223-1C24-C913-913F42F3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Base </a:t>
            </a:r>
            <a:r>
              <a:rPr lang="en-US" sz="2000" dirty="0" err="1"/>
              <a:t>scientifique</a:t>
            </a:r>
            <a:r>
              <a:rPr lang="en-US" sz="2000" dirty="0"/>
              <a:t> Concordia, </a:t>
            </a:r>
            <a:r>
              <a:rPr lang="en-US" sz="2000" dirty="0" err="1"/>
              <a:t>Antarctique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AFC195-6CAB-88C9-A6A6-AF10E783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9</a:t>
            </a:fld>
            <a:endParaRPr lang="fr-FR" noProof="0"/>
          </a:p>
        </p:txBody>
      </p:sp>
      <p:sp>
        <p:nvSpPr>
          <p:cNvPr id="2" name="Espace réservé de la date 1" hidden="1">
            <a:extLst>
              <a:ext uri="{FF2B5EF4-FFF2-40B4-BE49-F238E27FC236}">
                <a16:creationId xmlns:a16="http://schemas.microsoft.com/office/drawing/2014/main" id="{BAB1286D-5628-3359-98EE-5DC3F68AB7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13/02/2023</a:t>
            </a:r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10F093-A1A6-F2A2-1E13-9E61FADFE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 dirty="0"/>
              <a:t>Les aurores </a:t>
            </a:r>
            <a:r>
              <a:rPr lang="fr-FR" dirty="0" err="1"/>
              <a:t>austr</a:t>
            </a:r>
            <a:r>
              <a:rPr lang="fr-FR" noProof="0" dirty="0"/>
              <a:t>ales</a:t>
            </a:r>
          </a:p>
        </p:txBody>
      </p:sp>
      <p:pic>
        <p:nvPicPr>
          <p:cNvPr id="7" name="Image 6" descr="Une image contenant nature, nuit, ciel nocturne&#10;&#10;Description générée automatiquement">
            <a:extLst>
              <a:ext uri="{FF2B5EF4-FFF2-40B4-BE49-F238E27FC236}">
                <a16:creationId xmlns:a16="http://schemas.microsoft.com/office/drawing/2014/main" id="{B6A34F7A-2BFE-3986-D4DB-9858612C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55" y="1243013"/>
            <a:ext cx="9024783" cy="4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06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8169560.tgt.Office_48167117_TF89338750_Win32_OJ107391201.potx" id="{1C224FCB-FAC2-4FCD-A27F-E93ABE855DC1}" vid="{2BD8131D-7735-4690-88D8-2BC40D8B419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{1C795EA8-036D-42E4-8BEB-ED1B1DCB0691}tf89338750_win32</Template>
  <TotalTime>63</TotalTime>
  <Words>172</Words>
  <Application>Microsoft Office PowerPoint</Application>
  <PresentationFormat>Grand écran</PresentationFormat>
  <Paragraphs>54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Univers</vt:lpstr>
      <vt:lpstr>var body-font</vt:lpstr>
      <vt:lpstr>GradientUnivers</vt:lpstr>
      <vt:lpstr>LES AURORES POLAIRES</vt:lpstr>
      <vt:lpstr>Qu’est-ce qu’une aurore polaire ?</vt:lpstr>
      <vt:lpstr>Définitions</vt:lpstr>
      <vt:lpstr>Deux types d’aurores polaires selon leur emplacement géographique :</vt:lpstr>
      <vt:lpstr>Émission de particules solaires et  magnÉtosphère</vt:lpstr>
      <vt:lpstr>Yellowknife, Canada</vt:lpstr>
      <vt:lpstr>Laponie </vt:lpstr>
      <vt:lpstr>Alaska </vt:lpstr>
      <vt:lpstr>Base scientifique Concordia, Antarctique </vt:lpstr>
      <vt:lpstr>Île Bruny, Australie 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AURORES POLAIRES</dc:title>
  <dc:creator>Yann Le Bras</dc:creator>
  <cp:lastModifiedBy>Yann Le Bras</cp:lastModifiedBy>
  <cp:revision>1</cp:revision>
  <dcterms:created xsi:type="dcterms:W3CDTF">2023-02-08T11:25:36Z</dcterms:created>
  <dcterms:modified xsi:type="dcterms:W3CDTF">2023-02-08T12:29:30Z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