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verage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5b238f39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5b238f39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5b238f39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5b238f3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5a52f711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5a52f711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5a52f711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65a52f711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65a52f711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65a52f711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5a52f711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65a52f711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933c4c9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6933c4c9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5a52f711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65a52f711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5a52f711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5a52f711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65a52f711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65a52f711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5a52f711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5a52f71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65b238f3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65b238f3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5a52f711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5a52f711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5b238f3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5b238f3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5b238f39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5b238f39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0" y="1581450"/>
            <a:ext cx="7801500" cy="113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/>
              <a:t>Le vent</a:t>
            </a:r>
            <a:endParaRPr sz="6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4629525"/>
            <a:ext cx="7801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François Sudraud et Marie-Sophie Naude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403575" y="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Jet Streams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250" y="734375"/>
            <a:ext cx="4390700" cy="43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645900" y="111025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vents de France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625" y="972026"/>
            <a:ext cx="4238750" cy="41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/>
              <a:t>Catastrophes météorologiques</a:t>
            </a:r>
            <a:endParaRPr sz="4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45900" y="183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Tempête</a:t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288" y="1044250"/>
            <a:ext cx="6357422" cy="35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645900" y="183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Cyclone / Ouragan / Typhon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038" y="1044250"/>
            <a:ext cx="6665926" cy="37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645900" y="183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Tornade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38" y="1044250"/>
            <a:ext cx="7962127" cy="379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645913" y="183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Mousson</a:t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150" y="1044250"/>
            <a:ext cx="6077690" cy="37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64590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/>
              <a:t>Qu’est-ce que le vent ?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19500" y="3984450"/>
            <a:ext cx="19248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500">
                <a:solidFill>
                  <a:schemeClr val="dk1"/>
                </a:solidFill>
              </a:rPr>
              <a:t>Anticyclone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88" y="1060225"/>
            <a:ext cx="5848426" cy="292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5236100" y="3984450"/>
            <a:ext cx="19248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500">
                <a:solidFill>
                  <a:schemeClr val="dk1"/>
                </a:solidFill>
              </a:rPr>
              <a:t>Dépression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762" y="392375"/>
            <a:ext cx="5622474" cy="3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587688" y="4375375"/>
            <a:ext cx="196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Carte isobarique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-179999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/>
              <a:t>Quels effets a le vent sur le monde ?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584638" y="12710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Exemples d’anémomorphose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0" y="1026175"/>
            <a:ext cx="5490200" cy="25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600" y="886800"/>
            <a:ext cx="3634425" cy="286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/>
              <a:t>Classification des vents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671250" y="3826875"/>
            <a:ext cx="7852200" cy="11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Rose des vents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975" y="354450"/>
            <a:ext cx="3385125" cy="33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714650" y="1735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Carte mondiale des vents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050" y="1131976"/>
            <a:ext cx="3703425" cy="38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