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37BDB-5741-4E46-B53C-B38BF30EB76A}" v="8" dt="2023-02-11T13:41:2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judas" userId="fa33c91e3901c534" providerId="LiveId" clId="{DCB37BDB-5741-4E46-B53C-B38BF30EB76A}"/>
    <pc:docChg chg="undo custSel addSld delSld modSld sldOrd">
      <pc:chgData name="manon judas" userId="fa33c91e3901c534" providerId="LiveId" clId="{DCB37BDB-5741-4E46-B53C-B38BF30EB76A}" dt="2023-02-12T13:32:29.225" v="850" actId="20577"/>
      <pc:docMkLst>
        <pc:docMk/>
      </pc:docMkLst>
      <pc:sldChg chg="addSp delSp modSp mod setBg">
        <pc:chgData name="manon judas" userId="fa33c91e3901c534" providerId="LiveId" clId="{DCB37BDB-5741-4E46-B53C-B38BF30EB76A}" dt="2023-02-11T13:31:53.146" v="666" actId="1076"/>
        <pc:sldMkLst>
          <pc:docMk/>
          <pc:sldMk cId="2377737922" sldId="256"/>
        </pc:sldMkLst>
        <pc:spChg chg="mod">
          <ac:chgData name="manon judas" userId="fa33c91e3901c534" providerId="LiveId" clId="{DCB37BDB-5741-4E46-B53C-B38BF30EB76A}" dt="2023-02-11T13:06:34.886" v="309" actId="20577"/>
          <ac:spMkLst>
            <pc:docMk/>
            <pc:sldMk cId="2377737922" sldId="256"/>
            <ac:spMk id="2" creationId="{0DF26CEC-7429-58B9-7A10-E1D6C5B4D724}"/>
          </ac:spMkLst>
        </pc:spChg>
        <pc:spChg chg="mod">
          <ac:chgData name="manon judas" userId="fa33c91e3901c534" providerId="LiveId" clId="{DCB37BDB-5741-4E46-B53C-B38BF30EB76A}" dt="2023-02-11T13:06:43.105" v="318" actId="20577"/>
          <ac:spMkLst>
            <pc:docMk/>
            <pc:sldMk cId="2377737922" sldId="256"/>
            <ac:spMk id="3" creationId="{756847D8-5417-35C5-05CA-A57687A028C6}"/>
          </ac:spMkLst>
        </pc:spChg>
        <pc:spChg chg="add del mod">
          <ac:chgData name="manon judas" userId="fa33c91e3901c534" providerId="LiveId" clId="{DCB37BDB-5741-4E46-B53C-B38BF30EB76A}" dt="2023-02-03T18:33:05.067" v="27" actId="931"/>
          <ac:spMkLst>
            <pc:docMk/>
            <pc:sldMk cId="2377737922" sldId="256"/>
            <ac:spMk id="6" creationId="{698C83A8-39C5-83C5-D2B4-EAC05BB58A10}"/>
          </ac:spMkLst>
        </pc:spChg>
        <pc:spChg chg="add del">
          <ac:chgData name="manon judas" userId="fa33c91e3901c534" providerId="LiveId" clId="{DCB37BDB-5741-4E46-B53C-B38BF30EB76A}" dt="2023-02-03T18:35:13.896" v="30" actId="26606"/>
          <ac:spMkLst>
            <pc:docMk/>
            <pc:sldMk cId="2377737922" sldId="256"/>
            <ac:spMk id="13" creationId="{A4322390-8B58-46BE-88EB-D9FD30C08743}"/>
          </ac:spMkLst>
        </pc:spChg>
        <pc:spChg chg="add del">
          <ac:chgData name="manon judas" userId="fa33c91e3901c534" providerId="LiveId" clId="{DCB37BDB-5741-4E46-B53C-B38BF30EB76A}" dt="2023-02-03T18:35:13.896" v="30" actId="26606"/>
          <ac:spMkLst>
            <pc:docMk/>
            <pc:sldMk cId="2377737922" sldId="256"/>
            <ac:spMk id="15" creationId="{C885E190-58DD-42DD-A4A8-401E15C92A52}"/>
          </ac:spMkLst>
        </pc:spChg>
        <pc:spChg chg="add del">
          <ac:chgData name="manon judas" userId="fa33c91e3901c534" providerId="LiveId" clId="{DCB37BDB-5741-4E46-B53C-B38BF30EB76A}" dt="2023-02-03T18:35:46.248" v="37" actId="26606"/>
          <ac:spMkLst>
            <pc:docMk/>
            <pc:sldMk cId="2377737922" sldId="256"/>
            <ac:spMk id="17" creationId="{C885E190-58DD-42DD-A4A8-401E15C92A52}"/>
          </ac:spMkLst>
        </pc:spChg>
        <pc:picChg chg="add del mod ord">
          <ac:chgData name="manon judas" userId="fa33c91e3901c534" providerId="LiveId" clId="{DCB37BDB-5741-4E46-B53C-B38BF30EB76A}" dt="2023-02-03T18:33:05.067" v="27" actId="931"/>
          <ac:picMkLst>
            <pc:docMk/>
            <pc:sldMk cId="2377737922" sldId="256"/>
            <ac:picMk id="5" creationId="{2AC43A26-D689-E4B2-079F-FED6FD906432}"/>
          </ac:picMkLst>
        </pc:picChg>
        <pc:picChg chg="add del mod ord">
          <ac:chgData name="manon judas" userId="fa33c91e3901c534" providerId="LiveId" clId="{DCB37BDB-5741-4E46-B53C-B38BF30EB76A}" dt="2023-02-03T18:35:46.871" v="38" actId="931"/>
          <ac:picMkLst>
            <pc:docMk/>
            <pc:sldMk cId="2377737922" sldId="256"/>
            <ac:picMk id="8" creationId="{2FBA66C0-971E-8C2D-BF14-33282355A0D8}"/>
          </ac:picMkLst>
        </pc:picChg>
        <pc:picChg chg="add del mod">
          <ac:chgData name="manon judas" userId="fa33c91e3901c534" providerId="LiveId" clId="{DCB37BDB-5741-4E46-B53C-B38BF30EB76A}" dt="2023-02-03T18:35:46.002" v="36" actId="931"/>
          <ac:picMkLst>
            <pc:docMk/>
            <pc:sldMk cId="2377737922" sldId="256"/>
            <ac:picMk id="10" creationId="{4A057167-1F49-D855-032C-D30510864189}"/>
          </ac:picMkLst>
        </pc:picChg>
        <pc:picChg chg="add mod">
          <ac:chgData name="manon judas" userId="fa33c91e3901c534" providerId="LiveId" clId="{DCB37BDB-5741-4E46-B53C-B38BF30EB76A}" dt="2023-02-11T13:31:53.146" v="666" actId="1076"/>
          <ac:picMkLst>
            <pc:docMk/>
            <pc:sldMk cId="2377737922" sldId="256"/>
            <ac:picMk id="12" creationId="{BB6043FF-F888-FF94-1109-11D36914E714}"/>
          </ac:picMkLst>
        </pc:picChg>
      </pc:sldChg>
      <pc:sldChg chg="modSp mod">
        <pc:chgData name="manon judas" userId="fa33c91e3901c534" providerId="LiveId" clId="{DCB37BDB-5741-4E46-B53C-B38BF30EB76A}" dt="2023-02-12T13:29:52.789" v="829" actId="20577"/>
        <pc:sldMkLst>
          <pc:docMk/>
          <pc:sldMk cId="1858289326" sldId="257"/>
        </pc:sldMkLst>
        <pc:spChg chg="mod">
          <ac:chgData name="manon judas" userId="fa33c91e3901c534" providerId="LiveId" clId="{DCB37BDB-5741-4E46-B53C-B38BF30EB76A}" dt="2023-02-12T13:29:52.789" v="829" actId="20577"/>
          <ac:spMkLst>
            <pc:docMk/>
            <pc:sldMk cId="1858289326" sldId="257"/>
            <ac:spMk id="2" creationId="{02EB8119-EB18-4FE5-4541-19479E89BA4E}"/>
          </ac:spMkLst>
        </pc:spChg>
      </pc:sldChg>
      <pc:sldChg chg="modSp new mod">
        <pc:chgData name="manon judas" userId="fa33c91e3901c534" providerId="LiveId" clId="{DCB37BDB-5741-4E46-B53C-B38BF30EB76A}" dt="2023-02-11T13:26:08.035" v="545" actId="20577"/>
        <pc:sldMkLst>
          <pc:docMk/>
          <pc:sldMk cId="1088964" sldId="258"/>
        </pc:sldMkLst>
        <pc:spChg chg="mod">
          <ac:chgData name="manon judas" userId="fa33c91e3901c534" providerId="LiveId" clId="{DCB37BDB-5741-4E46-B53C-B38BF30EB76A}" dt="2023-02-11T13:26:08.035" v="545" actId="20577"/>
          <ac:spMkLst>
            <pc:docMk/>
            <pc:sldMk cId="1088964" sldId="258"/>
            <ac:spMk id="2" creationId="{42548DED-0183-8500-3EA7-E0B98E79B244}"/>
          </ac:spMkLst>
        </pc:spChg>
        <pc:spChg chg="mod">
          <ac:chgData name="manon judas" userId="fa33c91e3901c534" providerId="LiveId" clId="{DCB37BDB-5741-4E46-B53C-B38BF30EB76A}" dt="2023-02-11T13:06:59.690" v="339" actId="1076"/>
          <ac:spMkLst>
            <pc:docMk/>
            <pc:sldMk cId="1088964" sldId="258"/>
            <ac:spMk id="3" creationId="{A0CB21F0-0F14-F7AB-E819-A8A0AE68CC4F}"/>
          </ac:spMkLst>
        </pc:spChg>
      </pc:sldChg>
      <pc:sldChg chg="modSp new del mod">
        <pc:chgData name="manon judas" userId="fa33c91e3901c534" providerId="LiveId" clId="{DCB37BDB-5741-4E46-B53C-B38BF30EB76A}" dt="2023-02-11T13:26:21.900" v="546" actId="2696"/>
        <pc:sldMkLst>
          <pc:docMk/>
          <pc:sldMk cId="4033955164" sldId="259"/>
        </pc:sldMkLst>
        <pc:spChg chg="mod">
          <ac:chgData name="manon judas" userId="fa33c91e3901c534" providerId="LiveId" clId="{DCB37BDB-5741-4E46-B53C-B38BF30EB76A}" dt="2023-02-11T13:25:26.059" v="522" actId="20577"/>
          <ac:spMkLst>
            <pc:docMk/>
            <pc:sldMk cId="4033955164" sldId="259"/>
            <ac:spMk id="2" creationId="{EE34D8ED-BB06-763F-CE65-AEF24045247F}"/>
          </ac:spMkLst>
        </pc:spChg>
      </pc:sldChg>
      <pc:sldChg chg="modSp new mod ord">
        <pc:chgData name="manon judas" userId="fa33c91e3901c534" providerId="LiveId" clId="{DCB37BDB-5741-4E46-B53C-B38BF30EB76A}" dt="2023-02-12T13:32:29.225" v="850" actId="20577"/>
        <pc:sldMkLst>
          <pc:docMk/>
          <pc:sldMk cId="262146080" sldId="260"/>
        </pc:sldMkLst>
        <pc:spChg chg="mod">
          <ac:chgData name="manon judas" userId="fa33c91e3901c534" providerId="LiveId" clId="{DCB37BDB-5741-4E46-B53C-B38BF30EB76A}" dt="2023-02-11T13:10:28.633" v="428" actId="20577"/>
          <ac:spMkLst>
            <pc:docMk/>
            <pc:sldMk cId="262146080" sldId="260"/>
            <ac:spMk id="2" creationId="{19BC8CA4-64FE-B5C1-5044-149F91849AA7}"/>
          </ac:spMkLst>
        </pc:spChg>
        <pc:spChg chg="mod">
          <ac:chgData name="manon judas" userId="fa33c91e3901c534" providerId="LiveId" clId="{DCB37BDB-5741-4E46-B53C-B38BF30EB76A}" dt="2023-02-12T13:32:29.225" v="850" actId="20577"/>
          <ac:spMkLst>
            <pc:docMk/>
            <pc:sldMk cId="262146080" sldId="260"/>
            <ac:spMk id="3" creationId="{301D49B2-4504-E059-B34B-9F0E690C2287}"/>
          </ac:spMkLst>
        </pc:spChg>
      </pc:sldChg>
      <pc:sldChg chg="modSp new mod">
        <pc:chgData name="manon judas" userId="fa33c91e3901c534" providerId="LiveId" clId="{DCB37BDB-5741-4E46-B53C-B38BF30EB76A}" dt="2023-02-12T13:30:28.813" v="830" actId="20577"/>
        <pc:sldMkLst>
          <pc:docMk/>
          <pc:sldMk cId="1087266746" sldId="261"/>
        </pc:sldMkLst>
        <pc:spChg chg="mod">
          <ac:chgData name="manon judas" userId="fa33c91e3901c534" providerId="LiveId" clId="{DCB37BDB-5741-4E46-B53C-B38BF30EB76A}" dt="2023-02-11T13:29:16.955" v="563" actId="20577"/>
          <ac:spMkLst>
            <pc:docMk/>
            <pc:sldMk cId="1087266746" sldId="261"/>
            <ac:spMk id="2" creationId="{082FE750-8223-29E1-D29D-97836945763B}"/>
          </ac:spMkLst>
        </pc:spChg>
        <pc:spChg chg="mod">
          <ac:chgData name="manon judas" userId="fa33c91e3901c534" providerId="LiveId" clId="{DCB37BDB-5741-4E46-B53C-B38BF30EB76A}" dt="2023-02-12T13:30:28.813" v="830" actId="20577"/>
          <ac:spMkLst>
            <pc:docMk/>
            <pc:sldMk cId="1087266746" sldId="261"/>
            <ac:spMk id="3" creationId="{ED5B0919-3EAA-7854-6B37-6CEABA73042F}"/>
          </ac:spMkLst>
        </pc:spChg>
      </pc:sldChg>
      <pc:sldChg chg="addSp delSp modSp new mod setBg">
        <pc:chgData name="manon judas" userId="fa33c91e3901c534" providerId="LiveId" clId="{DCB37BDB-5741-4E46-B53C-B38BF30EB76A}" dt="2023-02-11T13:41:48.578" v="799" actId="1076"/>
        <pc:sldMkLst>
          <pc:docMk/>
          <pc:sldMk cId="500767384" sldId="262"/>
        </pc:sldMkLst>
        <pc:spChg chg="mod ord">
          <ac:chgData name="manon judas" userId="fa33c91e3901c534" providerId="LiveId" clId="{DCB37BDB-5741-4E46-B53C-B38BF30EB76A}" dt="2023-02-11T13:41:48.578" v="799" actId="1076"/>
          <ac:spMkLst>
            <pc:docMk/>
            <pc:sldMk cId="500767384" sldId="262"/>
            <ac:spMk id="2" creationId="{C11660AE-FA7E-D948-3118-466BED902DE5}"/>
          </ac:spMkLst>
        </pc:spChg>
        <pc:spChg chg="del">
          <ac:chgData name="manon judas" userId="fa33c91e3901c534" providerId="LiveId" clId="{DCB37BDB-5741-4E46-B53C-B38BF30EB76A}" dt="2023-02-11T13:41:20.961" v="796" actId="931"/>
          <ac:spMkLst>
            <pc:docMk/>
            <pc:sldMk cId="500767384" sldId="262"/>
            <ac:spMk id="3" creationId="{2139FFC5-2391-0444-8015-B12962226AE8}"/>
          </ac:spMkLst>
        </pc:spChg>
        <pc:spChg chg="add">
          <ac:chgData name="manon judas" userId="fa33c91e3901c534" providerId="LiveId" clId="{DCB37BDB-5741-4E46-B53C-B38BF30EB76A}" dt="2023-02-11T13:41:28.004" v="797" actId="26606"/>
          <ac:spMkLst>
            <pc:docMk/>
            <pc:sldMk cId="500767384" sldId="262"/>
            <ac:spMk id="14" creationId="{FE5ECD52-6A23-4FF4-8C32-7B5DE9973ADA}"/>
          </ac:spMkLst>
        </pc:spChg>
        <pc:spChg chg="add">
          <ac:chgData name="manon judas" userId="fa33c91e3901c534" providerId="LiveId" clId="{DCB37BDB-5741-4E46-B53C-B38BF30EB76A}" dt="2023-02-11T13:41:28.004" v="797" actId="26606"/>
          <ac:spMkLst>
            <pc:docMk/>
            <pc:sldMk cId="500767384" sldId="262"/>
            <ac:spMk id="20" creationId="{45624C63-3CCA-4EA6-B822-6E710A82062B}"/>
          </ac:spMkLst>
        </pc:spChg>
        <pc:spChg chg="add">
          <ac:chgData name="manon judas" userId="fa33c91e3901c534" providerId="LiveId" clId="{DCB37BDB-5741-4E46-B53C-B38BF30EB76A}" dt="2023-02-11T13:41:28.004" v="797" actId="26606"/>
          <ac:spMkLst>
            <pc:docMk/>
            <pc:sldMk cId="500767384" sldId="262"/>
            <ac:spMk id="22" creationId="{A4322390-8B58-46BE-88EB-D9FD30C08743}"/>
          </ac:spMkLst>
        </pc:spChg>
        <pc:spChg chg="add">
          <ac:chgData name="manon judas" userId="fa33c91e3901c534" providerId="LiveId" clId="{DCB37BDB-5741-4E46-B53C-B38BF30EB76A}" dt="2023-02-11T13:41:28.004" v="797" actId="26606"/>
          <ac:spMkLst>
            <pc:docMk/>
            <pc:sldMk cId="500767384" sldId="262"/>
            <ac:spMk id="24" creationId="{C885E190-58DD-42DD-A4A8-401E15C92A52}"/>
          </ac:spMkLst>
        </pc:spChg>
        <pc:picChg chg="add mod">
          <ac:chgData name="manon judas" userId="fa33c91e3901c534" providerId="LiveId" clId="{DCB37BDB-5741-4E46-B53C-B38BF30EB76A}" dt="2023-02-11T13:41:37.403" v="798" actId="1076"/>
          <ac:picMkLst>
            <pc:docMk/>
            <pc:sldMk cId="500767384" sldId="262"/>
            <ac:picMk id="5" creationId="{DAA1504F-87A7-9604-9674-3EF8A50813B9}"/>
          </ac:picMkLst>
        </pc:picChg>
        <pc:picChg chg="add">
          <ac:chgData name="manon judas" userId="fa33c91e3901c534" providerId="LiveId" clId="{DCB37BDB-5741-4E46-B53C-B38BF30EB76A}" dt="2023-02-11T13:41:28.004" v="797" actId="26606"/>
          <ac:picMkLst>
            <pc:docMk/>
            <pc:sldMk cId="500767384" sldId="262"/>
            <ac:picMk id="10" creationId="{26E32CE1-D113-412E-9933-113646E21F53}"/>
          </ac:picMkLst>
        </pc:picChg>
        <pc:picChg chg="add">
          <ac:chgData name="manon judas" userId="fa33c91e3901c534" providerId="LiveId" clId="{DCB37BDB-5741-4E46-B53C-B38BF30EB76A}" dt="2023-02-11T13:41:28.004" v="797" actId="26606"/>
          <ac:picMkLst>
            <pc:docMk/>
            <pc:sldMk cId="500767384" sldId="262"/>
            <ac:picMk id="12" creationId="{117B7C8B-175B-4009-808B-9F66FD108AB3}"/>
          </ac:picMkLst>
        </pc:picChg>
        <pc:picChg chg="add">
          <ac:chgData name="manon judas" userId="fa33c91e3901c534" providerId="LiveId" clId="{DCB37BDB-5741-4E46-B53C-B38BF30EB76A}" dt="2023-02-11T13:41:28.004" v="797" actId="26606"/>
          <ac:picMkLst>
            <pc:docMk/>
            <pc:sldMk cId="500767384" sldId="262"/>
            <ac:picMk id="16" creationId="{5C3F2B96-5F34-41C9-8E37-A9CD279A4270}"/>
          </ac:picMkLst>
        </pc:picChg>
        <pc:picChg chg="add">
          <ac:chgData name="manon judas" userId="fa33c91e3901c534" providerId="LiveId" clId="{DCB37BDB-5741-4E46-B53C-B38BF30EB76A}" dt="2023-02-11T13:41:28.004" v="797" actId="26606"/>
          <ac:picMkLst>
            <pc:docMk/>
            <pc:sldMk cId="500767384" sldId="262"/>
            <ac:picMk id="18" creationId="{9A4E02BF-4F0E-44E2-A489-075900B786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26CEC-7429-58B9-7A10-E1D6C5B4D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>
            <a:normAutofit fontScale="90000"/>
          </a:bodyPr>
          <a:lstStyle/>
          <a:p>
            <a:r>
              <a:rPr lang="fr-FR" dirty="0"/>
              <a:t>Les canicules et vagues de chaleur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6847D8-5417-35C5-05CA-A57687A02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2" y="4763803"/>
            <a:ext cx="6261917" cy="146437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Causes et IMPACTS</a:t>
            </a:r>
          </a:p>
        </p:txBody>
      </p:sp>
      <p:pic>
        <p:nvPicPr>
          <p:cNvPr id="12" name="Image 11" descr="Une image contenant silhouette, graphiques vectoriels&#10;&#10;Description générée automatiquement">
            <a:extLst>
              <a:ext uri="{FF2B5EF4-FFF2-40B4-BE49-F238E27FC236}">
                <a16:creationId xmlns:a16="http://schemas.microsoft.com/office/drawing/2014/main" id="{BB6043FF-F888-FF94-1109-11D36914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" r="1950" b="1"/>
          <a:stretch/>
        </p:blipFill>
        <p:spPr>
          <a:xfrm>
            <a:off x="149289" y="-319611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B8119-EB18-4FE5-4541-19479E89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qu’une canicule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A4B3D-1929-4CA9-E9B7-C910693B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parle de « canicule » ou de « vague de chaleur »</a:t>
            </a:r>
          </a:p>
          <a:p>
            <a:endParaRPr lang="fr-FR" dirty="0"/>
          </a:p>
          <a:p>
            <a:r>
              <a:rPr lang="fr-FR" dirty="0"/>
              <a:t>Dure plusieurs jours et plusieurs nuits d’affilée</a:t>
            </a:r>
          </a:p>
          <a:p>
            <a:endParaRPr lang="fr-FR" dirty="0"/>
          </a:p>
          <a:p>
            <a:r>
              <a:rPr lang="fr-FR" dirty="0"/>
              <a:t>Se produit en été</a:t>
            </a:r>
          </a:p>
          <a:p>
            <a:endParaRPr lang="fr-FR" dirty="0"/>
          </a:p>
          <a:p>
            <a:r>
              <a:rPr lang="fr-FR" dirty="0"/>
              <a:t>Définition subjective, dépend des populations et des régions</a:t>
            </a:r>
          </a:p>
        </p:txBody>
      </p:sp>
    </p:spTree>
    <p:extLst>
      <p:ext uri="{BB962C8B-B14F-4D97-AF65-F5344CB8AC3E}">
        <p14:creationId xmlns:p14="http://schemas.microsoft.com/office/powerpoint/2010/main" val="185828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48DED-0183-8500-3EA7-E0B98E79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y a-t-il des canicules dans le monde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B21F0-0F14-F7AB-E819-A8A0AE68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209801"/>
            <a:ext cx="8946541" cy="4195481"/>
          </a:xfrm>
        </p:spPr>
        <p:txBody>
          <a:bodyPr/>
          <a:lstStyle/>
          <a:p>
            <a:r>
              <a:rPr lang="fr-FR" dirty="0"/>
              <a:t>Augmentation des gaz à effet de serre</a:t>
            </a:r>
          </a:p>
          <a:p>
            <a:endParaRPr lang="fr-FR" dirty="0"/>
          </a:p>
          <a:p>
            <a:r>
              <a:rPr lang="fr-FR" dirty="0"/>
              <a:t>Réchauffement climatique</a:t>
            </a:r>
          </a:p>
          <a:p>
            <a:endParaRPr lang="fr-FR" dirty="0"/>
          </a:p>
          <a:p>
            <a:r>
              <a:rPr lang="fr-FR" dirty="0"/>
              <a:t>Vagues de chaleur de plus en plus intenses au fil des années</a:t>
            </a:r>
          </a:p>
          <a:p>
            <a:endParaRPr lang="fr-FR" dirty="0"/>
          </a:p>
          <a:p>
            <a:r>
              <a:rPr lang="fr-FR" dirty="0"/>
              <a:t>Liées à l’augmentation de la température au niveau planétaire</a:t>
            </a:r>
          </a:p>
        </p:txBody>
      </p:sp>
    </p:spTree>
    <p:extLst>
      <p:ext uri="{BB962C8B-B14F-4D97-AF65-F5344CB8AC3E}">
        <p14:creationId xmlns:p14="http://schemas.microsoft.com/office/powerpoint/2010/main" val="108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C8CA4-64FE-B5C1-5044-149F9184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sur les populations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D49B2-4504-E059-B34B-9F0E690C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Fatigue</a:t>
            </a:r>
          </a:p>
          <a:p>
            <a:endParaRPr lang="fr-FR" dirty="0"/>
          </a:p>
          <a:p>
            <a:r>
              <a:rPr lang="fr-FR" dirty="0"/>
              <a:t>Déshydratation</a:t>
            </a:r>
          </a:p>
          <a:p>
            <a:endParaRPr lang="fr-FR" dirty="0"/>
          </a:p>
          <a:p>
            <a:r>
              <a:rPr lang="fr-FR" dirty="0"/>
              <a:t>Seniors, enfants, personnes malades vulnérables aux fortes chaleurs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4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FE750-8223-29E1-D29D-97836945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d’ici 2050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B0919-3EAA-7854-6B37-6CEABA730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Vagues de chaleur plus précoces et plus tardives</a:t>
            </a:r>
          </a:p>
          <a:p>
            <a:endParaRPr lang="fr-FR" dirty="0"/>
          </a:p>
          <a:p>
            <a:r>
              <a:rPr lang="fr-FR" dirty="0"/>
              <a:t>Plus longues</a:t>
            </a:r>
          </a:p>
          <a:p>
            <a:endParaRPr lang="fr-FR" dirty="0"/>
          </a:p>
          <a:p>
            <a:r>
              <a:rPr lang="fr-FR" dirty="0"/>
              <a:t>De fin de printemps à fin de l’été</a:t>
            </a:r>
          </a:p>
          <a:p>
            <a:endParaRPr lang="fr-FR" dirty="0"/>
          </a:p>
          <a:p>
            <a:r>
              <a:rPr lang="fr-FR" dirty="0"/>
              <a:t>Dépendra de si l’Homme réussit à stabiliser/réduire les émissions de gaz à effet de serre</a:t>
            </a:r>
          </a:p>
        </p:txBody>
      </p:sp>
    </p:spTree>
    <p:extLst>
      <p:ext uri="{BB962C8B-B14F-4D97-AF65-F5344CB8AC3E}">
        <p14:creationId xmlns:p14="http://schemas.microsoft.com/office/powerpoint/2010/main" val="108726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E32CE1-D113-412E-9933-113646E2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B7C8B-175B-4009-808B-9F66FD10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E5ECD52-6A23-4FF4-8C32-7B5DE997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F2B96-5F34-41C9-8E37-A9CD279A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E02BF-4F0E-44E2-A489-075900B78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624C63-3CCA-4EA6-B822-6E710A82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Surf sur la plage">
            <a:extLst>
              <a:ext uri="{FF2B5EF4-FFF2-40B4-BE49-F238E27FC236}">
                <a16:creationId xmlns:a16="http://schemas.microsoft.com/office/drawing/2014/main" id="{DAA1504F-87A7-9604-9674-3EF8A5081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alphaModFix amt="40000"/>
          </a:blip>
          <a:srcRect r="9091" b="2339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1660AE-FA7E-D948-3118-466BED90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66" y="2410282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Merci pour </a:t>
            </a:r>
            <a:r>
              <a:rPr lang="en-US" sz="7200" dirty="0" err="1">
                <a:solidFill>
                  <a:schemeClr val="tx1"/>
                </a:solidFill>
              </a:rPr>
              <a:t>votre</a:t>
            </a:r>
            <a:r>
              <a:rPr lang="en-US" sz="7200" dirty="0">
                <a:solidFill>
                  <a:schemeClr val="tx1"/>
                </a:solidFill>
              </a:rPr>
              <a:t> attention 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76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146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Les canicules et vagues de chaleur</vt:lpstr>
      <vt:lpstr>Qu’est-ce qu’une canicule ? </vt:lpstr>
      <vt:lpstr>Pourquoi y a-t-il des canicules dans le monde ?</vt:lpstr>
      <vt:lpstr>Impacts sur les populations</vt:lpstr>
      <vt:lpstr>Et d’ici 2050 ?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canicule</dc:title>
  <dc:creator>manon judas</dc:creator>
  <cp:lastModifiedBy>manon judas</cp:lastModifiedBy>
  <cp:revision>1</cp:revision>
  <dcterms:created xsi:type="dcterms:W3CDTF">2023-02-03T18:22:33Z</dcterms:created>
  <dcterms:modified xsi:type="dcterms:W3CDTF">2023-02-12T13:32:37Z</dcterms:modified>
</cp:coreProperties>
</file>