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0" r:id="rId6"/>
    <p:sldId id="265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55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UR2-dia-titr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590800" y="3810000"/>
            <a:ext cx="64008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9537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590800" y="49530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">
  <p:cSld name="Conten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dia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112746" y="2132856"/>
            <a:ext cx="7543800" cy="396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5373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1143000" y="1028700"/>
            <a:ext cx="75438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ntermédiaire + image">
  <p:cSld name="Titre intermédiaire + im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diaPPt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143000" y="1371600"/>
            <a:ext cx="426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5791200" y="1371600"/>
            <a:ext cx="2971800" cy="38671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143000" y="1836738"/>
            <a:ext cx="42672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5715000" y="5410200"/>
            <a:ext cx="30480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1143000" y="2438400"/>
            <a:ext cx="4267200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2590800" y="3810000"/>
            <a:ext cx="64008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rgbClr val="953734"/>
                </a:solidFill>
                <a:latin typeface="Verdana"/>
                <a:ea typeface="Verdana"/>
                <a:cs typeface="Verdana"/>
                <a:sym typeface="Verdana"/>
              </a:rPr>
              <a:t>Énergie éolienne</a:t>
            </a:r>
            <a:endParaRPr sz="3200" b="1" i="0" u="none" strike="noStrike" cap="none" dirty="0">
              <a:solidFill>
                <a:srgbClr val="95373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590800" y="519486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Marché de la science 2</a:t>
            </a:r>
            <a:r>
              <a:rPr lang="fr-FR" sz="2000" b="0" i="0" u="none" strike="noStrike" cap="none" baseline="3000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 </a:t>
            </a:r>
            <a:r>
              <a:rPr lang="fr-FR" sz="2000" b="0" i="0" u="none" strike="noStrike" cap="none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année mention « Traduction spécialisée EN »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2019-2020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Marché de la science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112746" y="2132856"/>
            <a:ext cx="7543800" cy="396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fr-FR" dirty="0"/>
              <a:t>Dépend du vent</a:t>
            </a:r>
          </a:p>
          <a:p>
            <a:pPr marL="342900" lvl="0" indent="-342900">
              <a:spcBef>
                <a:spcPts val="0"/>
              </a:spcBef>
            </a:pPr>
            <a:r>
              <a:rPr lang="fr-FR" dirty="0"/>
              <a:t>Écart de pression à cause de la température</a:t>
            </a:r>
          </a:p>
          <a:p>
            <a:pPr marL="342900" lvl="0" indent="-342900">
              <a:spcBef>
                <a:spcPts val="0"/>
              </a:spcBef>
            </a:pPr>
            <a:r>
              <a:rPr lang="fr-FR" dirty="0"/>
              <a:t>Création de mouvements d’air (vent).</a:t>
            </a:r>
          </a:p>
          <a:p>
            <a:pPr marL="342900" lvl="0" indent="-342900">
              <a:spcBef>
                <a:spcPts val="0"/>
              </a:spcBef>
            </a:pPr>
            <a:r>
              <a:rPr lang="fr-FR" dirty="0"/>
              <a:t>Cette énergie permet de fabriquer de l'électricité dans des éoliennes (aérogénérateurs), grâce à la force du vent.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rgbClr val="953734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953734"/>
              </a:buClr>
              <a:buSzPts val="2600"/>
              <a:buFont typeface="Arial"/>
              <a:buNone/>
            </a:pPr>
            <a:r>
              <a:rPr lang="fr-FR" sz="2600" b="0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	→ Création d’électricité à partir du vent via des éoliennes (aérogénérateurs)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2019-2020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Marché de la science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1143000" y="1028700"/>
            <a:ext cx="75438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Définition</a:t>
            </a:r>
            <a:endParaRPr sz="3600" b="1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r-FR" dirty="0"/>
              <a:t>2019-2020</a:t>
            </a:r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Marché de la science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1143000" y="1028700"/>
            <a:ext cx="75438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Éolienne à axe horizontal</a:t>
            </a:r>
            <a:endParaRPr sz="3600" b="1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6432CA-F0F1-4CC2-8B56-89FB5C98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00" y="1650137"/>
            <a:ext cx="4308199" cy="45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3851739" y="2119470"/>
            <a:ext cx="4373578" cy="148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spcBef>
                <a:spcPts val="520"/>
              </a:spcBef>
              <a:buClr>
                <a:srgbClr val="953734"/>
              </a:buClr>
              <a:buSzPts val="2600"/>
              <a:buFont typeface="Arial"/>
              <a:buChar char="•"/>
            </a:pPr>
            <a:r>
              <a:rPr lang="fr-F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DARRIEUS</a:t>
            </a:r>
          </a:p>
          <a:p>
            <a:pPr marL="800100" lvl="1" indent="-342900">
              <a:spcBef>
                <a:spcPts val="520"/>
              </a:spcBef>
              <a:buClr>
                <a:srgbClr val="953734"/>
              </a:buClr>
              <a:buSzPts val="2600"/>
              <a:buFont typeface="Arial"/>
              <a:buChar char="•"/>
            </a:pPr>
            <a:r>
              <a:rPr lang="fr-FR" dirty="0"/>
              <a:t>SAVONIUS</a:t>
            </a:r>
          </a:p>
          <a:p>
            <a:pPr marL="800100" lvl="1" indent="-342900">
              <a:spcBef>
                <a:spcPts val="520"/>
              </a:spcBef>
              <a:buClr>
                <a:srgbClr val="953734"/>
              </a:buClr>
              <a:buSzPts val="2600"/>
              <a:buFont typeface="Arial"/>
              <a:buChar char="•"/>
            </a:pPr>
            <a:r>
              <a:rPr lang="fr-F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VOILURE TOURNANTE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rgbClr val="953734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953734"/>
              </a:buClr>
              <a:buSzPts val="2600"/>
              <a:buFont typeface="Arial"/>
              <a:buNone/>
            </a:pPr>
            <a:r>
              <a:rPr lang="fr-FR" sz="2600" b="0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2019-2020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Marché de la science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1143000" y="1028700"/>
            <a:ext cx="75438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Éolienne à axe vertical</a:t>
            </a:r>
            <a:endParaRPr sz="3600" b="1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7D4205-96C0-4F58-932A-2A839F1A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251" y="4160859"/>
            <a:ext cx="1828649" cy="1828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BBB27A-0A3A-48BB-B89B-596F04ABC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15" y="4160859"/>
            <a:ext cx="1142906" cy="1828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RÃ©sultat de recherche d'images pour &quot;Ã©olienne Ã  voilure tournante&quot;">
            <a:extLst>
              <a:ext uri="{FF2B5EF4-FFF2-40B4-BE49-F238E27FC236}">
                <a16:creationId xmlns:a16="http://schemas.microsoft.com/office/drawing/2014/main" id="{C092A36A-1EA3-4C92-AE90-18C42734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67" y="4160859"/>
            <a:ext cx="1440522" cy="1920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ÃOLIENNE DE DARRIEUS&quot;">
            <a:extLst>
              <a:ext uri="{FF2B5EF4-FFF2-40B4-BE49-F238E27FC236}">
                <a16:creationId xmlns:a16="http://schemas.microsoft.com/office/drawing/2014/main" id="{B87B5026-A8EF-4248-BA11-4E046B56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09" y="1657049"/>
            <a:ext cx="2253819" cy="2253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r-FR" dirty="0"/>
              <a:t>2019-2020</a:t>
            </a:r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Marché de la science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1143000" y="1028700"/>
            <a:ext cx="75438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Arial"/>
              <a:buNone/>
            </a:pPr>
            <a:r>
              <a:rPr lang="fr-FR" dirty="0"/>
              <a:t>Éolienne verticale vs horizontale</a:t>
            </a:r>
            <a:endParaRPr sz="3600" b="1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FA38D63-518C-4A37-B500-351A16110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30817"/>
              </p:ext>
            </p:extLst>
          </p:nvPr>
        </p:nvGraphicFramePr>
        <p:xfrm>
          <a:off x="1524000" y="1842708"/>
          <a:ext cx="609600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944641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1190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Verticale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Horizontale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27379"/>
                  </a:ext>
                </a:extLst>
              </a:tr>
              <a:tr h="249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Moins encombrantes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Meilleur démarrage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Intégrables aux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Meilleur rendement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9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Plus stables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6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Faciles à entretenir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5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625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r-FR" dirty="0"/>
              <a:t>2019-2020</a:t>
            </a:r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Marché de la science</a:t>
            </a:r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1143000" y="1028700"/>
            <a:ext cx="75438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Arial"/>
              <a:buNone/>
            </a:pPr>
            <a:r>
              <a:rPr lang="fr-FR" dirty="0"/>
              <a:t>Glossaire</a:t>
            </a:r>
            <a:endParaRPr sz="3600" b="1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FA38D63-518C-4A37-B500-351A16110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38191"/>
              </p:ext>
            </p:extLst>
          </p:nvPr>
        </p:nvGraphicFramePr>
        <p:xfrm>
          <a:off x="1524000" y="1842708"/>
          <a:ext cx="609600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944641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1190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Anglais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27379"/>
                  </a:ext>
                </a:extLst>
              </a:tr>
              <a:tr h="249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éolienne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wind</a:t>
                      </a:r>
                      <a:r>
                        <a:rPr lang="fr-FR" dirty="0"/>
                        <a:t> turbine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rotor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9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pâle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blade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6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nacelle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nacelle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5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girouette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wind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vane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mât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tower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anémomètre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anemometer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6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générateur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generator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3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multiplicateur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gearbox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1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2941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Affichage à l'écran (4:3)</PresentationFormat>
  <Paragraphs>66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Merriweather Sans</vt:lpstr>
      <vt:lpstr>Verdana</vt:lpstr>
      <vt:lpstr>1_Thème Office</vt:lpstr>
      <vt:lpstr>Énergie éolienne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Marché de la science</dc:title>
  <dc:creator>Adn</dc:creator>
  <cp:lastModifiedBy>Dan CASTIER</cp:lastModifiedBy>
  <cp:revision>32</cp:revision>
  <dcterms:modified xsi:type="dcterms:W3CDTF">2019-09-27T12:36:06Z</dcterms:modified>
</cp:coreProperties>
</file>